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7" r:id="rId1"/>
    <p:sldMasterId id="2147483669" r:id="rId2"/>
  </p:sld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1" r:id="rId17"/>
    <p:sldId id="270" r:id="rId1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9" autoAdjust="0"/>
    <p:restoredTop sz="94629" autoAdjust="0"/>
  </p:normalViewPr>
  <p:slideViewPr>
    <p:cSldViewPr>
      <p:cViewPr varScale="1">
        <p:scale>
          <a:sx n="108" d="100"/>
          <a:sy n="108" d="100"/>
        </p:scale>
        <p:origin x="2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>
            <a:extLst>
              <a:ext uri="{FF2B5EF4-FFF2-40B4-BE49-F238E27FC236}">
                <a16:creationId xmlns:a16="http://schemas.microsoft.com/office/drawing/2014/main" id="{B7EEF81C-E0DF-43C9-A038-38DE6AC1515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3795" name="Freeform 3">
              <a:extLst>
                <a:ext uri="{FF2B5EF4-FFF2-40B4-BE49-F238E27FC236}">
                  <a16:creationId xmlns:a16="http://schemas.microsoft.com/office/drawing/2014/main" id="{DE879E79-AE01-4231-99F7-2D1D94C0E5C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3796" name="Freeform 4">
              <a:extLst>
                <a:ext uri="{FF2B5EF4-FFF2-40B4-BE49-F238E27FC236}">
                  <a16:creationId xmlns:a16="http://schemas.microsoft.com/office/drawing/2014/main" id="{6A289479-FE55-44CB-B30D-65B36DECB51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3797" name="Rectangle 5">
            <a:extLst>
              <a:ext uri="{FF2B5EF4-FFF2-40B4-BE49-F238E27FC236}">
                <a16:creationId xmlns:a16="http://schemas.microsoft.com/office/drawing/2014/main" id="{5F174C09-C139-47C9-A7EE-067BD21C2E4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491F22AA-578F-4631-88EE-D0A46827109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0C0E9CF6-33C9-4AA3-8328-7D1B3CBD2F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3800" name="Rectangle 8">
            <a:extLst>
              <a:ext uri="{FF2B5EF4-FFF2-40B4-BE49-F238E27FC236}">
                <a16:creationId xmlns:a16="http://schemas.microsoft.com/office/drawing/2014/main" id="{E27DDAA7-ADD4-440F-84FC-9D8B4FFF03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ECA513-82F6-48AA-A164-F485A48174C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id="{04B63AAB-DFC5-4356-B888-92EB8DBED5F5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18DAA-DD17-40B1-9B6F-AB97AA0CB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6317D-54BC-44B6-975D-ED60F1C99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BE430-29AB-43C3-8AC8-C9E088B7F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D8829-F8C4-4D47-ABF5-E349C21E6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83A3A-14C1-4839-9F63-ECC32343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2AD70-B960-4D04-B9A2-602E642F90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163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63257D-550A-4F61-8B98-35972E7B1D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3F9309-399E-4B04-8D31-0997AA3A0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D440B-CE3E-4F69-8B17-AA72B5D48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F09F6-53B0-4A21-AB05-7A80A1B88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71279-64E9-4F41-9B74-9F9AAEBA0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01660-8496-4B06-A83C-FC8619FD93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57266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>
            <a:extLst>
              <a:ext uri="{FF2B5EF4-FFF2-40B4-BE49-F238E27FC236}">
                <a16:creationId xmlns:a16="http://schemas.microsoft.com/office/drawing/2014/main" id="{F287B75F-8812-44FA-8333-76B2372D1D95}"/>
              </a:ext>
            </a:extLst>
          </p:cNvPr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6323" name="Group 3">
              <a:extLst>
                <a:ext uri="{FF2B5EF4-FFF2-40B4-BE49-F238E27FC236}">
                  <a16:creationId xmlns:a16="http://schemas.microsoft.com/office/drawing/2014/main" id="{E424988D-D7C0-4AD5-AF85-A3A3C00FDA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56324" name="Oval 4">
                <a:extLst>
                  <a:ext uri="{FF2B5EF4-FFF2-40B4-BE49-F238E27FC236}">
                    <a16:creationId xmlns:a16="http://schemas.microsoft.com/office/drawing/2014/main" id="{95DBD825-5626-488C-9C81-570F3909978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6325" name="Oval 5">
                <a:extLst>
                  <a:ext uri="{FF2B5EF4-FFF2-40B4-BE49-F238E27FC236}">
                    <a16:creationId xmlns:a16="http://schemas.microsoft.com/office/drawing/2014/main" id="{79FB9D30-3AAD-4782-96CF-D955B415BBA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56326" name="Group 6">
              <a:extLst>
                <a:ext uri="{FF2B5EF4-FFF2-40B4-BE49-F238E27FC236}">
                  <a16:creationId xmlns:a16="http://schemas.microsoft.com/office/drawing/2014/main" id="{8CE145BF-52DE-4AFD-9C5C-4703AFD7A0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56327" name="Group 7">
                <a:extLst>
                  <a:ext uri="{FF2B5EF4-FFF2-40B4-BE49-F238E27FC236}">
                    <a16:creationId xmlns:a16="http://schemas.microsoft.com/office/drawing/2014/main" id="{9BC8394F-5705-498E-9AC5-E5D023D902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56328" name="Group 8">
                  <a:extLst>
                    <a:ext uri="{FF2B5EF4-FFF2-40B4-BE49-F238E27FC236}">
                      <a16:creationId xmlns:a16="http://schemas.microsoft.com/office/drawing/2014/main" id="{0BE958AB-B2A5-437D-BC17-D870AF1A8D8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56329" name="Oval 9">
                    <a:extLst>
                      <a:ext uri="{FF2B5EF4-FFF2-40B4-BE49-F238E27FC236}">
                        <a16:creationId xmlns:a16="http://schemas.microsoft.com/office/drawing/2014/main" id="{EA303F1E-0FB0-4773-95F3-EEA42A6E35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6330" name="Oval 10">
                    <a:extLst>
                      <a:ext uri="{FF2B5EF4-FFF2-40B4-BE49-F238E27FC236}">
                        <a16:creationId xmlns:a16="http://schemas.microsoft.com/office/drawing/2014/main" id="{73464998-9C6A-4030-ACE4-2BE5D92AE21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6331" name="Group 11">
                  <a:extLst>
                    <a:ext uri="{FF2B5EF4-FFF2-40B4-BE49-F238E27FC236}">
                      <a16:creationId xmlns:a16="http://schemas.microsoft.com/office/drawing/2014/main" id="{DEBAD1F2-02F2-40B8-AE91-D42559CEC79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56332" name="Group 12">
                    <a:extLst>
                      <a:ext uri="{FF2B5EF4-FFF2-40B4-BE49-F238E27FC236}">
                        <a16:creationId xmlns:a16="http://schemas.microsoft.com/office/drawing/2014/main" id="{57A12817-1E01-4EC1-8D1C-7FD22069C0B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56333" name="Freeform 13">
                      <a:extLst>
                        <a:ext uri="{FF2B5EF4-FFF2-40B4-BE49-F238E27FC236}">
                          <a16:creationId xmlns:a16="http://schemas.microsoft.com/office/drawing/2014/main" id="{691D246E-2D71-4D2B-A781-DB4E8B5BAD6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34" name="Freeform 14">
                      <a:extLst>
                        <a:ext uri="{FF2B5EF4-FFF2-40B4-BE49-F238E27FC236}">
                          <a16:creationId xmlns:a16="http://schemas.microsoft.com/office/drawing/2014/main" id="{0AAC8EAC-5E1A-4DE4-A089-F4E3460A6B7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35" name="Group 15">
                    <a:extLst>
                      <a:ext uri="{FF2B5EF4-FFF2-40B4-BE49-F238E27FC236}">
                        <a16:creationId xmlns:a16="http://schemas.microsoft.com/office/drawing/2014/main" id="{A8C5EAB8-5996-42BA-88FC-38E03622277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56336" name="Freeform 16">
                      <a:extLst>
                        <a:ext uri="{FF2B5EF4-FFF2-40B4-BE49-F238E27FC236}">
                          <a16:creationId xmlns:a16="http://schemas.microsoft.com/office/drawing/2014/main" id="{B623CF04-C75C-46FB-B847-0988792C870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37" name="Freeform 17">
                      <a:extLst>
                        <a:ext uri="{FF2B5EF4-FFF2-40B4-BE49-F238E27FC236}">
                          <a16:creationId xmlns:a16="http://schemas.microsoft.com/office/drawing/2014/main" id="{AADDCDB2-5467-4BB1-8839-795E0A94722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38" name="Group 18">
                    <a:extLst>
                      <a:ext uri="{FF2B5EF4-FFF2-40B4-BE49-F238E27FC236}">
                        <a16:creationId xmlns:a16="http://schemas.microsoft.com/office/drawing/2014/main" id="{CB1DDC92-5871-4999-85FA-2E70DFB7B6A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56339" name="Freeform 19">
                      <a:extLst>
                        <a:ext uri="{FF2B5EF4-FFF2-40B4-BE49-F238E27FC236}">
                          <a16:creationId xmlns:a16="http://schemas.microsoft.com/office/drawing/2014/main" id="{0CC0DDEC-6B8E-4D6E-8655-6FBE974B4C6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40" name="Freeform 20">
                      <a:extLst>
                        <a:ext uri="{FF2B5EF4-FFF2-40B4-BE49-F238E27FC236}">
                          <a16:creationId xmlns:a16="http://schemas.microsoft.com/office/drawing/2014/main" id="{AE755080-B775-413C-8E59-627CAF3F5BE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41" name="Group 21">
                    <a:extLst>
                      <a:ext uri="{FF2B5EF4-FFF2-40B4-BE49-F238E27FC236}">
                        <a16:creationId xmlns:a16="http://schemas.microsoft.com/office/drawing/2014/main" id="{D51AFA46-7423-43FF-AC36-2AB65DBB7B2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56342" name="Freeform 22">
                      <a:extLst>
                        <a:ext uri="{FF2B5EF4-FFF2-40B4-BE49-F238E27FC236}">
                          <a16:creationId xmlns:a16="http://schemas.microsoft.com/office/drawing/2014/main" id="{9C3C2873-B088-44F2-801C-6218F0C7F99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43" name="Freeform 23">
                      <a:extLst>
                        <a:ext uri="{FF2B5EF4-FFF2-40B4-BE49-F238E27FC236}">
                          <a16:creationId xmlns:a16="http://schemas.microsoft.com/office/drawing/2014/main" id="{0F58A77E-7F2D-422D-B86E-13901AC44D1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44" name="Group 24">
                    <a:extLst>
                      <a:ext uri="{FF2B5EF4-FFF2-40B4-BE49-F238E27FC236}">
                        <a16:creationId xmlns:a16="http://schemas.microsoft.com/office/drawing/2014/main" id="{77D9A2A6-B759-4023-B82E-0EA2E06E3EE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56345" name="Freeform 25">
                      <a:extLst>
                        <a:ext uri="{FF2B5EF4-FFF2-40B4-BE49-F238E27FC236}">
                          <a16:creationId xmlns:a16="http://schemas.microsoft.com/office/drawing/2014/main" id="{6DC36A6F-413E-4CD6-9C29-2A2312FE37C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46" name="Freeform 26">
                      <a:extLst>
                        <a:ext uri="{FF2B5EF4-FFF2-40B4-BE49-F238E27FC236}">
                          <a16:creationId xmlns:a16="http://schemas.microsoft.com/office/drawing/2014/main" id="{C7CF3E57-839C-4844-8DDC-03EB12B7D85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47" name="Group 27">
                    <a:extLst>
                      <a:ext uri="{FF2B5EF4-FFF2-40B4-BE49-F238E27FC236}">
                        <a16:creationId xmlns:a16="http://schemas.microsoft.com/office/drawing/2014/main" id="{2C40CCC7-79E4-4524-8FA8-C66B9C59D80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56348" name="Freeform 28">
                      <a:extLst>
                        <a:ext uri="{FF2B5EF4-FFF2-40B4-BE49-F238E27FC236}">
                          <a16:creationId xmlns:a16="http://schemas.microsoft.com/office/drawing/2014/main" id="{F0337E94-1C52-49E4-8F56-9205F260A32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49" name="Freeform 29">
                      <a:extLst>
                        <a:ext uri="{FF2B5EF4-FFF2-40B4-BE49-F238E27FC236}">
                          <a16:creationId xmlns:a16="http://schemas.microsoft.com/office/drawing/2014/main" id="{A129B458-9914-440B-849B-FB0DB05202B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50" name="Group 30">
                    <a:extLst>
                      <a:ext uri="{FF2B5EF4-FFF2-40B4-BE49-F238E27FC236}">
                        <a16:creationId xmlns:a16="http://schemas.microsoft.com/office/drawing/2014/main" id="{E41DE088-1EAA-45AF-8110-DAC7BD82026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56351" name="Freeform 31">
                      <a:extLst>
                        <a:ext uri="{FF2B5EF4-FFF2-40B4-BE49-F238E27FC236}">
                          <a16:creationId xmlns:a16="http://schemas.microsoft.com/office/drawing/2014/main" id="{C25269F9-9255-480F-81CC-E199D09FECA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52" name="Freeform 32">
                      <a:extLst>
                        <a:ext uri="{FF2B5EF4-FFF2-40B4-BE49-F238E27FC236}">
                          <a16:creationId xmlns:a16="http://schemas.microsoft.com/office/drawing/2014/main" id="{4AC0AA62-73AE-42ED-836F-7C79EE0AF67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53" name="Group 33">
                    <a:extLst>
                      <a:ext uri="{FF2B5EF4-FFF2-40B4-BE49-F238E27FC236}">
                        <a16:creationId xmlns:a16="http://schemas.microsoft.com/office/drawing/2014/main" id="{470A90BC-2B56-4E73-A14B-7ABD52F8D6E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56354" name="Freeform 34">
                      <a:extLst>
                        <a:ext uri="{FF2B5EF4-FFF2-40B4-BE49-F238E27FC236}">
                          <a16:creationId xmlns:a16="http://schemas.microsoft.com/office/drawing/2014/main" id="{66728552-7AB1-47E8-82A9-8156C8EA3F6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55" name="Freeform 35">
                      <a:extLst>
                        <a:ext uri="{FF2B5EF4-FFF2-40B4-BE49-F238E27FC236}">
                          <a16:creationId xmlns:a16="http://schemas.microsoft.com/office/drawing/2014/main" id="{E403070F-B5EF-4279-9F69-D0CE5A4120E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56" name="Group 36">
                    <a:extLst>
                      <a:ext uri="{FF2B5EF4-FFF2-40B4-BE49-F238E27FC236}">
                        <a16:creationId xmlns:a16="http://schemas.microsoft.com/office/drawing/2014/main" id="{DCB3CCF5-8A43-4AFF-AEAA-47B15B6D8B1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56357" name="Freeform 37">
                      <a:extLst>
                        <a:ext uri="{FF2B5EF4-FFF2-40B4-BE49-F238E27FC236}">
                          <a16:creationId xmlns:a16="http://schemas.microsoft.com/office/drawing/2014/main" id="{342AA2E2-5559-4E9B-B51B-86C844CEFD4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58" name="Freeform 38">
                      <a:extLst>
                        <a:ext uri="{FF2B5EF4-FFF2-40B4-BE49-F238E27FC236}">
                          <a16:creationId xmlns:a16="http://schemas.microsoft.com/office/drawing/2014/main" id="{D7B94C8F-2316-46D8-9DEA-9C09F5D1A69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59" name="Group 39">
                    <a:extLst>
                      <a:ext uri="{FF2B5EF4-FFF2-40B4-BE49-F238E27FC236}">
                        <a16:creationId xmlns:a16="http://schemas.microsoft.com/office/drawing/2014/main" id="{1056E258-F7D0-40EB-AAB4-5C125AE98A6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56360" name="Freeform 40">
                      <a:extLst>
                        <a:ext uri="{FF2B5EF4-FFF2-40B4-BE49-F238E27FC236}">
                          <a16:creationId xmlns:a16="http://schemas.microsoft.com/office/drawing/2014/main" id="{8581D8FC-AFB0-4A21-A9B2-69EE0AF777A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61" name="Freeform 41">
                      <a:extLst>
                        <a:ext uri="{FF2B5EF4-FFF2-40B4-BE49-F238E27FC236}">
                          <a16:creationId xmlns:a16="http://schemas.microsoft.com/office/drawing/2014/main" id="{25A6E847-495F-4149-90E7-8F435497DC6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62" name="Group 42">
                    <a:extLst>
                      <a:ext uri="{FF2B5EF4-FFF2-40B4-BE49-F238E27FC236}">
                        <a16:creationId xmlns:a16="http://schemas.microsoft.com/office/drawing/2014/main" id="{F3EB2DBE-D42B-4F4A-9C83-7A47E3F404F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56363" name="Freeform 43">
                      <a:extLst>
                        <a:ext uri="{FF2B5EF4-FFF2-40B4-BE49-F238E27FC236}">
                          <a16:creationId xmlns:a16="http://schemas.microsoft.com/office/drawing/2014/main" id="{B14B08FA-C913-403A-8A16-3C71BF89677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64" name="Freeform 44">
                      <a:extLst>
                        <a:ext uri="{FF2B5EF4-FFF2-40B4-BE49-F238E27FC236}">
                          <a16:creationId xmlns:a16="http://schemas.microsoft.com/office/drawing/2014/main" id="{E4BFAC7D-05F6-479A-8083-AB6D9EC8A0A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65" name="Group 45">
                    <a:extLst>
                      <a:ext uri="{FF2B5EF4-FFF2-40B4-BE49-F238E27FC236}">
                        <a16:creationId xmlns:a16="http://schemas.microsoft.com/office/drawing/2014/main" id="{FB4B5EB9-E37C-4C1A-85A2-868FB3EFD13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56366" name="Freeform 46">
                      <a:extLst>
                        <a:ext uri="{FF2B5EF4-FFF2-40B4-BE49-F238E27FC236}">
                          <a16:creationId xmlns:a16="http://schemas.microsoft.com/office/drawing/2014/main" id="{E813D4F1-ED64-40D2-966F-05A5716D5B1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67" name="Freeform 47">
                      <a:extLst>
                        <a:ext uri="{FF2B5EF4-FFF2-40B4-BE49-F238E27FC236}">
                          <a16:creationId xmlns:a16="http://schemas.microsoft.com/office/drawing/2014/main" id="{3C6A4AD5-12D9-4F6D-A3CB-50927E61A2F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68" name="Group 48">
                    <a:extLst>
                      <a:ext uri="{FF2B5EF4-FFF2-40B4-BE49-F238E27FC236}">
                        <a16:creationId xmlns:a16="http://schemas.microsoft.com/office/drawing/2014/main" id="{8DDCD3C0-61F6-46DE-A088-94679D58E9E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56369" name="Freeform 49">
                      <a:extLst>
                        <a:ext uri="{FF2B5EF4-FFF2-40B4-BE49-F238E27FC236}">
                          <a16:creationId xmlns:a16="http://schemas.microsoft.com/office/drawing/2014/main" id="{08F55C9D-3A6E-4F11-A75E-EF779CEE0A0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70" name="Freeform 50">
                      <a:extLst>
                        <a:ext uri="{FF2B5EF4-FFF2-40B4-BE49-F238E27FC236}">
                          <a16:creationId xmlns:a16="http://schemas.microsoft.com/office/drawing/2014/main" id="{73BB8214-1884-4F0B-8BD3-ADC069EE4BB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71" name="Group 51">
                    <a:extLst>
                      <a:ext uri="{FF2B5EF4-FFF2-40B4-BE49-F238E27FC236}">
                        <a16:creationId xmlns:a16="http://schemas.microsoft.com/office/drawing/2014/main" id="{2D279A86-1501-4C47-A9A1-B3F717C4340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56372" name="Freeform 52">
                      <a:extLst>
                        <a:ext uri="{FF2B5EF4-FFF2-40B4-BE49-F238E27FC236}">
                          <a16:creationId xmlns:a16="http://schemas.microsoft.com/office/drawing/2014/main" id="{1F13C2BD-C68C-4B73-9C52-0165AEC610D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73" name="Freeform 53">
                      <a:extLst>
                        <a:ext uri="{FF2B5EF4-FFF2-40B4-BE49-F238E27FC236}">
                          <a16:creationId xmlns:a16="http://schemas.microsoft.com/office/drawing/2014/main" id="{500DE2F3-AE1D-47B8-B5C7-62FDE88B5E0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74" name="Group 54">
                    <a:extLst>
                      <a:ext uri="{FF2B5EF4-FFF2-40B4-BE49-F238E27FC236}">
                        <a16:creationId xmlns:a16="http://schemas.microsoft.com/office/drawing/2014/main" id="{8249B0BC-DA46-41BE-A7C7-928AF4D540E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56375" name="Freeform 55">
                      <a:extLst>
                        <a:ext uri="{FF2B5EF4-FFF2-40B4-BE49-F238E27FC236}">
                          <a16:creationId xmlns:a16="http://schemas.microsoft.com/office/drawing/2014/main" id="{7931E80B-95DF-401F-B382-B24A78278C7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76" name="Freeform 56">
                      <a:extLst>
                        <a:ext uri="{FF2B5EF4-FFF2-40B4-BE49-F238E27FC236}">
                          <a16:creationId xmlns:a16="http://schemas.microsoft.com/office/drawing/2014/main" id="{B134EBEE-852F-4371-831B-803C96AD16C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77" name="Group 57">
                    <a:extLst>
                      <a:ext uri="{FF2B5EF4-FFF2-40B4-BE49-F238E27FC236}">
                        <a16:creationId xmlns:a16="http://schemas.microsoft.com/office/drawing/2014/main" id="{18C0B2A0-1554-4569-B3E2-8A1096CDBF4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56378" name="Freeform 58">
                      <a:extLst>
                        <a:ext uri="{FF2B5EF4-FFF2-40B4-BE49-F238E27FC236}">
                          <a16:creationId xmlns:a16="http://schemas.microsoft.com/office/drawing/2014/main" id="{21586ADA-8835-4EE1-9759-E6312FB25EA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79" name="Freeform 59">
                      <a:extLst>
                        <a:ext uri="{FF2B5EF4-FFF2-40B4-BE49-F238E27FC236}">
                          <a16:creationId xmlns:a16="http://schemas.microsoft.com/office/drawing/2014/main" id="{EBB5A1DB-67E0-43B0-B764-2D5528340DA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80" name="Group 60">
                    <a:extLst>
                      <a:ext uri="{FF2B5EF4-FFF2-40B4-BE49-F238E27FC236}">
                        <a16:creationId xmlns:a16="http://schemas.microsoft.com/office/drawing/2014/main" id="{4EA5DEAD-363D-4B8B-B0E3-023F9DCE53E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56381" name="Freeform 61">
                      <a:extLst>
                        <a:ext uri="{FF2B5EF4-FFF2-40B4-BE49-F238E27FC236}">
                          <a16:creationId xmlns:a16="http://schemas.microsoft.com/office/drawing/2014/main" id="{9C093E95-7163-4D48-AE0A-1F83FA8F759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82" name="Freeform 62">
                      <a:extLst>
                        <a:ext uri="{FF2B5EF4-FFF2-40B4-BE49-F238E27FC236}">
                          <a16:creationId xmlns:a16="http://schemas.microsoft.com/office/drawing/2014/main" id="{728F298C-5F4D-44C3-AD7C-613ADF67BBD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83" name="Group 63">
                    <a:extLst>
                      <a:ext uri="{FF2B5EF4-FFF2-40B4-BE49-F238E27FC236}">
                        <a16:creationId xmlns:a16="http://schemas.microsoft.com/office/drawing/2014/main" id="{22786C5F-C586-47DF-83DB-0A3461BEFA7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56384" name="Freeform 64">
                      <a:extLst>
                        <a:ext uri="{FF2B5EF4-FFF2-40B4-BE49-F238E27FC236}">
                          <a16:creationId xmlns:a16="http://schemas.microsoft.com/office/drawing/2014/main" id="{E244D73E-150F-4E0E-B9A2-1ABBF233EBE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85" name="Freeform 65">
                      <a:extLst>
                        <a:ext uri="{FF2B5EF4-FFF2-40B4-BE49-F238E27FC236}">
                          <a16:creationId xmlns:a16="http://schemas.microsoft.com/office/drawing/2014/main" id="{A6E3C632-3DE6-4589-94CF-6A1DE74F547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86" name="Group 66">
                    <a:extLst>
                      <a:ext uri="{FF2B5EF4-FFF2-40B4-BE49-F238E27FC236}">
                        <a16:creationId xmlns:a16="http://schemas.microsoft.com/office/drawing/2014/main" id="{CFA000F7-C828-4FF1-AA9E-05145D1F5A2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56387" name="Freeform 67">
                      <a:extLst>
                        <a:ext uri="{FF2B5EF4-FFF2-40B4-BE49-F238E27FC236}">
                          <a16:creationId xmlns:a16="http://schemas.microsoft.com/office/drawing/2014/main" id="{C71B5334-36A9-467D-B59D-F841F9EE6F9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88" name="Freeform 68">
                      <a:extLst>
                        <a:ext uri="{FF2B5EF4-FFF2-40B4-BE49-F238E27FC236}">
                          <a16:creationId xmlns:a16="http://schemas.microsoft.com/office/drawing/2014/main" id="{639C7F10-D43C-4FA5-897F-B37FF431E27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89" name="Group 69">
                    <a:extLst>
                      <a:ext uri="{FF2B5EF4-FFF2-40B4-BE49-F238E27FC236}">
                        <a16:creationId xmlns:a16="http://schemas.microsoft.com/office/drawing/2014/main" id="{DB17CC67-8CE8-4684-87EE-EEF18836FAD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56390" name="Freeform 70">
                      <a:extLst>
                        <a:ext uri="{FF2B5EF4-FFF2-40B4-BE49-F238E27FC236}">
                          <a16:creationId xmlns:a16="http://schemas.microsoft.com/office/drawing/2014/main" id="{5016EBA9-CFF2-4EA8-A8E0-F8C3FF0DBE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91" name="Freeform 71">
                      <a:extLst>
                        <a:ext uri="{FF2B5EF4-FFF2-40B4-BE49-F238E27FC236}">
                          <a16:creationId xmlns:a16="http://schemas.microsoft.com/office/drawing/2014/main" id="{4D61A46C-ACA8-4BD7-935F-DF89BE823A0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392" name="Group 72">
                    <a:extLst>
                      <a:ext uri="{FF2B5EF4-FFF2-40B4-BE49-F238E27FC236}">
                        <a16:creationId xmlns:a16="http://schemas.microsoft.com/office/drawing/2014/main" id="{36A05370-B708-4EAD-9667-45F850CD1A4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56393" name="Freeform 73">
                      <a:extLst>
                        <a:ext uri="{FF2B5EF4-FFF2-40B4-BE49-F238E27FC236}">
                          <a16:creationId xmlns:a16="http://schemas.microsoft.com/office/drawing/2014/main" id="{6AE8F659-FA0E-40B4-AF90-DDC5C0F515F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94" name="Freeform 74">
                      <a:extLst>
                        <a:ext uri="{FF2B5EF4-FFF2-40B4-BE49-F238E27FC236}">
                          <a16:creationId xmlns:a16="http://schemas.microsoft.com/office/drawing/2014/main" id="{22B8AB50-A340-426F-8BDE-E106396D4BE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sp>
                <p:nvSpPr>
                  <p:cNvPr id="56395" name="Freeform 75">
                    <a:extLst>
                      <a:ext uri="{FF2B5EF4-FFF2-40B4-BE49-F238E27FC236}">
                        <a16:creationId xmlns:a16="http://schemas.microsoft.com/office/drawing/2014/main" id="{8ED51C92-693C-4BBA-BC93-C06DF8F1DFE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6396" name="Freeform 76">
                    <a:extLst>
                      <a:ext uri="{FF2B5EF4-FFF2-40B4-BE49-F238E27FC236}">
                        <a16:creationId xmlns:a16="http://schemas.microsoft.com/office/drawing/2014/main" id="{813BBD55-6198-4FEA-9269-1F00CFF04B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grpSp>
                <p:nvGrpSpPr>
                  <p:cNvPr id="56397" name="Group 77">
                    <a:extLst>
                      <a:ext uri="{FF2B5EF4-FFF2-40B4-BE49-F238E27FC236}">
                        <a16:creationId xmlns:a16="http://schemas.microsoft.com/office/drawing/2014/main" id="{63472C14-BEF7-4437-B9B2-0CD1F30752B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56398" name="Freeform 78">
                      <a:extLst>
                        <a:ext uri="{FF2B5EF4-FFF2-40B4-BE49-F238E27FC236}">
                          <a16:creationId xmlns:a16="http://schemas.microsoft.com/office/drawing/2014/main" id="{5E45F595-597F-451D-A93D-F952670F0C2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399" name="Freeform 79">
                      <a:extLst>
                        <a:ext uri="{FF2B5EF4-FFF2-40B4-BE49-F238E27FC236}">
                          <a16:creationId xmlns:a16="http://schemas.microsoft.com/office/drawing/2014/main" id="{A4884E91-12CE-4A4B-9424-CE08D061234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400" name="Group 80">
                    <a:extLst>
                      <a:ext uri="{FF2B5EF4-FFF2-40B4-BE49-F238E27FC236}">
                        <a16:creationId xmlns:a16="http://schemas.microsoft.com/office/drawing/2014/main" id="{FB9B0306-47F0-496E-B374-ACA5D33D637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56401" name="Freeform 81">
                      <a:extLst>
                        <a:ext uri="{FF2B5EF4-FFF2-40B4-BE49-F238E27FC236}">
                          <a16:creationId xmlns:a16="http://schemas.microsoft.com/office/drawing/2014/main" id="{93AF8C1E-2B38-41B6-B8B3-0F7C713DE19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402" name="Freeform 82">
                      <a:extLst>
                        <a:ext uri="{FF2B5EF4-FFF2-40B4-BE49-F238E27FC236}">
                          <a16:creationId xmlns:a16="http://schemas.microsoft.com/office/drawing/2014/main" id="{EB765A25-4C32-41B0-8210-D2CFFA600FD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403" name="Group 83">
                    <a:extLst>
                      <a:ext uri="{FF2B5EF4-FFF2-40B4-BE49-F238E27FC236}">
                        <a16:creationId xmlns:a16="http://schemas.microsoft.com/office/drawing/2014/main" id="{1707076E-82E0-44CD-907E-16E21BFBF7D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56404" name="Freeform 84">
                      <a:extLst>
                        <a:ext uri="{FF2B5EF4-FFF2-40B4-BE49-F238E27FC236}">
                          <a16:creationId xmlns:a16="http://schemas.microsoft.com/office/drawing/2014/main" id="{0E5A843A-7D0E-46F6-9CF5-E0B0A4A8F10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405" name="Freeform 85">
                      <a:extLst>
                        <a:ext uri="{FF2B5EF4-FFF2-40B4-BE49-F238E27FC236}">
                          <a16:creationId xmlns:a16="http://schemas.microsoft.com/office/drawing/2014/main" id="{75DF593F-4389-41C0-AD0C-AA3E5242000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406" name="Group 86">
                    <a:extLst>
                      <a:ext uri="{FF2B5EF4-FFF2-40B4-BE49-F238E27FC236}">
                        <a16:creationId xmlns:a16="http://schemas.microsoft.com/office/drawing/2014/main" id="{9A4C1726-406E-4245-9799-061F3CA86BE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56407" name="Freeform 87">
                      <a:extLst>
                        <a:ext uri="{FF2B5EF4-FFF2-40B4-BE49-F238E27FC236}">
                          <a16:creationId xmlns:a16="http://schemas.microsoft.com/office/drawing/2014/main" id="{5941DF35-3411-4815-B2E5-25626F215B7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408" name="Freeform 88">
                      <a:extLst>
                        <a:ext uri="{FF2B5EF4-FFF2-40B4-BE49-F238E27FC236}">
                          <a16:creationId xmlns:a16="http://schemas.microsoft.com/office/drawing/2014/main" id="{2B449300-8D1A-4163-928A-DE94ABEF889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409" name="Group 89">
                    <a:extLst>
                      <a:ext uri="{FF2B5EF4-FFF2-40B4-BE49-F238E27FC236}">
                        <a16:creationId xmlns:a16="http://schemas.microsoft.com/office/drawing/2014/main" id="{3F5CDE3E-FEAA-48DB-B3E9-18A75762C35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56410" name="Freeform 90">
                      <a:extLst>
                        <a:ext uri="{FF2B5EF4-FFF2-40B4-BE49-F238E27FC236}">
                          <a16:creationId xmlns:a16="http://schemas.microsoft.com/office/drawing/2014/main" id="{5937F424-67BB-4369-9B23-A83A203923E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411" name="Freeform 91">
                      <a:extLst>
                        <a:ext uri="{FF2B5EF4-FFF2-40B4-BE49-F238E27FC236}">
                          <a16:creationId xmlns:a16="http://schemas.microsoft.com/office/drawing/2014/main" id="{3DB2F96B-5F63-4169-85B3-4C218E0BA12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412" name="Group 92">
                    <a:extLst>
                      <a:ext uri="{FF2B5EF4-FFF2-40B4-BE49-F238E27FC236}">
                        <a16:creationId xmlns:a16="http://schemas.microsoft.com/office/drawing/2014/main" id="{F4F64CF8-F8C6-412F-A52D-B642A61F010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56413" name="Freeform 93">
                      <a:extLst>
                        <a:ext uri="{FF2B5EF4-FFF2-40B4-BE49-F238E27FC236}">
                          <a16:creationId xmlns:a16="http://schemas.microsoft.com/office/drawing/2014/main" id="{DA3305D2-610C-43B2-98C8-ECD175A8104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414" name="Freeform 94">
                      <a:extLst>
                        <a:ext uri="{FF2B5EF4-FFF2-40B4-BE49-F238E27FC236}">
                          <a16:creationId xmlns:a16="http://schemas.microsoft.com/office/drawing/2014/main" id="{40BECBE8-80C9-44EB-AD51-3B4FEF33807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415" name="Group 95">
                    <a:extLst>
                      <a:ext uri="{FF2B5EF4-FFF2-40B4-BE49-F238E27FC236}">
                        <a16:creationId xmlns:a16="http://schemas.microsoft.com/office/drawing/2014/main" id="{0FC48BB8-F870-4A74-9F6A-F1FFA6559C5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56416" name="Freeform 96">
                      <a:extLst>
                        <a:ext uri="{FF2B5EF4-FFF2-40B4-BE49-F238E27FC236}">
                          <a16:creationId xmlns:a16="http://schemas.microsoft.com/office/drawing/2014/main" id="{06C979A2-F270-44A1-B98E-B7CE71AD2DE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417" name="Freeform 97">
                      <a:extLst>
                        <a:ext uri="{FF2B5EF4-FFF2-40B4-BE49-F238E27FC236}">
                          <a16:creationId xmlns:a16="http://schemas.microsoft.com/office/drawing/2014/main" id="{D5B21A48-FD55-447A-8E20-9446BB516E7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418" name="Group 98">
                    <a:extLst>
                      <a:ext uri="{FF2B5EF4-FFF2-40B4-BE49-F238E27FC236}">
                        <a16:creationId xmlns:a16="http://schemas.microsoft.com/office/drawing/2014/main" id="{3310E101-522C-4AF7-91E1-F07823DD051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56419" name="Freeform 99">
                      <a:extLst>
                        <a:ext uri="{FF2B5EF4-FFF2-40B4-BE49-F238E27FC236}">
                          <a16:creationId xmlns:a16="http://schemas.microsoft.com/office/drawing/2014/main" id="{D76C2D32-C5B2-46B3-8DE9-64538079325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420" name="Freeform 100">
                      <a:extLst>
                        <a:ext uri="{FF2B5EF4-FFF2-40B4-BE49-F238E27FC236}">
                          <a16:creationId xmlns:a16="http://schemas.microsoft.com/office/drawing/2014/main" id="{EA38F8F3-F219-4C5E-9583-78687F7BD15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421" name="Group 101">
                    <a:extLst>
                      <a:ext uri="{FF2B5EF4-FFF2-40B4-BE49-F238E27FC236}">
                        <a16:creationId xmlns:a16="http://schemas.microsoft.com/office/drawing/2014/main" id="{509BA7E4-A273-4216-AD8F-05F538FFCE3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56422" name="Freeform 102">
                      <a:extLst>
                        <a:ext uri="{FF2B5EF4-FFF2-40B4-BE49-F238E27FC236}">
                          <a16:creationId xmlns:a16="http://schemas.microsoft.com/office/drawing/2014/main" id="{8F53EA2F-93A2-4435-9BB2-1556556A52F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423" name="Freeform 103">
                      <a:extLst>
                        <a:ext uri="{FF2B5EF4-FFF2-40B4-BE49-F238E27FC236}">
                          <a16:creationId xmlns:a16="http://schemas.microsoft.com/office/drawing/2014/main" id="{0516BFDF-465D-4D72-A7C2-D516BD0BDE7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424" name="Group 104">
                    <a:extLst>
                      <a:ext uri="{FF2B5EF4-FFF2-40B4-BE49-F238E27FC236}">
                        <a16:creationId xmlns:a16="http://schemas.microsoft.com/office/drawing/2014/main" id="{1AD365A3-673C-42DE-8D79-CB3B66B0C36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56425" name="Freeform 105">
                      <a:extLst>
                        <a:ext uri="{FF2B5EF4-FFF2-40B4-BE49-F238E27FC236}">
                          <a16:creationId xmlns:a16="http://schemas.microsoft.com/office/drawing/2014/main" id="{BA3BCDF8-F109-4529-ABE4-10696496843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426" name="Freeform 106">
                      <a:extLst>
                        <a:ext uri="{FF2B5EF4-FFF2-40B4-BE49-F238E27FC236}">
                          <a16:creationId xmlns:a16="http://schemas.microsoft.com/office/drawing/2014/main" id="{9CB09D42-3A08-47B9-8516-95420EB3ADE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6427" name="Group 107">
                    <a:extLst>
                      <a:ext uri="{FF2B5EF4-FFF2-40B4-BE49-F238E27FC236}">
                        <a16:creationId xmlns:a16="http://schemas.microsoft.com/office/drawing/2014/main" id="{DB79A446-E89C-442C-BAFA-347E30D379B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56428" name="Freeform 108">
                      <a:extLst>
                        <a:ext uri="{FF2B5EF4-FFF2-40B4-BE49-F238E27FC236}">
                          <a16:creationId xmlns:a16="http://schemas.microsoft.com/office/drawing/2014/main" id="{DC97BF87-9A4D-49FA-B8D9-10E2CFD8657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56429" name="Freeform 109">
                      <a:extLst>
                        <a:ext uri="{FF2B5EF4-FFF2-40B4-BE49-F238E27FC236}">
                          <a16:creationId xmlns:a16="http://schemas.microsoft.com/office/drawing/2014/main" id="{B37FFB71-0F81-44FC-8156-8659860D022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</p:grpSp>
          </p:grpSp>
          <p:grpSp>
            <p:nvGrpSpPr>
              <p:cNvPr id="56430" name="Group 110">
                <a:extLst>
                  <a:ext uri="{FF2B5EF4-FFF2-40B4-BE49-F238E27FC236}">
                    <a16:creationId xmlns:a16="http://schemas.microsoft.com/office/drawing/2014/main" id="{CADAD10B-9462-46D1-A6E3-941F4A5BE3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56431" name="Group 111">
                  <a:extLst>
                    <a:ext uri="{FF2B5EF4-FFF2-40B4-BE49-F238E27FC236}">
                      <a16:creationId xmlns:a16="http://schemas.microsoft.com/office/drawing/2014/main" id="{BE8FF280-2DF9-43CF-99F7-2FD51B3BB2D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56432" name="Arc 112">
                    <a:extLst>
                      <a:ext uri="{FF2B5EF4-FFF2-40B4-BE49-F238E27FC236}">
                        <a16:creationId xmlns:a16="http://schemas.microsoft.com/office/drawing/2014/main" id="{24D84BE8-9DD1-416C-ABA5-3F0C96C1D2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600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600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6433" name="Arc 113">
                    <a:extLst>
                      <a:ext uri="{FF2B5EF4-FFF2-40B4-BE49-F238E27FC236}">
                        <a16:creationId xmlns:a16="http://schemas.microsoft.com/office/drawing/2014/main" id="{9EAE059B-3ADE-449D-89C9-4542BCDF0B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6434" name="Arc 114">
                    <a:extLst>
                      <a:ext uri="{FF2B5EF4-FFF2-40B4-BE49-F238E27FC236}">
                        <a16:creationId xmlns:a16="http://schemas.microsoft.com/office/drawing/2014/main" id="{F20C07C7-E6AD-4854-9D4F-2B5BE78616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6435" name="Arc 115">
                    <a:extLst>
                      <a:ext uri="{FF2B5EF4-FFF2-40B4-BE49-F238E27FC236}">
                        <a16:creationId xmlns:a16="http://schemas.microsoft.com/office/drawing/2014/main" id="{C9ECF866-11C2-48A8-957B-AF63A67459C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6436" name="Arc 116">
                    <a:extLst>
                      <a:ext uri="{FF2B5EF4-FFF2-40B4-BE49-F238E27FC236}">
                        <a16:creationId xmlns:a16="http://schemas.microsoft.com/office/drawing/2014/main" id="{1B25C49E-D586-4CC1-BC19-78A795CDE1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6437" name="Arc 117">
                    <a:extLst>
                      <a:ext uri="{FF2B5EF4-FFF2-40B4-BE49-F238E27FC236}">
                        <a16:creationId xmlns:a16="http://schemas.microsoft.com/office/drawing/2014/main" id="{8D91F0C1-177F-46EE-BDB5-4FC39BAF26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6438" name="Freeform 118">
                    <a:extLst>
                      <a:ext uri="{FF2B5EF4-FFF2-40B4-BE49-F238E27FC236}">
                        <a16:creationId xmlns:a16="http://schemas.microsoft.com/office/drawing/2014/main" id="{C583271C-55DD-4416-B99D-E2D6F591A9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sp>
              <p:nvSpPr>
                <p:cNvPr id="56439" name="Freeform 119">
                  <a:extLst>
                    <a:ext uri="{FF2B5EF4-FFF2-40B4-BE49-F238E27FC236}">
                      <a16:creationId xmlns:a16="http://schemas.microsoft.com/office/drawing/2014/main" id="{42E8BEE3-3BE9-4E8C-BDF3-90245014FF0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grpSp>
          <p:nvGrpSpPr>
            <p:cNvPr id="56440" name="Group 120">
              <a:extLst>
                <a:ext uri="{FF2B5EF4-FFF2-40B4-BE49-F238E27FC236}">
                  <a16:creationId xmlns:a16="http://schemas.microsoft.com/office/drawing/2014/main" id="{895E85D9-E842-476E-A9DA-DBB09457EA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56441" name="Freeform 121">
                <a:extLst>
                  <a:ext uri="{FF2B5EF4-FFF2-40B4-BE49-F238E27FC236}">
                    <a16:creationId xmlns:a16="http://schemas.microsoft.com/office/drawing/2014/main" id="{393D3601-2102-42C1-BE2E-A70A0926F960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6442" name="Arc 122">
                <a:extLst>
                  <a:ext uri="{FF2B5EF4-FFF2-40B4-BE49-F238E27FC236}">
                    <a16:creationId xmlns:a16="http://schemas.microsoft.com/office/drawing/2014/main" id="{0AB90D68-54A1-44C5-B1B0-02C49247B588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6443" name="Arc 123">
                <a:extLst>
                  <a:ext uri="{FF2B5EF4-FFF2-40B4-BE49-F238E27FC236}">
                    <a16:creationId xmlns:a16="http://schemas.microsoft.com/office/drawing/2014/main" id="{415BDA13-00C7-4455-B105-88C8E199C827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6444" name="Arc 124">
                <a:extLst>
                  <a:ext uri="{FF2B5EF4-FFF2-40B4-BE49-F238E27FC236}">
                    <a16:creationId xmlns:a16="http://schemas.microsoft.com/office/drawing/2014/main" id="{E47756CC-FF77-459D-AD68-A78693F51140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6445" name="Arc 125">
                <a:extLst>
                  <a:ext uri="{FF2B5EF4-FFF2-40B4-BE49-F238E27FC236}">
                    <a16:creationId xmlns:a16="http://schemas.microsoft.com/office/drawing/2014/main" id="{CA541471-A071-4375-869C-8D6413A1608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6446" name="Arc 126">
                <a:extLst>
                  <a:ext uri="{FF2B5EF4-FFF2-40B4-BE49-F238E27FC236}">
                    <a16:creationId xmlns:a16="http://schemas.microsoft.com/office/drawing/2014/main" id="{360137D2-20B4-4B06-998E-CDBD052D5F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6447" name="Freeform 127">
                <a:extLst>
                  <a:ext uri="{FF2B5EF4-FFF2-40B4-BE49-F238E27FC236}">
                    <a16:creationId xmlns:a16="http://schemas.microsoft.com/office/drawing/2014/main" id="{608760A4-F0EC-411C-BDF7-950676E3273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6448" name="Freeform 128">
                <a:extLst>
                  <a:ext uri="{FF2B5EF4-FFF2-40B4-BE49-F238E27FC236}">
                    <a16:creationId xmlns:a16="http://schemas.microsoft.com/office/drawing/2014/main" id="{92DEE324-4852-404D-BF85-0B3C9692120A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6449" name="Freeform 129">
                <a:extLst>
                  <a:ext uri="{FF2B5EF4-FFF2-40B4-BE49-F238E27FC236}">
                    <a16:creationId xmlns:a16="http://schemas.microsoft.com/office/drawing/2014/main" id="{F5B722F5-2639-41AD-85C8-352844DB6E3C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6450" name="Freeform 130">
                <a:extLst>
                  <a:ext uri="{FF2B5EF4-FFF2-40B4-BE49-F238E27FC236}">
                    <a16:creationId xmlns:a16="http://schemas.microsoft.com/office/drawing/2014/main" id="{6C88C3D0-90CC-48E6-AA44-3267559ADA87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6451" name="Freeform 131">
                <a:extLst>
                  <a:ext uri="{FF2B5EF4-FFF2-40B4-BE49-F238E27FC236}">
                    <a16:creationId xmlns:a16="http://schemas.microsoft.com/office/drawing/2014/main" id="{BAE8B2CC-2BA0-4E6C-9691-F7C4D961F1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6452" name="Freeform 132">
                <a:extLst>
                  <a:ext uri="{FF2B5EF4-FFF2-40B4-BE49-F238E27FC236}">
                    <a16:creationId xmlns:a16="http://schemas.microsoft.com/office/drawing/2014/main" id="{E93225CA-1F7D-4898-9A81-143B43E7EF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6453" name="Freeform 133">
                <a:extLst>
                  <a:ext uri="{FF2B5EF4-FFF2-40B4-BE49-F238E27FC236}">
                    <a16:creationId xmlns:a16="http://schemas.microsoft.com/office/drawing/2014/main" id="{5BAA768C-D98C-4439-994A-15B3D2EC55B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6454" name="Freeform 134">
                <a:extLst>
                  <a:ext uri="{FF2B5EF4-FFF2-40B4-BE49-F238E27FC236}">
                    <a16:creationId xmlns:a16="http://schemas.microsoft.com/office/drawing/2014/main" id="{76462458-05AF-46DF-8FD9-6BF8DB6AEA76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56455" name="Rectangle 135">
            <a:extLst>
              <a:ext uri="{FF2B5EF4-FFF2-40B4-BE49-F238E27FC236}">
                <a16:creationId xmlns:a16="http://schemas.microsoft.com/office/drawing/2014/main" id="{28EE1223-0D76-4C29-8685-8A7AA4A6A6B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56456" name="Rectangle 136">
            <a:extLst>
              <a:ext uri="{FF2B5EF4-FFF2-40B4-BE49-F238E27FC236}">
                <a16:creationId xmlns:a16="http://schemas.microsoft.com/office/drawing/2014/main" id="{B3935B1E-3D62-44B9-99A7-EE9714270813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56457" name="Rectangle 137">
            <a:extLst>
              <a:ext uri="{FF2B5EF4-FFF2-40B4-BE49-F238E27FC236}">
                <a16:creationId xmlns:a16="http://schemas.microsoft.com/office/drawing/2014/main" id="{54C30886-6404-400B-AEDF-222561679519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6458" name="Rectangle 138">
            <a:extLst>
              <a:ext uri="{FF2B5EF4-FFF2-40B4-BE49-F238E27FC236}">
                <a16:creationId xmlns:a16="http://schemas.microsoft.com/office/drawing/2014/main" id="{3C4405BA-2305-4B68-B23D-9E4E5F3E98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6459" name="Rectangle 139">
            <a:extLst>
              <a:ext uri="{FF2B5EF4-FFF2-40B4-BE49-F238E27FC236}">
                <a16:creationId xmlns:a16="http://schemas.microsoft.com/office/drawing/2014/main" id="{C22C2948-6E08-4112-9A95-D5300C82B2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C57CE3-DB55-468E-904F-6B0A68B49E4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0CC61-3489-4A5E-8A08-63B48377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C0633-2A53-49F6-BED8-58BFA8989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D9148-9755-4B75-822D-E402DD16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B8FA-5CE0-41F2-A7DB-6E6520FCC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75575-EA5A-428F-8785-C80C7A3B5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C8325-55AB-4EAE-8289-E6B756C973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29848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F260-6B49-4E5F-905D-E3E854DF9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8C2EA-2047-4F09-9B6A-789105A30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CD2FB-F59E-4054-8A84-B9095EB1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9C723-9E8F-46CC-81A7-E870690D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25E00-1ABB-4DD4-99B5-DFF542F28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5D06A-4B57-403A-8445-4A734C7754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38037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29ADA-D21D-48BF-8B54-92713886A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965E6-7277-41A5-A468-2D37A49DD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9311F-888A-4F39-B895-B09803F7A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C9AD4-DE5E-46CF-9ED9-44966BFE5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B0099-55AD-4088-8967-E67E1D4F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AD087-515D-4B1E-96F5-A6ED2551C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290C1-DEF7-42B5-9F49-3E2BB37DEF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6092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16039-F6A4-4DA1-8683-1156A531D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172D7-74D9-4E67-94E2-1FEB195A2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EF9D5-E35C-40FC-B50A-F69BE3F76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7CB12-A0D5-485C-8CC8-850FFEB0A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D80B8-63A1-4C7C-A397-A58ACE387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06BEA0-B938-48FB-AF89-55D3D28B5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26CE65-4F20-43E1-ADAC-3E12D00D0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71F235-66D0-49FC-B6BC-843763DB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A3EA2-DECF-4D5A-A022-F73F53A7A2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06538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D1713-D334-4F53-88E3-BB34ACE28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247DED-7707-493C-8F54-56F58ED09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88C831-DBBD-4C21-A793-9453EFA01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89B152-0C69-44CB-98BB-97F60BA54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7BDFF-92AE-41A7-8F6C-1815B33FE3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34778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E7DE73-6B54-45D9-B121-97D4173F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3B7889-D166-42CA-A0A0-E93695B0E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AA24D-A60C-4BC8-86A4-73516EC93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0B086-5517-4176-85C5-479698B1CD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73124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45ADC-E54A-4A7B-B5D1-89F1F9B14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4A276-9F3D-43C2-A359-BEC8D842F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5EEFD-94ED-4CC5-B9EF-644BF66D6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41DBD-C0DD-4A68-9FBF-9CF1930B8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98B7F-8C53-4296-922B-3A4893F3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8177F3-63E4-4D40-8601-30D0A5B8D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517D1-5DC7-439F-8889-F4CF511A68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2199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1B58C-8D9D-420F-A1D1-F9573DDA5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E9543-7185-457F-A371-FCEE4B14E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AEE1C-E7DF-4F66-81EC-9CC797A04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89DB0-8C5D-4176-B679-7DE7129DF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A74A3-4B1F-4C0E-BCF7-FAE49E51D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4F2D2-EEDF-4018-9AF8-C69053C1CC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509330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70C07-591B-43C7-B785-5F56A185C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3A4F21-96E1-4A6B-A1C9-C1AB9D03F8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72480-2C28-4684-83AE-29FB88831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0EFF0-C77B-4E16-B4AF-89C988DAC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89001-E30F-49A9-B73D-FB8A2DF7F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FC525-6838-46D3-84D9-C1A2A7E2C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64B1E-C23E-4479-A3C8-07579F0A69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91782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AE5DA-6807-43D2-95BA-217C5DB15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37005-525B-4CEE-8F81-FA12538CF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9E2EA-07E8-4C92-BCA7-BAA2BFC2F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2250B-109B-4459-906A-287317D49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F5325-9109-4589-B66B-7E84BAED0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17A0B-4CC2-4F0B-8E0A-82CCA22EB44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25513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3BB23E-4CA1-4FEE-A649-B322BC80C6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191187-375A-4E11-A11A-1186ABF81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1D327-F589-4A01-B8F4-D3F689615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B40D6-081F-409F-83C7-AD2A093E3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4F67A-45B1-4344-9AB6-6960F308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ED07D-E02B-479A-ADE7-0FB158A6FEC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917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BB24-258B-4B05-95DF-DBD73C433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A7819-7815-4258-814A-0129F75DB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155C5-38EE-4468-9E2C-F83F996D8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0D82A-3810-4176-AAFE-79D23CF4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D0F7B-E149-4FBB-A7B3-63BFBE07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AEA32-9ED4-4605-B1D1-A8BD0574948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9017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B206F-BE32-4D42-8462-E22397F5B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A9D7D-9CD7-40F2-84B8-AA23EC6CB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21EC5-7258-4330-9306-BFA1E0168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C04D5-DC06-4EFE-B45D-A7259D375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668B0-C265-4F31-A7D0-3E6CAFAA5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ABA828-AF84-4113-8F5D-534D207F8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B52E2-5CFC-4BC0-BEC3-F7EA960E5E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01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79C22-30A6-4412-B812-B9CD78272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9AF8D-3F03-4E97-BAAD-5BBE7192A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72958-58A7-4607-832D-487B195B6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0186FE-1411-4B65-BC9B-E6B69163A5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C75EE6-0748-4B34-935B-A5B3A0FD0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5773D9-4D56-4478-B450-23762F2C9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3B41D8-94E9-4845-86C7-D32F359C0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C0A41F-7E98-4343-9570-B3F284E00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B0A66-951E-451E-9350-7237DCAC1F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437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7BF6F-E97A-48F0-85A9-CDEC5840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13B37-C337-4D86-A3FF-A926D2F5B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28C7A-A1ED-413F-8FF4-F9581BDCD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B5495-678C-4045-96F1-508468162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DB34C-4A05-4C11-B443-B2345C7F73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8675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DF7FB5-E27B-41C6-9FD0-42FC51DE8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E42106-C87D-47A7-9D10-A1C7F887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E5516-09C0-429F-9C35-3C6D1F3D1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47FA7-500C-40DA-8158-238F95855D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2847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E6EAB-93C6-4471-B0A4-DDF5A149C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03BF1-5F20-4885-84A1-7786BD6EA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090822-55AD-4222-91A0-46B46C611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42185-1EF6-4F26-A7FE-31BD76501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61BB7-F26A-4EE0-98D4-59BC5C1A8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8A1EE-CC03-4B81-B80C-98DEC40B3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38BA4-616E-489C-BB08-AFE847B32C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887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37F8C-2416-4B93-BD72-EA27AEFE5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6922C7-0039-43D8-8D04-DAC6D6B4DA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7A119-4EC1-436D-AC6E-500E64454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BD236-B36B-4744-B889-A789122A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1EBE1-83F3-415D-9003-6A5CC3447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376EF-067B-4FCA-8E2A-E513FC70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C52C6-6F67-4FF3-976B-FD5ADD4FAA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709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>
            <a:extLst>
              <a:ext uri="{FF2B5EF4-FFF2-40B4-BE49-F238E27FC236}">
                <a16:creationId xmlns:a16="http://schemas.microsoft.com/office/drawing/2014/main" id="{FE65CB82-326D-4C8C-8220-E6FF6689CCC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2771" name="Freeform 3">
              <a:extLst>
                <a:ext uri="{FF2B5EF4-FFF2-40B4-BE49-F238E27FC236}">
                  <a16:creationId xmlns:a16="http://schemas.microsoft.com/office/drawing/2014/main" id="{A591D224-84C5-4ACB-B666-964CC27C41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2772" name="Freeform 4">
              <a:extLst>
                <a:ext uri="{FF2B5EF4-FFF2-40B4-BE49-F238E27FC236}">
                  <a16:creationId xmlns:a16="http://schemas.microsoft.com/office/drawing/2014/main" id="{961338A8-3AA4-4CBB-A638-9A8A05D2622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2773" name="Rectangle 5">
            <a:extLst>
              <a:ext uri="{FF2B5EF4-FFF2-40B4-BE49-F238E27FC236}">
                <a16:creationId xmlns:a16="http://schemas.microsoft.com/office/drawing/2014/main" id="{75825D4E-D2B0-4F98-9B7F-028200A54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EE7DDCC6-9500-4D4B-B2F8-F3792B024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033A1EA1-797C-4254-884F-D37EEACCCC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298E9822-A44F-4C8B-BB65-DCF861F757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9D882E66-CAC3-4842-B740-3DADB43B18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46177F5-3E88-4853-B067-7DA0F501E70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>
            <a:extLst>
              <a:ext uri="{FF2B5EF4-FFF2-40B4-BE49-F238E27FC236}">
                <a16:creationId xmlns:a16="http://schemas.microsoft.com/office/drawing/2014/main" id="{9EEE0790-5A01-437C-B733-FE8F5419B77C}"/>
              </a:ext>
            </a:extLst>
          </p:cNvPr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55299" name="Group 3">
              <a:extLst>
                <a:ext uri="{FF2B5EF4-FFF2-40B4-BE49-F238E27FC236}">
                  <a16:creationId xmlns:a16="http://schemas.microsoft.com/office/drawing/2014/main" id="{950D2357-478B-49E7-82C0-CF7AA1CFF2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5300" name="Oval 4">
                <a:extLst>
                  <a:ext uri="{FF2B5EF4-FFF2-40B4-BE49-F238E27FC236}">
                    <a16:creationId xmlns:a16="http://schemas.microsoft.com/office/drawing/2014/main" id="{DB560538-31E5-4178-9AED-28E72D053CE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301" name="Oval 5">
                <a:extLst>
                  <a:ext uri="{FF2B5EF4-FFF2-40B4-BE49-F238E27FC236}">
                    <a16:creationId xmlns:a16="http://schemas.microsoft.com/office/drawing/2014/main" id="{20661D05-1A80-4BD6-8E5A-DB300B2DC0A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55302" name="Group 6">
              <a:extLst>
                <a:ext uri="{FF2B5EF4-FFF2-40B4-BE49-F238E27FC236}">
                  <a16:creationId xmlns:a16="http://schemas.microsoft.com/office/drawing/2014/main" id="{A78297F7-CF62-4AAD-AECD-F23FDC2624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5303" name="Oval 7">
                <a:extLst>
                  <a:ext uri="{FF2B5EF4-FFF2-40B4-BE49-F238E27FC236}">
                    <a16:creationId xmlns:a16="http://schemas.microsoft.com/office/drawing/2014/main" id="{0F81ECF8-FB91-45DD-AD1D-4490ECAF771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304" name="Oval 8">
                <a:extLst>
                  <a:ext uri="{FF2B5EF4-FFF2-40B4-BE49-F238E27FC236}">
                    <a16:creationId xmlns:a16="http://schemas.microsoft.com/office/drawing/2014/main" id="{040CC270-1F73-4CFD-99C3-13580C07306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55305" name="Group 9">
              <a:extLst>
                <a:ext uri="{FF2B5EF4-FFF2-40B4-BE49-F238E27FC236}">
                  <a16:creationId xmlns:a16="http://schemas.microsoft.com/office/drawing/2014/main" id="{119567E9-4932-45D5-9F55-6D1F3261A5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5306" name="Oval 10">
                <a:extLst>
                  <a:ext uri="{FF2B5EF4-FFF2-40B4-BE49-F238E27FC236}">
                    <a16:creationId xmlns:a16="http://schemas.microsoft.com/office/drawing/2014/main" id="{3BA42932-10A4-4D48-BC16-3756AC77199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307" name="Oval 11">
                <a:extLst>
                  <a:ext uri="{FF2B5EF4-FFF2-40B4-BE49-F238E27FC236}">
                    <a16:creationId xmlns:a16="http://schemas.microsoft.com/office/drawing/2014/main" id="{6F530ECC-0EF3-45A0-A971-1C4A33CFA49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55308" name="Group 12">
              <a:extLst>
                <a:ext uri="{FF2B5EF4-FFF2-40B4-BE49-F238E27FC236}">
                  <a16:creationId xmlns:a16="http://schemas.microsoft.com/office/drawing/2014/main" id="{F9542745-4A2B-47CF-B992-3EAD52175D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55309" name="Group 13">
                <a:extLst>
                  <a:ext uri="{FF2B5EF4-FFF2-40B4-BE49-F238E27FC236}">
                    <a16:creationId xmlns:a16="http://schemas.microsoft.com/office/drawing/2014/main" id="{6E53F43F-4827-4A9E-90AC-7A3B41E406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5310" name="Oval 14">
                  <a:extLst>
                    <a:ext uri="{FF2B5EF4-FFF2-40B4-BE49-F238E27FC236}">
                      <a16:creationId xmlns:a16="http://schemas.microsoft.com/office/drawing/2014/main" id="{2F2FDAC7-F546-48D1-8E08-517AC6F445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55311" name="Oval 15">
                  <a:extLst>
                    <a:ext uri="{FF2B5EF4-FFF2-40B4-BE49-F238E27FC236}">
                      <a16:creationId xmlns:a16="http://schemas.microsoft.com/office/drawing/2014/main" id="{1AFC033C-387B-4A4C-B909-B65377027B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55312" name="Group 16">
                <a:extLst>
                  <a:ext uri="{FF2B5EF4-FFF2-40B4-BE49-F238E27FC236}">
                    <a16:creationId xmlns:a16="http://schemas.microsoft.com/office/drawing/2014/main" id="{ACE0CBFB-C78B-4284-B6BB-C34476CD90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55313" name="Group 17">
                  <a:extLst>
                    <a:ext uri="{FF2B5EF4-FFF2-40B4-BE49-F238E27FC236}">
                      <a16:creationId xmlns:a16="http://schemas.microsoft.com/office/drawing/2014/main" id="{6180D3E3-235C-4938-BC24-F44B9845E6F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55314" name="Freeform 18">
                    <a:extLst>
                      <a:ext uri="{FF2B5EF4-FFF2-40B4-BE49-F238E27FC236}">
                        <a16:creationId xmlns:a16="http://schemas.microsoft.com/office/drawing/2014/main" id="{F959ACA9-028A-4015-84B6-C824E6EE6A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15" name="Freeform 19">
                    <a:extLst>
                      <a:ext uri="{FF2B5EF4-FFF2-40B4-BE49-F238E27FC236}">
                        <a16:creationId xmlns:a16="http://schemas.microsoft.com/office/drawing/2014/main" id="{055D4D20-B123-4973-9C00-AC06352721F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16" name="Group 20">
                  <a:extLst>
                    <a:ext uri="{FF2B5EF4-FFF2-40B4-BE49-F238E27FC236}">
                      <a16:creationId xmlns:a16="http://schemas.microsoft.com/office/drawing/2014/main" id="{50289DCB-422C-47EC-B3D3-D3BD91EE713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55317" name="Freeform 21">
                    <a:extLst>
                      <a:ext uri="{FF2B5EF4-FFF2-40B4-BE49-F238E27FC236}">
                        <a16:creationId xmlns:a16="http://schemas.microsoft.com/office/drawing/2014/main" id="{5D6E59F1-55F8-4078-A141-8F9464D35B4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18" name="Freeform 22">
                    <a:extLst>
                      <a:ext uri="{FF2B5EF4-FFF2-40B4-BE49-F238E27FC236}">
                        <a16:creationId xmlns:a16="http://schemas.microsoft.com/office/drawing/2014/main" id="{A80930F8-A241-4C5B-B203-3764981D3B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19" name="Group 23">
                  <a:extLst>
                    <a:ext uri="{FF2B5EF4-FFF2-40B4-BE49-F238E27FC236}">
                      <a16:creationId xmlns:a16="http://schemas.microsoft.com/office/drawing/2014/main" id="{80D103E2-FE3D-4738-8DF3-5E6125381B2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55320" name="Freeform 24">
                    <a:extLst>
                      <a:ext uri="{FF2B5EF4-FFF2-40B4-BE49-F238E27FC236}">
                        <a16:creationId xmlns:a16="http://schemas.microsoft.com/office/drawing/2014/main" id="{1B9C103E-A77A-463B-A77A-7ED8D5CA14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21" name="Freeform 25">
                    <a:extLst>
                      <a:ext uri="{FF2B5EF4-FFF2-40B4-BE49-F238E27FC236}">
                        <a16:creationId xmlns:a16="http://schemas.microsoft.com/office/drawing/2014/main" id="{8705C702-B0B8-4072-A629-023932ECAC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22" name="Group 26">
                  <a:extLst>
                    <a:ext uri="{FF2B5EF4-FFF2-40B4-BE49-F238E27FC236}">
                      <a16:creationId xmlns:a16="http://schemas.microsoft.com/office/drawing/2014/main" id="{C33F0825-F913-417C-8C1E-A8696E8874E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55323" name="Freeform 27">
                    <a:extLst>
                      <a:ext uri="{FF2B5EF4-FFF2-40B4-BE49-F238E27FC236}">
                        <a16:creationId xmlns:a16="http://schemas.microsoft.com/office/drawing/2014/main" id="{4CAAC4D8-FCBD-41FC-B225-E1D9C4A9E7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24" name="Freeform 28">
                    <a:extLst>
                      <a:ext uri="{FF2B5EF4-FFF2-40B4-BE49-F238E27FC236}">
                        <a16:creationId xmlns:a16="http://schemas.microsoft.com/office/drawing/2014/main" id="{E36318B8-8339-408E-895E-F4FD376E93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25" name="Group 29">
                  <a:extLst>
                    <a:ext uri="{FF2B5EF4-FFF2-40B4-BE49-F238E27FC236}">
                      <a16:creationId xmlns:a16="http://schemas.microsoft.com/office/drawing/2014/main" id="{F70E8C03-83EF-44EB-83E2-B788E09B09C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55326" name="Freeform 30">
                    <a:extLst>
                      <a:ext uri="{FF2B5EF4-FFF2-40B4-BE49-F238E27FC236}">
                        <a16:creationId xmlns:a16="http://schemas.microsoft.com/office/drawing/2014/main" id="{8C1B868C-2BBE-4919-92A3-2E996745530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27" name="Freeform 31">
                    <a:extLst>
                      <a:ext uri="{FF2B5EF4-FFF2-40B4-BE49-F238E27FC236}">
                        <a16:creationId xmlns:a16="http://schemas.microsoft.com/office/drawing/2014/main" id="{9CC42718-A282-4873-824C-BB3624B9A9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28" name="Group 32">
                  <a:extLst>
                    <a:ext uri="{FF2B5EF4-FFF2-40B4-BE49-F238E27FC236}">
                      <a16:creationId xmlns:a16="http://schemas.microsoft.com/office/drawing/2014/main" id="{9E678131-02B0-4AFD-A582-9EE89239EAA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55329" name="Freeform 33">
                    <a:extLst>
                      <a:ext uri="{FF2B5EF4-FFF2-40B4-BE49-F238E27FC236}">
                        <a16:creationId xmlns:a16="http://schemas.microsoft.com/office/drawing/2014/main" id="{D560FFD6-2402-4D7A-A3C9-5E9B23593FC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30" name="Freeform 34">
                    <a:extLst>
                      <a:ext uri="{FF2B5EF4-FFF2-40B4-BE49-F238E27FC236}">
                        <a16:creationId xmlns:a16="http://schemas.microsoft.com/office/drawing/2014/main" id="{B29A1EFD-0013-4D0F-BC7C-24DA49CB2B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31" name="Group 35">
                  <a:extLst>
                    <a:ext uri="{FF2B5EF4-FFF2-40B4-BE49-F238E27FC236}">
                      <a16:creationId xmlns:a16="http://schemas.microsoft.com/office/drawing/2014/main" id="{7B63F570-B351-4168-B625-439B9B143E4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55332" name="Freeform 36">
                    <a:extLst>
                      <a:ext uri="{FF2B5EF4-FFF2-40B4-BE49-F238E27FC236}">
                        <a16:creationId xmlns:a16="http://schemas.microsoft.com/office/drawing/2014/main" id="{8A906C88-1581-46DB-97A1-D2DD62936B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33" name="Freeform 37">
                    <a:extLst>
                      <a:ext uri="{FF2B5EF4-FFF2-40B4-BE49-F238E27FC236}">
                        <a16:creationId xmlns:a16="http://schemas.microsoft.com/office/drawing/2014/main" id="{D2728DF4-EB14-4317-BE3D-69CDADD725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34" name="Group 38">
                  <a:extLst>
                    <a:ext uri="{FF2B5EF4-FFF2-40B4-BE49-F238E27FC236}">
                      <a16:creationId xmlns:a16="http://schemas.microsoft.com/office/drawing/2014/main" id="{E6164FBE-0430-412A-9F38-25A25C9C411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55335" name="Freeform 39">
                    <a:extLst>
                      <a:ext uri="{FF2B5EF4-FFF2-40B4-BE49-F238E27FC236}">
                        <a16:creationId xmlns:a16="http://schemas.microsoft.com/office/drawing/2014/main" id="{1ECF733C-0522-4DC2-B179-096D344EEB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36" name="Freeform 40">
                    <a:extLst>
                      <a:ext uri="{FF2B5EF4-FFF2-40B4-BE49-F238E27FC236}">
                        <a16:creationId xmlns:a16="http://schemas.microsoft.com/office/drawing/2014/main" id="{C641D653-0F06-4796-9E49-F23437F818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37" name="Group 41">
                  <a:extLst>
                    <a:ext uri="{FF2B5EF4-FFF2-40B4-BE49-F238E27FC236}">
                      <a16:creationId xmlns:a16="http://schemas.microsoft.com/office/drawing/2014/main" id="{8FD8268A-40BF-42CA-8247-05191D6612A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55338" name="Freeform 42">
                    <a:extLst>
                      <a:ext uri="{FF2B5EF4-FFF2-40B4-BE49-F238E27FC236}">
                        <a16:creationId xmlns:a16="http://schemas.microsoft.com/office/drawing/2014/main" id="{B45963E9-416B-4CAE-90F7-4F137AFC3BC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39" name="Freeform 43">
                    <a:extLst>
                      <a:ext uri="{FF2B5EF4-FFF2-40B4-BE49-F238E27FC236}">
                        <a16:creationId xmlns:a16="http://schemas.microsoft.com/office/drawing/2014/main" id="{135B14E7-51E5-4EAE-831B-FA5C7BFE13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40" name="Group 44">
                  <a:extLst>
                    <a:ext uri="{FF2B5EF4-FFF2-40B4-BE49-F238E27FC236}">
                      <a16:creationId xmlns:a16="http://schemas.microsoft.com/office/drawing/2014/main" id="{08AE4903-8361-4D17-9B2A-2656922671E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55341" name="Freeform 45">
                    <a:extLst>
                      <a:ext uri="{FF2B5EF4-FFF2-40B4-BE49-F238E27FC236}">
                        <a16:creationId xmlns:a16="http://schemas.microsoft.com/office/drawing/2014/main" id="{AA905DB0-3C98-45D9-BA0A-F0879FA6F01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42" name="Freeform 46">
                    <a:extLst>
                      <a:ext uri="{FF2B5EF4-FFF2-40B4-BE49-F238E27FC236}">
                        <a16:creationId xmlns:a16="http://schemas.microsoft.com/office/drawing/2014/main" id="{E79B2047-138C-4490-AC7E-89824EC9D6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43" name="Group 47">
                  <a:extLst>
                    <a:ext uri="{FF2B5EF4-FFF2-40B4-BE49-F238E27FC236}">
                      <a16:creationId xmlns:a16="http://schemas.microsoft.com/office/drawing/2014/main" id="{2BE59F96-9BB0-4D56-B218-00E61DEA41C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55344" name="Freeform 48">
                    <a:extLst>
                      <a:ext uri="{FF2B5EF4-FFF2-40B4-BE49-F238E27FC236}">
                        <a16:creationId xmlns:a16="http://schemas.microsoft.com/office/drawing/2014/main" id="{70DB5995-A8C1-43A7-95D1-B4A3CED261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45" name="Freeform 49">
                    <a:extLst>
                      <a:ext uri="{FF2B5EF4-FFF2-40B4-BE49-F238E27FC236}">
                        <a16:creationId xmlns:a16="http://schemas.microsoft.com/office/drawing/2014/main" id="{767AD87F-3BCB-4A9B-9BB9-B51740BBE4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46" name="Group 50">
                  <a:extLst>
                    <a:ext uri="{FF2B5EF4-FFF2-40B4-BE49-F238E27FC236}">
                      <a16:creationId xmlns:a16="http://schemas.microsoft.com/office/drawing/2014/main" id="{154AF17A-EC47-4A2A-B5F0-EF349AECA2B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55347" name="Freeform 51">
                    <a:extLst>
                      <a:ext uri="{FF2B5EF4-FFF2-40B4-BE49-F238E27FC236}">
                        <a16:creationId xmlns:a16="http://schemas.microsoft.com/office/drawing/2014/main" id="{97F83AF7-D826-44B7-81F1-CC3A3CF290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48" name="Freeform 52">
                    <a:extLst>
                      <a:ext uri="{FF2B5EF4-FFF2-40B4-BE49-F238E27FC236}">
                        <a16:creationId xmlns:a16="http://schemas.microsoft.com/office/drawing/2014/main" id="{41EB6792-BA45-46BA-BA5D-A41BA834D6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49" name="Group 53">
                  <a:extLst>
                    <a:ext uri="{FF2B5EF4-FFF2-40B4-BE49-F238E27FC236}">
                      <a16:creationId xmlns:a16="http://schemas.microsoft.com/office/drawing/2014/main" id="{74E78D72-A8B5-4316-8080-AEF74445BC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55350" name="Freeform 54">
                    <a:extLst>
                      <a:ext uri="{FF2B5EF4-FFF2-40B4-BE49-F238E27FC236}">
                        <a16:creationId xmlns:a16="http://schemas.microsoft.com/office/drawing/2014/main" id="{CDAB83C5-7C6E-427C-B992-CDB118BAB1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51" name="Freeform 55">
                    <a:extLst>
                      <a:ext uri="{FF2B5EF4-FFF2-40B4-BE49-F238E27FC236}">
                        <a16:creationId xmlns:a16="http://schemas.microsoft.com/office/drawing/2014/main" id="{8A9C9C6B-B5DA-478E-820A-902E0E31FD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52" name="Group 56">
                  <a:extLst>
                    <a:ext uri="{FF2B5EF4-FFF2-40B4-BE49-F238E27FC236}">
                      <a16:creationId xmlns:a16="http://schemas.microsoft.com/office/drawing/2014/main" id="{A6E8BF47-036A-49F6-B45D-79B6BC1E6A9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55353" name="Freeform 57">
                    <a:extLst>
                      <a:ext uri="{FF2B5EF4-FFF2-40B4-BE49-F238E27FC236}">
                        <a16:creationId xmlns:a16="http://schemas.microsoft.com/office/drawing/2014/main" id="{BD59F51A-0523-4713-97F1-AF68F71460E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54" name="Freeform 58">
                    <a:extLst>
                      <a:ext uri="{FF2B5EF4-FFF2-40B4-BE49-F238E27FC236}">
                        <a16:creationId xmlns:a16="http://schemas.microsoft.com/office/drawing/2014/main" id="{40DD1C72-A51E-4B65-B0E6-5E9A041168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55" name="Group 59">
                  <a:extLst>
                    <a:ext uri="{FF2B5EF4-FFF2-40B4-BE49-F238E27FC236}">
                      <a16:creationId xmlns:a16="http://schemas.microsoft.com/office/drawing/2014/main" id="{34B15028-D34F-4374-A873-1D8C14C5D87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55356" name="Freeform 60">
                    <a:extLst>
                      <a:ext uri="{FF2B5EF4-FFF2-40B4-BE49-F238E27FC236}">
                        <a16:creationId xmlns:a16="http://schemas.microsoft.com/office/drawing/2014/main" id="{D29DA15A-6946-4C96-B8B2-82916A3208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57" name="Freeform 61">
                    <a:extLst>
                      <a:ext uri="{FF2B5EF4-FFF2-40B4-BE49-F238E27FC236}">
                        <a16:creationId xmlns:a16="http://schemas.microsoft.com/office/drawing/2014/main" id="{DBF37AB6-DECC-47C2-87AE-9FA01072557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58" name="Group 62">
                  <a:extLst>
                    <a:ext uri="{FF2B5EF4-FFF2-40B4-BE49-F238E27FC236}">
                      <a16:creationId xmlns:a16="http://schemas.microsoft.com/office/drawing/2014/main" id="{A1D008FC-FC52-4026-AC01-CD3C18CD798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5359" name="Freeform 63">
                    <a:extLst>
                      <a:ext uri="{FF2B5EF4-FFF2-40B4-BE49-F238E27FC236}">
                        <a16:creationId xmlns:a16="http://schemas.microsoft.com/office/drawing/2014/main" id="{C3CD50B6-EDA0-47DF-952D-A0B9891A30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60" name="Freeform 64">
                    <a:extLst>
                      <a:ext uri="{FF2B5EF4-FFF2-40B4-BE49-F238E27FC236}">
                        <a16:creationId xmlns:a16="http://schemas.microsoft.com/office/drawing/2014/main" id="{0F7D899A-8F8D-41B3-8EE6-29D9D888E7B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61" name="Group 65">
                  <a:extLst>
                    <a:ext uri="{FF2B5EF4-FFF2-40B4-BE49-F238E27FC236}">
                      <a16:creationId xmlns:a16="http://schemas.microsoft.com/office/drawing/2014/main" id="{2ABDD38A-F801-4C88-A43E-8450B8E99C5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5362" name="Freeform 66">
                    <a:extLst>
                      <a:ext uri="{FF2B5EF4-FFF2-40B4-BE49-F238E27FC236}">
                        <a16:creationId xmlns:a16="http://schemas.microsoft.com/office/drawing/2014/main" id="{98CADCC8-B475-41A9-A7F2-E050540815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63" name="Freeform 67">
                    <a:extLst>
                      <a:ext uri="{FF2B5EF4-FFF2-40B4-BE49-F238E27FC236}">
                        <a16:creationId xmlns:a16="http://schemas.microsoft.com/office/drawing/2014/main" id="{F428774D-9CBE-4F18-AC9F-995412A9C09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64" name="Group 68">
                  <a:extLst>
                    <a:ext uri="{FF2B5EF4-FFF2-40B4-BE49-F238E27FC236}">
                      <a16:creationId xmlns:a16="http://schemas.microsoft.com/office/drawing/2014/main" id="{D810207C-C700-41A5-A356-F38D8E25356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55365" name="Freeform 69">
                    <a:extLst>
                      <a:ext uri="{FF2B5EF4-FFF2-40B4-BE49-F238E27FC236}">
                        <a16:creationId xmlns:a16="http://schemas.microsoft.com/office/drawing/2014/main" id="{8AD0DC56-F91F-40F1-A973-22BDB8A899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66" name="Freeform 70">
                    <a:extLst>
                      <a:ext uri="{FF2B5EF4-FFF2-40B4-BE49-F238E27FC236}">
                        <a16:creationId xmlns:a16="http://schemas.microsoft.com/office/drawing/2014/main" id="{F3A90956-D652-46AF-A505-0457A414E1A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67" name="Group 71">
                  <a:extLst>
                    <a:ext uri="{FF2B5EF4-FFF2-40B4-BE49-F238E27FC236}">
                      <a16:creationId xmlns:a16="http://schemas.microsoft.com/office/drawing/2014/main" id="{520DD53B-8E78-47F4-9603-DE59745D912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5368" name="Freeform 72">
                    <a:extLst>
                      <a:ext uri="{FF2B5EF4-FFF2-40B4-BE49-F238E27FC236}">
                        <a16:creationId xmlns:a16="http://schemas.microsoft.com/office/drawing/2014/main" id="{A506878B-2536-423D-AD02-0D44E6B66FA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69" name="Freeform 73">
                    <a:extLst>
                      <a:ext uri="{FF2B5EF4-FFF2-40B4-BE49-F238E27FC236}">
                        <a16:creationId xmlns:a16="http://schemas.microsoft.com/office/drawing/2014/main" id="{2BB7E475-7EA5-4A99-BEA8-0A7AB88E65C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70" name="Group 74">
                  <a:extLst>
                    <a:ext uri="{FF2B5EF4-FFF2-40B4-BE49-F238E27FC236}">
                      <a16:creationId xmlns:a16="http://schemas.microsoft.com/office/drawing/2014/main" id="{6EB24D7D-D442-4947-A999-E20C457F3B4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55371" name="Freeform 75">
                    <a:extLst>
                      <a:ext uri="{FF2B5EF4-FFF2-40B4-BE49-F238E27FC236}">
                        <a16:creationId xmlns:a16="http://schemas.microsoft.com/office/drawing/2014/main" id="{BAE41B06-A427-47FF-87FA-2D9A8A0869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72" name="Freeform 76">
                    <a:extLst>
                      <a:ext uri="{FF2B5EF4-FFF2-40B4-BE49-F238E27FC236}">
                        <a16:creationId xmlns:a16="http://schemas.microsoft.com/office/drawing/2014/main" id="{588251C1-2EA3-4293-9752-6DA6B63D75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73" name="Group 77">
                  <a:extLst>
                    <a:ext uri="{FF2B5EF4-FFF2-40B4-BE49-F238E27FC236}">
                      <a16:creationId xmlns:a16="http://schemas.microsoft.com/office/drawing/2014/main" id="{400CDF4B-22CB-48E2-A240-24AF33FE063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55374" name="Freeform 78">
                    <a:extLst>
                      <a:ext uri="{FF2B5EF4-FFF2-40B4-BE49-F238E27FC236}">
                        <a16:creationId xmlns:a16="http://schemas.microsoft.com/office/drawing/2014/main" id="{2539D687-7CFA-4C0F-BE6C-72B670E21E3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75" name="Freeform 79">
                    <a:extLst>
                      <a:ext uri="{FF2B5EF4-FFF2-40B4-BE49-F238E27FC236}">
                        <a16:creationId xmlns:a16="http://schemas.microsoft.com/office/drawing/2014/main" id="{93DBAEDB-4174-4399-9329-CA9C219F45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sp>
              <p:nvSpPr>
                <p:cNvPr id="55376" name="Freeform 80">
                  <a:extLst>
                    <a:ext uri="{FF2B5EF4-FFF2-40B4-BE49-F238E27FC236}">
                      <a16:creationId xmlns:a16="http://schemas.microsoft.com/office/drawing/2014/main" id="{89CF9F3A-99FA-4D2A-952F-768B3F13D37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55377" name="Freeform 81">
                  <a:extLst>
                    <a:ext uri="{FF2B5EF4-FFF2-40B4-BE49-F238E27FC236}">
                      <a16:creationId xmlns:a16="http://schemas.microsoft.com/office/drawing/2014/main" id="{D1661EA0-3D66-4192-B081-9C8C2081870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grpSp>
              <p:nvGrpSpPr>
                <p:cNvPr id="55378" name="Group 82">
                  <a:extLst>
                    <a:ext uri="{FF2B5EF4-FFF2-40B4-BE49-F238E27FC236}">
                      <a16:creationId xmlns:a16="http://schemas.microsoft.com/office/drawing/2014/main" id="{D500480C-5312-44A4-B65D-485F43EB025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55379" name="Freeform 83">
                    <a:extLst>
                      <a:ext uri="{FF2B5EF4-FFF2-40B4-BE49-F238E27FC236}">
                        <a16:creationId xmlns:a16="http://schemas.microsoft.com/office/drawing/2014/main" id="{968B9D41-FC09-4BDE-86E4-FF05A6CB5FB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80" name="Freeform 84">
                    <a:extLst>
                      <a:ext uri="{FF2B5EF4-FFF2-40B4-BE49-F238E27FC236}">
                        <a16:creationId xmlns:a16="http://schemas.microsoft.com/office/drawing/2014/main" id="{8AF4E535-DC12-4663-8A41-8A1162686E6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81" name="Group 85">
                  <a:extLst>
                    <a:ext uri="{FF2B5EF4-FFF2-40B4-BE49-F238E27FC236}">
                      <a16:creationId xmlns:a16="http://schemas.microsoft.com/office/drawing/2014/main" id="{AFFA64B0-249D-4F61-86DD-E05937063BA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55382" name="Freeform 86">
                    <a:extLst>
                      <a:ext uri="{FF2B5EF4-FFF2-40B4-BE49-F238E27FC236}">
                        <a16:creationId xmlns:a16="http://schemas.microsoft.com/office/drawing/2014/main" id="{84908E7C-204C-48C8-BE76-1D548AF9F7B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83" name="Freeform 87">
                    <a:extLst>
                      <a:ext uri="{FF2B5EF4-FFF2-40B4-BE49-F238E27FC236}">
                        <a16:creationId xmlns:a16="http://schemas.microsoft.com/office/drawing/2014/main" id="{805B46A1-BF34-47CA-98B3-B56C240D48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84" name="Group 88">
                  <a:extLst>
                    <a:ext uri="{FF2B5EF4-FFF2-40B4-BE49-F238E27FC236}">
                      <a16:creationId xmlns:a16="http://schemas.microsoft.com/office/drawing/2014/main" id="{8B7B550F-E4E1-4FA9-B240-DCF35EBE741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55385" name="Freeform 89">
                    <a:extLst>
                      <a:ext uri="{FF2B5EF4-FFF2-40B4-BE49-F238E27FC236}">
                        <a16:creationId xmlns:a16="http://schemas.microsoft.com/office/drawing/2014/main" id="{6B8CBA96-913D-48E3-A539-C83FBC30CF3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86" name="Freeform 90">
                    <a:extLst>
                      <a:ext uri="{FF2B5EF4-FFF2-40B4-BE49-F238E27FC236}">
                        <a16:creationId xmlns:a16="http://schemas.microsoft.com/office/drawing/2014/main" id="{FDA110D2-72D5-4C4C-9789-82772D6A5E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87" name="Group 91">
                  <a:extLst>
                    <a:ext uri="{FF2B5EF4-FFF2-40B4-BE49-F238E27FC236}">
                      <a16:creationId xmlns:a16="http://schemas.microsoft.com/office/drawing/2014/main" id="{DF933CFF-8E9F-43D6-8200-E11151F9D1A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55388" name="Freeform 92">
                    <a:extLst>
                      <a:ext uri="{FF2B5EF4-FFF2-40B4-BE49-F238E27FC236}">
                        <a16:creationId xmlns:a16="http://schemas.microsoft.com/office/drawing/2014/main" id="{629C71E2-E402-4374-80E7-87515028F3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89" name="Freeform 93">
                    <a:extLst>
                      <a:ext uri="{FF2B5EF4-FFF2-40B4-BE49-F238E27FC236}">
                        <a16:creationId xmlns:a16="http://schemas.microsoft.com/office/drawing/2014/main" id="{3B718C9B-D5EC-420A-A76D-A6CA675CD7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90" name="Group 94">
                  <a:extLst>
                    <a:ext uri="{FF2B5EF4-FFF2-40B4-BE49-F238E27FC236}">
                      <a16:creationId xmlns:a16="http://schemas.microsoft.com/office/drawing/2014/main" id="{922EA57E-93E2-45B6-A3D0-3F1DC2651CA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5391" name="Freeform 95">
                    <a:extLst>
                      <a:ext uri="{FF2B5EF4-FFF2-40B4-BE49-F238E27FC236}">
                        <a16:creationId xmlns:a16="http://schemas.microsoft.com/office/drawing/2014/main" id="{5C45DF1A-11A8-4EFD-BC48-213AE15108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92" name="Freeform 96">
                    <a:extLst>
                      <a:ext uri="{FF2B5EF4-FFF2-40B4-BE49-F238E27FC236}">
                        <a16:creationId xmlns:a16="http://schemas.microsoft.com/office/drawing/2014/main" id="{907229CA-F39F-42F1-AD40-82538CDACD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93" name="Group 97">
                  <a:extLst>
                    <a:ext uri="{FF2B5EF4-FFF2-40B4-BE49-F238E27FC236}">
                      <a16:creationId xmlns:a16="http://schemas.microsoft.com/office/drawing/2014/main" id="{EA7741EB-8FE0-403D-AD58-33DD1F75A3B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5394" name="Freeform 98">
                    <a:extLst>
                      <a:ext uri="{FF2B5EF4-FFF2-40B4-BE49-F238E27FC236}">
                        <a16:creationId xmlns:a16="http://schemas.microsoft.com/office/drawing/2014/main" id="{E9159B19-BAD9-481A-8915-B3A254D092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95" name="Freeform 99">
                    <a:extLst>
                      <a:ext uri="{FF2B5EF4-FFF2-40B4-BE49-F238E27FC236}">
                        <a16:creationId xmlns:a16="http://schemas.microsoft.com/office/drawing/2014/main" id="{48A79EF9-B09C-4567-A237-3C0B9AAC832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96" name="Group 100">
                  <a:extLst>
                    <a:ext uri="{FF2B5EF4-FFF2-40B4-BE49-F238E27FC236}">
                      <a16:creationId xmlns:a16="http://schemas.microsoft.com/office/drawing/2014/main" id="{6EA73E52-7D29-4220-85F1-CAF3A93E4CE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55397" name="Freeform 101">
                    <a:extLst>
                      <a:ext uri="{FF2B5EF4-FFF2-40B4-BE49-F238E27FC236}">
                        <a16:creationId xmlns:a16="http://schemas.microsoft.com/office/drawing/2014/main" id="{2A872006-F4EB-4CD8-8ECC-50C8991AF0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398" name="Freeform 102">
                    <a:extLst>
                      <a:ext uri="{FF2B5EF4-FFF2-40B4-BE49-F238E27FC236}">
                        <a16:creationId xmlns:a16="http://schemas.microsoft.com/office/drawing/2014/main" id="{22C3CF01-166C-463F-807F-BBEA6C42236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399" name="Group 103">
                  <a:extLst>
                    <a:ext uri="{FF2B5EF4-FFF2-40B4-BE49-F238E27FC236}">
                      <a16:creationId xmlns:a16="http://schemas.microsoft.com/office/drawing/2014/main" id="{493327B1-CCD9-488B-AF11-D26D18AA31C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55400" name="Freeform 104">
                    <a:extLst>
                      <a:ext uri="{FF2B5EF4-FFF2-40B4-BE49-F238E27FC236}">
                        <a16:creationId xmlns:a16="http://schemas.microsoft.com/office/drawing/2014/main" id="{6299BEB8-BC64-41DF-BCF4-3A7A4D74B35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401" name="Freeform 105">
                    <a:extLst>
                      <a:ext uri="{FF2B5EF4-FFF2-40B4-BE49-F238E27FC236}">
                        <a16:creationId xmlns:a16="http://schemas.microsoft.com/office/drawing/2014/main" id="{243EBD85-8C34-4E74-B270-E21B9079B6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402" name="Group 106">
                  <a:extLst>
                    <a:ext uri="{FF2B5EF4-FFF2-40B4-BE49-F238E27FC236}">
                      <a16:creationId xmlns:a16="http://schemas.microsoft.com/office/drawing/2014/main" id="{A3C54FC9-E832-4CF2-9D82-D41EF0D1BF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55403" name="Freeform 107">
                    <a:extLst>
                      <a:ext uri="{FF2B5EF4-FFF2-40B4-BE49-F238E27FC236}">
                        <a16:creationId xmlns:a16="http://schemas.microsoft.com/office/drawing/2014/main" id="{4D091B4D-0FA4-42C2-9314-60F4AF685D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404" name="Freeform 108">
                    <a:extLst>
                      <a:ext uri="{FF2B5EF4-FFF2-40B4-BE49-F238E27FC236}">
                        <a16:creationId xmlns:a16="http://schemas.microsoft.com/office/drawing/2014/main" id="{570B0DEB-0686-411F-9A80-21F702590D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405" name="Group 109">
                  <a:extLst>
                    <a:ext uri="{FF2B5EF4-FFF2-40B4-BE49-F238E27FC236}">
                      <a16:creationId xmlns:a16="http://schemas.microsoft.com/office/drawing/2014/main" id="{9F04E271-4DFD-4370-8679-F78F774CAC5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55406" name="Freeform 110">
                    <a:extLst>
                      <a:ext uri="{FF2B5EF4-FFF2-40B4-BE49-F238E27FC236}">
                        <a16:creationId xmlns:a16="http://schemas.microsoft.com/office/drawing/2014/main" id="{DA2329C4-17DB-443F-A194-20E7414FF56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407" name="Freeform 111">
                    <a:extLst>
                      <a:ext uri="{FF2B5EF4-FFF2-40B4-BE49-F238E27FC236}">
                        <a16:creationId xmlns:a16="http://schemas.microsoft.com/office/drawing/2014/main" id="{B4884451-E777-4DBD-B4EC-946A6CFCDC2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55408" name="Group 112">
                  <a:extLst>
                    <a:ext uri="{FF2B5EF4-FFF2-40B4-BE49-F238E27FC236}">
                      <a16:creationId xmlns:a16="http://schemas.microsoft.com/office/drawing/2014/main" id="{16CC601C-FC17-4201-99BD-1F1ED209540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55409" name="Freeform 113">
                    <a:extLst>
                      <a:ext uri="{FF2B5EF4-FFF2-40B4-BE49-F238E27FC236}">
                        <a16:creationId xmlns:a16="http://schemas.microsoft.com/office/drawing/2014/main" id="{D40C8C7D-A5C9-439A-9DE2-F8635F2CB07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5410" name="Freeform 114">
                    <a:extLst>
                      <a:ext uri="{FF2B5EF4-FFF2-40B4-BE49-F238E27FC236}">
                        <a16:creationId xmlns:a16="http://schemas.microsoft.com/office/drawing/2014/main" id="{DCF6BCD1-F5F7-4CBC-9903-4F033EB368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</p:grpSp>
          <p:sp>
            <p:nvSpPr>
              <p:cNvPr id="55411" name="Freeform 115">
                <a:extLst>
                  <a:ext uri="{FF2B5EF4-FFF2-40B4-BE49-F238E27FC236}">
                    <a16:creationId xmlns:a16="http://schemas.microsoft.com/office/drawing/2014/main" id="{3EE2A6DA-EED1-46BD-ADD6-79FDA905F6C9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12" name="Arc 116">
                <a:extLst>
                  <a:ext uri="{FF2B5EF4-FFF2-40B4-BE49-F238E27FC236}">
                    <a16:creationId xmlns:a16="http://schemas.microsoft.com/office/drawing/2014/main" id="{9A5A0D42-706C-4845-A3D8-0D50D246FEF6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13" name="Arc 117">
                <a:extLst>
                  <a:ext uri="{FF2B5EF4-FFF2-40B4-BE49-F238E27FC236}">
                    <a16:creationId xmlns:a16="http://schemas.microsoft.com/office/drawing/2014/main" id="{D031DF05-A12C-49A3-BAD5-D4B1D71C614F}"/>
                  </a:ext>
                </a:extLst>
              </p:cNvPr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600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600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14" name="Arc 118">
                <a:extLst>
                  <a:ext uri="{FF2B5EF4-FFF2-40B4-BE49-F238E27FC236}">
                    <a16:creationId xmlns:a16="http://schemas.microsoft.com/office/drawing/2014/main" id="{4E70CC2E-A923-4D76-87C9-643A432E914D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15" name="Arc 119">
                <a:extLst>
                  <a:ext uri="{FF2B5EF4-FFF2-40B4-BE49-F238E27FC236}">
                    <a16:creationId xmlns:a16="http://schemas.microsoft.com/office/drawing/2014/main" id="{19D93328-C63F-4A39-BF27-3F77C1E6A6B3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16" name="Arc 120">
                <a:extLst>
                  <a:ext uri="{FF2B5EF4-FFF2-40B4-BE49-F238E27FC236}">
                    <a16:creationId xmlns:a16="http://schemas.microsoft.com/office/drawing/2014/main" id="{CF718AFB-08B1-4BFF-AEC8-ED491924705E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17" name="Arc 121">
                <a:extLst>
                  <a:ext uri="{FF2B5EF4-FFF2-40B4-BE49-F238E27FC236}">
                    <a16:creationId xmlns:a16="http://schemas.microsoft.com/office/drawing/2014/main" id="{2B132734-0391-496B-8282-39B76DD83E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18" name="Arc 122">
                <a:extLst>
                  <a:ext uri="{FF2B5EF4-FFF2-40B4-BE49-F238E27FC236}">
                    <a16:creationId xmlns:a16="http://schemas.microsoft.com/office/drawing/2014/main" id="{46E288E0-5057-4136-94BD-EAE9602350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19" name="Arc 123">
                <a:extLst>
                  <a:ext uri="{FF2B5EF4-FFF2-40B4-BE49-F238E27FC236}">
                    <a16:creationId xmlns:a16="http://schemas.microsoft.com/office/drawing/2014/main" id="{C258D825-EF44-4EE9-92FC-E7101697F90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20" name="Freeform 124">
                <a:extLst>
                  <a:ext uri="{FF2B5EF4-FFF2-40B4-BE49-F238E27FC236}">
                    <a16:creationId xmlns:a16="http://schemas.microsoft.com/office/drawing/2014/main" id="{A09055B2-5777-49E6-8122-BC4329024DC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21" name="Freeform 125">
                <a:extLst>
                  <a:ext uri="{FF2B5EF4-FFF2-40B4-BE49-F238E27FC236}">
                    <a16:creationId xmlns:a16="http://schemas.microsoft.com/office/drawing/2014/main" id="{3CB49DD7-8762-41F6-B3AC-5857383DFE66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22" name="Arc 126">
                <a:extLst>
                  <a:ext uri="{FF2B5EF4-FFF2-40B4-BE49-F238E27FC236}">
                    <a16:creationId xmlns:a16="http://schemas.microsoft.com/office/drawing/2014/main" id="{2A0B046A-5A36-47B6-B5A8-06E3DDED456B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23" name="Arc 127">
                <a:extLst>
                  <a:ext uri="{FF2B5EF4-FFF2-40B4-BE49-F238E27FC236}">
                    <a16:creationId xmlns:a16="http://schemas.microsoft.com/office/drawing/2014/main" id="{0CD3F5E9-E4EF-4DF4-BEB9-9BEF4E0FDD61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24" name="Arc 128">
                <a:extLst>
                  <a:ext uri="{FF2B5EF4-FFF2-40B4-BE49-F238E27FC236}">
                    <a16:creationId xmlns:a16="http://schemas.microsoft.com/office/drawing/2014/main" id="{092FC89E-0CA3-4DC1-844B-1CAB137676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25" name="Freeform 129">
                <a:extLst>
                  <a:ext uri="{FF2B5EF4-FFF2-40B4-BE49-F238E27FC236}">
                    <a16:creationId xmlns:a16="http://schemas.microsoft.com/office/drawing/2014/main" id="{3769886B-F0F3-40D4-BDC3-1D3C38CFD30E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26" name="Freeform 130">
                <a:extLst>
                  <a:ext uri="{FF2B5EF4-FFF2-40B4-BE49-F238E27FC236}">
                    <a16:creationId xmlns:a16="http://schemas.microsoft.com/office/drawing/2014/main" id="{C0F6EB1C-51A0-4945-904F-38A23844ACA6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27" name="Freeform 131">
                <a:extLst>
                  <a:ext uri="{FF2B5EF4-FFF2-40B4-BE49-F238E27FC236}">
                    <a16:creationId xmlns:a16="http://schemas.microsoft.com/office/drawing/2014/main" id="{9E0ACE8A-4FA4-41D2-8A29-8BFBF81D7C9A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28" name="Freeform 132">
                <a:extLst>
                  <a:ext uri="{FF2B5EF4-FFF2-40B4-BE49-F238E27FC236}">
                    <a16:creationId xmlns:a16="http://schemas.microsoft.com/office/drawing/2014/main" id="{D37C0627-2B63-4959-BD3C-1B1BE453A1C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29" name="Freeform 133">
                <a:extLst>
                  <a:ext uri="{FF2B5EF4-FFF2-40B4-BE49-F238E27FC236}">
                    <a16:creationId xmlns:a16="http://schemas.microsoft.com/office/drawing/2014/main" id="{EE3695FB-E9A5-4B50-A7A8-21438E9BD9C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30" name="Freeform 134">
                <a:extLst>
                  <a:ext uri="{FF2B5EF4-FFF2-40B4-BE49-F238E27FC236}">
                    <a16:creationId xmlns:a16="http://schemas.microsoft.com/office/drawing/2014/main" id="{7299128C-E8B7-4524-9F2C-B471C9320E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31" name="Freeform 135">
                <a:extLst>
                  <a:ext uri="{FF2B5EF4-FFF2-40B4-BE49-F238E27FC236}">
                    <a16:creationId xmlns:a16="http://schemas.microsoft.com/office/drawing/2014/main" id="{EC2534D0-7EA5-48C1-9E87-965762DD0FFA}"/>
                  </a:ext>
                </a:extLst>
              </p:cNvPr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5432" name="Freeform 136">
                <a:extLst>
                  <a:ext uri="{FF2B5EF4-FFF2-40B4-BE49-F238E27FC236}">
                    <a16:creationId xmlns:a16="http://schemas.microsoft.com/office/drawing/2014/main" id="{13F2D674-CEA7-4ABD-BEA9-F93653155375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55433" name="Rectangle 137">
            <a:extLst>
              <a:ext uri="{FF2B5EF4-FFF2-40B4-BE49-F238E27FC236}">
                <a16:creationId xmlns:a16="http://schemas.microsoft.com/office/drawing/2014/main" id="{4F4F787C-4FAB-4D85-BBF8-832C480FEE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55434" name="Rectangle 138">
            <a:extLst>
              <a:ext uri="{FF2B5EF4-FFF2-40B4-BE49-F238E27FC236}">
                <a16:creationId xmlns:a16="http://schemas.microsoft.com/office/drawing/2014/main" id="{1219FE0B-B42E-4A94-B855-A446080BF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55435" name="Rectangle 139">
            <a:extLst>
              <a:ext uri="{FF2B5EF4-FFF2-40B4-BE49-F238E27FC236}">
                <a16:creationId xmlns:a16="http://schemas.microsoft.com/office/drawing/2014/main" id="{72D36765-3672-4CD6-ADF8-E71C14A03A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55436" name="Rectangle 140">
            <a:extLst>
              <a:ext uri="{FF2B5EF4-FFF2-40B4-BE49-F238E27FC236}">
                <a16:creationId xmlns:a16="http://schemas.microsoft.com/office/drawing/2014/main" id="{4DE4B8D0-C743-4495-941A-1FF9F10CE0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55437" name="Rectangle 141">
            <a:extLst>
              <a:ext uri="{FF2B5EF4-FFF2-40B4-BE49-F238E27FC236}">
                <a16:creationId xmlns:a16="http://schemas.microsoft.com/office/drawing/2014/main" id="{1F4321FF-B737-4D43-AEB0-39F13CC83D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404A466-7F2F-4ECE-856C-2CA8C7A2F85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Rim" TargetMode="External"/><Relationship Id="rId7" Type="http://schemas.openxmlformats.org/officeDocument/2006/relationships/hyperlink" Target="http://sl.wikipedia.org/wiki/New_York" TargetMode="External"/><Relationship Id="rId2" Type="http://schemas.openxmlformats.org/officeDocument/2006/relationships/hyperlink" Target="http://sl.wikipedia.org/w/index.php?title=Bogota&amp;action=ed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.wikipedia.org/w/index.php?title=Caracas&amp;action=edit" TargetMode="External"/><Relationship Id="rId5" Type="http://schemas.openxmlformats.org/officeDocument/2006/relationships/hyperlink" Target="http://sl.wikipedia.org/wiki/Barcelona" TargetMode="External"/><Relationship Id="rId4" Type="http://schemas.openxmlformats.org/officeDocument/2006/relationships/hyperlink" Target="http://sl.wikipedia.org/wiki/Pari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l.wikipedia.org/wiki/Latinska_Amerika" TargetMode="External"/><Relationship Id="rId3" Type="http://schemas.openxmlformats.org/officeDocument/2006/relationships/hyperlink" Target="http://sl.wikipedia.org/w/index.php?title=Romul_Gallegos&amp;action=edit" TargetMode="External"/><Relationship Id="rId7" Type="http://schemas.openxmlformats.org/officeDocument/2006/relationships/hyperlink" Target="http://sl.wikipedia.org/wiki/Revolucija" TargetMode="External"/><Relationship Id="rId2" Type="http://schemas.openxmlformats.org/officeDocument/2006/relationships/hyperlink" Target="http://sl.wikipedia.org/wiki/197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.wikipedia.org/wiki/Fidel_Castro" TargetMode="External"/><Relationship Id="rId11" Type="http://schemas.openxmlformats.org/officeDocument/2006/relationships/hyperlink" Target="http://sl.wikipedia.org/wiki/20._stoletje" TargetMode="External"/><Relationship Id="rId5" Type="http://schemas.openxmlformats.org/officeDocument/2006/relationships/hyperlink" Target="http://sl.wikipedia.org/w/index.php?title=Kratka_proza&amp;action=edit" TargetMode="External"/><Relationship Id="rId10" Type="http://schemas.openxmlformats.org/officeDocument/2006/relationships/hyperlink" Target="http://sl.wikipedia.org/wiki/1980." TargetMode="External"/><Relationship Id="rId4" Type="http://schemas.openxmlformats.org/officeDocument/2006/relationships/hyperlink" Target="http://sl.wikipedia.org/wiki/1982" TargetMode="External"/><Relationship Id="rId9" Type="http://schemas.openxmlformats.org/officeDocument/2006/relationships/hyperlink" Target="http://sl.wikipedia.org/wiki/Politik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l.wikipedia.org/wiki/1967" TargetMode="External"/><Relationship Id="rId3" Type="http://schemas.openxmlformats.org/officeDocument/2006/relationships/hyperlink" Target="http://sl.wikipedia.org/w/index.php?title=Podlistek&amp;action=edit" TargetMode="External"/><Relationship Id="rId7" Type="http://schemas.openxmlformats.org/officeDocument/2006/relationships/hyperlink" Target="http://sl.wikipedia.org/wiki/Roman" TargetMode="External"/><Relationship Id="rId2" Type="http://schemas.openxmlformats.org/officeDocument/2006/relationships/hyperlink" Target="http://sl.wikipedia.org/wiki/Novel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.wikipedia.org/wiki/1985" TargetMode="External"/><Relationship Id="rId5" Type="http://schemas.openxmlformats.org/officeDocument/2006/relationships/hyperlink" Target="http://sl.wikipedia.org/wiki/1981" TargetMode="External"/><Relationship Id="rId4" Type="http://schemas.openxmlformats.org/officeDocument/2006/relationships/hyperlink" Target="http://sl.wikipedia.org/wiki/1955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l.wikipedia.org/wiki/%C5%A0panc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BFDF459-066B-4AA1-815F-97B613E17C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>
                <a:latin typeface="French Script MT" panose="03020402040607040605" pitchFamily="66" charset="0"/>
              </a:rPr>
              <a:t>S</a:t>
            </a:r>
            <a:r>
              <a:rPr lang="sl-SI" altLang="sl-SI">
                <a:latin typeface="Bradley Hand ITC" panose="03070402050302030203" pitchFamily="66" charset="0"/>
              </a:rPr>
              <a:t>TO LET SAMOTE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FDF6D76-32F1-4EF5-B734-EC74BCEF10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3284538"/>
            <a:ext cx="7593012" cy="695325"/>
          </a:xfrm>
        </p:spPr>
        <p:txBody>
          <a:bodyPr/>
          <a:lstStyle/>
          <a:p>
            <a:r>
              <a:rPr lang="sl-SI" altLang="sl-SI"/>
              <a:t>                         </a:t>
            </a:r>
            <a:r>
              <a:rPr lang="sl-SI" altLang="sl-SI" b="1">
                <a:latin typeface="Bradley Hand ITC" panose="03070402050302030203" pitchFamily="66" charset="0"/>
              </a:rPr>
              <a:t>G. Garc</a:t>
            </a:r>
            <a:r>
              <a:rPr lang="en-US" altLang="sl-SI" b="1">
                <a:latin typeface="Bradley Hand ITC" panose="03070402050302030203" pitchFamily="66" charset="0"/>
                <a:cs typeface="Arial" panose="020B0604020202020204" pitchFamily="34" charset="0"/>
              </a:rPr>
              <a:t>í</a:t>
            </a:r>
            <a:r>
              <a:rPr lang="sl-SI" altLang="sl-SI" b="1">
                <a:latin typeface="Bradley Hand ITC" panose="03070402050302030203" pitchFamily="66" charset="0"/>
              </a:rPr>
              <a:t>a M</a:t>
            </a:r>
            <a:r>
              <a:rPr lang="en-US" altLang="sl-SI" b="1">
                <a:latin typeface="Bradley Hand ITC" panose="03070402050302030203" pitchFamily="66" charset="0"/>
                <a:cs typeface="Arial" panose="020B0604020202020204" pitchFamily="34" charset="0"/>
              </a:rPr>
              <a:t>á</a:t>
            </a:r>
            <a:r>
              <a:rPr lang="sl-SI" altLang="sl-SI" b="1">
                <a:latin typeface="Bradley Hand ITC" panose="03070402050302030203" pitchFamily="66" charset="0"/>
                <a:cs typeface="Arial" panose="020B0604020202020204" pitchFamily="34" charset="0"/>
              </a:rPr>
              <a:t>rquez</a:t>
            </a:r>
            <a:endParaRPr lang="en-US" altLang="sl-SI" b="1">
              <a:latin typeface="Bradley Hand ITC" panose="03070402050302030203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>
            <a:extLst>
              <a:ext uri="{FF2B5EF4-FFF2-40B4-BE49-F238E27FC236}">
                <a16:creationId xmlns:a16="http://schemas.microsoft.com/office/drawing/2014/main" id="{7E7A82BD-2F8E-4CDD-9853-31311F0F60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62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 b="1">
                <a:latin typeface="Bradley Hand ITC" panose="03070402050302030203" pitchFamily="66" charset="0"/>
              </a:rPr>
              <a:t>Tudi imena se dedujejo v vseh generacijah.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Joseji Arcadii,</a:t>
            </a:r>
            <a:r>
              <a:rPr lang="sl-SI" altLang="sl-SI" sz="2800" b="1">
                <a:latin typeface="Bradley Hand ITC" panose="03070402050302030203" pitchFamily="66" charset="0"/>
              </a:rPr>
              <a:t> se tako imenuje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še pet oseb</a:t>
            </a:r>
            <a:r>
              <a:rPr lang="sl-SI" altLang="sl-SI" sz="2800" b="1">
                <a:latin typeface="Bradley Hand ITC" panose="03070402050302030203" pitchFamily="66" charset="0"/>
              </a:rPr>
              <a:t>, spočenjajo potomce in umirajo nasilne smrti. 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Aureliano</a:t>
            </a:r>
            <a:r>
              <a:rPr lang="sl-SI" altLang="sl-SI" sz="2800" b="1">
                <a:latin typeface="Bradley Hand ITC" panose="03070402050302030203" pitchFamily="66" charset="0"/>
              </a:rPr>
              <a:t> je arhetipska figura,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prvi</a:t>
            </a:r>
            <a:r>
              <a:rPr lang="sl-SI" altLang="sl-SI" sz="2800" b="1">
                <a:latin typeface="Bradley Hand ITC" panose="03070402050302030203" pitchFamily="66" charset="0"/>
              </a:rPr>
              <a:t> otrok rojen v Macondu s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sposobnostmi vidca</a:t>
            </a:r>
            <a:r>
              <a:rPr lang="sl-SI" altLang="sl-SI" sz="2800" b="1">
                <a:latin typeface="Bradley Hand ITC" panose="03070402050302030203" pitchFamily="66" charset="0"/>
              </a:rPr>
              <a:t>. Zraven njega je tako ime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še 21-im osebam</a:t>
            </a:r>
            <a:r>
              <a:rPr lang="sl-SI" altLang="sl-SI" sz="2800" b="1">
                <a:latin typeface="Bradley Hand ITC" panose="03070402050302030203" pitchFamily="66" charset="0"/>
              </a:rPr>
              <a:t>. 17 je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nezakonskih otrok</a:t>
            </a:r>
            <a:r>
              <a:rPr lang="sl-SI" altLang="sl-SI" sz="2800" b="1">
                <a:latin typeface="Bradley Hand ITC" panose="03070402050302030203" pitchFamily="66" charset="0"/>
              </a:rPr>
              <a:t> polkovnikovih sinov, ki vsi umrejo v mladosti z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pepelnatim križem</a:t>
            </a:r>
            <a:r>
              <a:rPr lang="sl-SI" altLang="sl-SI" sz="2800" b="1">
                <a:latin typeface="Bradley Hand ITC" panose="03070402050302030203" pitchFamily="66" charset="0"/>
              </a:rPr>
              <a:t> na čelu.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Zadnji Aureliano</a:t>
            </a:r>
            <a:r>
              <a:rPr lang="sl-SI" altLang="sl-SI" sz="2800" b="1">
                <a:latin typeface="Bradley Hand ITC" panose="03070402050302030203" pitchFamily="66" charset="0"/>
              </a:rPr>
              <a:t> pa je mitska osebnost. Fernanda ga je v košarici našla pred hišnimi vrati in ga v odmaknjenosti vzgojila. V njem se prepletajo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značilnosti</a:t>
            </a:r>
            <a:r>
              <a:rPr lang="sl-SI" altLang="sl-SI" sz="2800" b="1">
                <a:latin typeface="Bradley Hand ITC" panose="03070402050302030203" pitchFamily="66" charset="0"/>
              </a:rPr>
              <a:t> vseh družinskih članov. Aureliano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dopolni</a:t>
            </a:r>
            <a:r>
              <a:rPr lang="sl-SI" altLang="sl-SI" sz="2800" b="1">
                <a:latin typeface="Bradley Hand ITC" panose="03070402050302030203" pitchFamily="66" charset="0"/>
              </a:rPr>
              <a:t>, kar je bilo namenjeno družini: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uresniči krvoskrunsko</a:t>
            </a:r>
            <a:r>
              <a:rPr lang="sl-SI" altLang="sl-SI" sz="2800" b="1">
                <a:latin typeface="Bradley Hand ITC" panose="03070402050302030203" pitchFamily="66" charset="0"/>
              </a:rPr>
              <a:t> zvezo, premaga samoto in razvozla Melquiadove pergamente.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>
            <a:extLst>
              <a:ext uri="{FF2B5EF4-FFF2-40B4-BE49-F238E27FC236}">
                <a16:creationId xmlns:a16="http://schemas.microsoft.com/office/drawing/2014/main" id="{74F0EA53-8DF4-4A35-9E75-8F96F102A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642350" cy="6335712"/>
          </a:xfrm>
        </p:spPr>
        <p:txBody>
          <a:bodyPr/>
          <a:lstStyle/>
          <a:p>
            <a:r>
              <a:rPr lang="sl-SI" altLang="sl-SI" sz="2800" b="1">
                <a:latin typeface="Bradley Hand ITC" panose="03070402050302030203" pitchFamily="66" charset="0"/>
              </a:rPr>
              <a:t>Ženske bi lahko razdelili v dve skupini na eni strani je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Ursula</a:t>
            </a:r>
            <a:r>
              <a:rPr lang="sl-SI" altLang="sl-SI" sz="2800" b="1">
                <a:latin typeface="Bradley Hand ITC" panose="03070402050302030203" pitchFamily="66" charset="0"/>
              </a:rPr>
              <a:t> arhetipska mati,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matriarhalna ženska</a:t>
            </a:r>
            <a:r>
              <a:rPr lang="sl-SI" altLang="sl-SI" sz="2800" b="1">
                <a:latin typeface="Bradley Hand ITC" panose="03070402050302030203" pitchFamily="66" charset="0"/>
              </a:rPr>
              <a:t>, ki varuje hišo, in nasprotje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Pilar Ternera</a:t>
            </a:r>
            <a:r>
              <a:rPr lang="sl-SI" altLang="sl-SI" sz="2800" b="1">
                <a:latin typeface="Bradley Hand ITC" panose="03070402050302030203" pitchFamily="66" charset="0"/>
              </a:rPr>
              <a:t>, simbol naravne ženskem ki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vpelje v spolnost</a:t>
            </a:r>
            <a:r>
              <a:rPr lang="sl-SI" altLang="sl-SI" sz="2800" b="1">
                <a:latin typeface="Bradley Hand ITC" panose="03070402050302030203" pitchFamily="66" charset="0"/>
              </a:rPr>
              <a:t> vse sinove in prerokuje iz kart. Ti ženski predstavljata tudi različna socialna položaja ženske v Južni Ameriki: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legitimno zakonsko družico in priležnico. </a:t>
            </a:r>
          </a:p>
          <a:p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Amaranta</a:t>
            </a:r>
            <a:r>
              <a:rPr lang="sl-SI" altLang="sl-SI" sz="2800" b="1">
                <a:latin typeface="Bradley Hand ITC" panose="03070402050302030203" pitchFamily="66" charset="0"/>
              </a:rPr>
              <a:t> hči “prvega para” je obremenjena z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incestuoznim nagnjenjem</a:t>
            </a:r>
            <a:r>
              <a:rPr lang="sl-SI" altLang="sl-SI" sz="2800" b="1">
                <a:latin typeface="Bradley Hand ITC" panose="03070402050302030203" pitchFamily="66" charset="0"/>
              </a:rPr>
              <a:t> do nečaka, a si ga ne upa uresničiti.</a:t>
            </a:r>
          </a:p>
          <a:p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Remedios </a:t>
            </a:r>
            <a:r>
              <a:rPr lang="sl-SI" altLang="sl-SI" sz="2400" b="1">
                <a:solidFill>
                  <a:schemeClr val="hlink"/>
                </a:solidFill>
                <a:latin typeface="Bradley Hand ITC" panose="03070402050302030203" pitchFamily="66" charset="0"/>
              </a:rPr>
              <a:t>prelepa</a:t>
            </a:r>
            <a:r>
              <a:rPr lang="sl-SI" altLang="sl-SI" sz="2400" b="1">
                <a:latin typeface="Bradley Hand ITC" panose="03070402050302030203" pitchFamily="66" charset="0"/>
              </a:rPr>
              <a:t> </a:t>
            </a:r>
            <a:r>
              <a:rPr lang="sl-SI" altLang="sl-SI" sz="2800" b="1">
                <a:latin typeface="Bradley Hand ITC" panose="03070402050302030203" pitchFamily="66" charset="0"/>
              </a:rPr>
              <a:t>je simbol nedolžnosti, privlačnosti in večne ženskosti,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njeno vnebovzetje</a:t>
            </a:r>
            <a:r>
              <a:rPr lang="sl-SI" altLang="sl-SI" sz="2800" b="1">
                <a:latin typeface="Bradley Hand ITC" panose="03070402050302030203" pitchFamily="66" charset="0"/>
              </a:rPr>
              <a:t> pa poudarja njeno nadnaravnost. </a:t>
            </a:r>
            <a:endParaRPr lang="sl-SI" altLang="sl-SI" sz="2400" b="1">
              <a:latin typeface="Bradley Hand ITC" panose="03070402050302030203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>
            <a:extLst>
              <a:ext uri="{FF2B5EF4-FFF2-40B4-BE49-F238E27FC236}">
                <a16:creationId xmlns:a16="http://schemas.microsoft.com/office/drawing/2014/main" id="{A5EC2433-00FE-4A12-9DD7-87A257CC9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691187"/>
          </a:xfrm>
        </p:spPr>
        <p:txBody>
          <a:bodyPr/>
          <a:lstStyle/>
          <a:p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Amaranti Ursuli</a:t>
            </a:r>
            <a:r>
              <a:rPr lang="sl-SI" altLang="sl-SI" sz="2800" b="1">
                <a:latin typeface="Bradley Hand ITC" panose="03070402050302030203" pitchFamily="66" charset="0"/>
              </a:rPr>
              <a:t> se spet združijo različne značilnosti in zdaj se usoda lahko dopolni . Njen otrok, ki ga spočne z nečakom Aurelianom, se rodi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s prašičjim repom</a:t>
            </a:r>
            <a:r>
              <a:rPr lang="sl-SI" altLang="sl-SI" sz="2800" b="1">
                <a:latin typeface="Bradley Hand ITC" panose="03070402050302030203" pitchFamily="66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800" b="1">
              <a:latin typeface="Bradley Hand ITC" panose="03070402050302030203" pitchFamily="66" charset="0"/>
            </a:endParaRPr>
          </a:p>
          <a:p>
            <a:r>
              <a:rPr lang="sl-SI" altLang="sl-SI" sz="2800" b="1">
                <a:latin typeface="Bradley Hand ITC" panose="03070402050302030203" pitchFamily="66" charset="0"/>
              </a:rPr>
              <a:t>Posebno vlogo ima cigan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Melquiades,</a:t>
            </a:r>
            <a:r>
              <a:rPr lang="sl-SI" altLang="sl-SI" sz="2800" b="1">
                <a:latin typeface="Bradley Hand ITC" panose="03070402050302030203" pitchFamily="66" charset="0"/>
              </a:rPr>
              <a:t> ki se giblje v obeh časih, celo med življenjem in smrtjo. Njegovo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trikratno življenje</a:t>
            </a:r>
            <a:r>
              <a:rPr lang="sl-SI" altLang="sl-SI" sz="2800" b="1">
                <a:latin typeface="Bradley Hand ITC" panose="03070402050302030203" pitchFamily="66" charset="0"/>
              </a:rPr>
              <a:t> je še en krogotok. Soba kjer so shranjeni njegovi skrivnostni papirji, je še malo pred uničenjem Maconda čista in brez prahu.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Čas stoji,</a:t>
            </a:r>
            <a:r>
              <a:rPr lang="sl-SI" altLang="sl-SI" sz="2800" b="1">
                <a:latin typeface="Bradley Hand ITC" panose="03070402050302030203" pitchFamily="66" charset="0"/>
              </a:rPr>
              <a:t> Melquiades je zunaj časa, ki teče in ima v romanu vlogo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kronista</a:t>
            </a:r>
            <a:r>
              <a:rPr lang="sl-SI" altLang="sl-SI" sz="2800" b="1">
                <a:latin typeface="Bradley Hand ITC" panose="03070402050302030203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>
            <a:extLst>
              <a:ext uri="{FF2B5EF4-FFF2-40B4-BE49-F238E27FC236}">
                <a16:creationId xmlns:a16="http://schemas.microsoft.com/office/drawing/2014/main" id="{E89F5AB7-0DF6-4C00-9F1F-A980A672EC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691187"/>
          </a:xfrm>
        </p:spPr>
        <p:txBody>
          <a:bodyPr/>
          <a:lstStyle/>
          <a:p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OSREDNJI TEMI</a:t>
            </a:r>
            <a:r>
              <a:rPr lang="sl-SI" altLang="sl-SI" sz="2800" b="1">
                <a:latin typeface="Bradley Hand ITC" panose="03070402050302030203" pitchFamily="66" charset="0"/>
              </a:rPr>
              <a:t> sta samota in smrt. Vsak član družine Buendia živi svojo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obliko samote</a:t>
            </a:r>
            <a:r>
              <a:rPr lang="sl-SI" altLang="sl-SI" sz="2800" b="1">
                <a:latin typeface="Bradley Hand ITC" panose="03070402050302030203" pitchFamily="66" charset="0"/>
              </a:rPr>
              <a:t> in je ne more deliti z drugimi, tudi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s smrtjo</a:t>
            </a:r>
            <a:r>
              <a:rPr lang="sl-SI" altLang="sl-SI" sz="2800" b="1">
                <a:latin typeface="Bradley Hand ITC" panose="03070402050302030203" pitchFamily="66" charset="0"/>
              </a:rPr>
              <a:t> se sooča vsak sam. </a:t>
            </a:r>
          </a:p>
          <a:p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STRUKTURA</a:t>
            </a:r>
            <a:r>
              <a:rPr lang="sl-SI" altLang="sl-SI" sz="2800" b="1">
                <a:latin typeface="Bradley Hand ITC" panose="03070402050302030203" pitchFamily="66" charset="0"/>
              </a:rPr>
              <a:t> romana spominja na krog in se sestavlja iz majhnih celot. Velikokrat se dogodek, ki je najprej le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kratko omenjen</a:t>
            </a:r>
            <a:r>
              <a:rPr lang="sl-SI" altLang="sl-SI" sz="2800" b="1">
                <a:latin typeface="Bradley Hand ITC" panose="03070402050302030203" pitchFamily="66" charset="0"/>
              </a:rPr>
              <a:t>, razvozla pozneje. V Macondu se stvari tako dolgo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ponavljajo</a:t>
            </a:r>
            <a:r>
              <a:rPr lang="sl-SI" altLang="sl-SI" sz="2800" b="1">
                <a:latin typeface="Bradley Hand ITC" panose="03070402050302030203" pitchFamily="66" charset="0"/>
              </a:rPr>
              <a:t>, da so vedno bolj zabrisane in se končno spremenijo v nič.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>
            <a:extLst>
              <a:ext uri="{FF2B5EF4-FFF2-40B4-BE49-F238E27FC236}">
                <a16:creationId xmlns:a16="http://schemas.microsoft.com/office/drawing/2014/main" id="{810AF3FA-3298-42C0-8089-4D7B72A74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62625"/>
          </a:xfrm>
        </p:spPr>
        <p:txBody>
          <a:bodyPr/>
          <a:lstStyle/>
          <a:p>
            <a:r>
              <a:rPr lang="sl-SI" altLang="sl-SI" sz="2800" b="1">
                <a:latin typeface="Bradley Hand ITC" panose="03070402050302030203" pitchFamily="66" charset="0"/>
              </a:rPr>
              <a:t>JEZIK:	Marquez mojstrsko uporablja hiperbole, superlative,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pretiravanja</a:t>
            </a:r>
            <a:r>
              <a:rPr lang="sl-SI" altLang="sl-SI" sz="2800" b="1">
                <a:latin typeface="Bradley Hand ITC" panose="03070402050302030203" pitchFamily="66" charset="0"/>
              </a:rPr>
              <a:t>, stopnjevanja in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simbolizme</a:t>
            </a:r>
            <a:r>
              <a:rPr lang="sl-SI" altLang="sl-SI" sz="2800" b="1">
                <a:latin typeface="Bradley Hand ITC" panose="03070402050302030203" pitchFamily="66" charset="0"/>
              </a:rPr>
              <a:t>, zakoni racionalnega sveta so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nični</a:t>
            </a:r>
            <a:r>
              <a:rPr lang="sl-SI" altLang="sl-SI" sz="2800" b="1">
                <a:latin typeface="Bradley Hand ITC" panose="03070402050302030203" pitchFamily="66" charset="0"/>
              </a:rPr>
              <a:t>, domišljija lebdi na krilih mogočnega kondorja.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1600" b="1">
              <a:latin typeface="Bradley Hand ITC" panose="03070402050302030203" pitchFamily="66" charset="0"/>
            </a:endParaRPr>
          </a:p>
          <a:p>
            <a:r>
              <a:rPr lang="sl-SI" altLang="sl-SI" sz="2800" b="1">
                <a:latin typeface="Bradley Hand ITC" panose="03070402050302030203" pitchFamily="66" charset="0"/>
              </a:rPr>
              <a:t>Tkivo romana se kar naprej spreminja. Zgodba in zgodovina se spreminjata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v mit</a:t>
            </a:r>
            <a:r>
              <a:rPr lang="sl-SI" altLang="sl-SI" sz="2800" b="1">
                <a:latin typeface="Bradley Hand ITC" panose="03070402050302030203" pitchFamily="66" charset="0"/>
              </a:rPr>
              <a:t>, simbolno in zgodovinsko se spajata brez šivov v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nedeljivo celoto</a:t>
            </a:r>
            <a:r>
              <a:rPr lang="sl-SI" altLang="sl-SI" sz="2800" b="1">
                <a:latin typeface="Bradley Hand ITC" panose="03070402050302030203" pitchFamily="66" charset="0"/>
              </a:rPr>
              <a:t>. Žlahtna ironija dodaja še poseben čar delu, ki mu pravijo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knjiga knjig</a:t>
            </a:r>
            <a:r>
              <a:rPr lang="sl-SI" altLang="sl-SI" sz="2800" b="1">
                <a:latin typeface="Bradley Hand ITC" panose="03070402050302030203" pitchFamily="66" charset="0"/>
              </a:rPr>
              <a:t> v Južni Ameriki 20. stoletja in jo je Marquez napisal tako , kot mu je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babica </a:t>
            </a:r>
            <a:r>
              <a:rPr lang="sl-SI" altLang="sl-SI" sz="2800" b="1">
                <a:latin typeface="Bradley Hand ITC" panose="03070402050302030203" pitchFamily="66" charset="0"/>
              </a:rPr>
              <a:t>pripovedovala najbolj strašljive zgodbe.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285A8CC8-C1C5-4D37-84B1-9B844AAC1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 b="1">
                <a:latin typeface="Bradley Hand ITC" panose="03070402050302030203" pitchFamily="66" charset="0"/>
              </a:rPr>
              <a:t>    Gradivo: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9D581AC7-C4FC-4223-B93F-8DBDE0494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>
                <a:latin typeface="Bradley Hand ITC" panose="03070402050302030203" pitchFamily="66" charset="0"/>
              </a:rPr>
              <a:t>Sto let samote: G. Garcia Marquez</a:t>
            </a:r>
          </a:p>
          <a:p>
            <a:r>
              <a:rPr lang="sl-SI" altLang="sl-SI" b="1">
                <a:latin typeface="Bradley Hand ITC" panose="03070402050302030203" pitchFamily="66" charset="0"/>
              </a:rPr>
              <a:t>Branja 3</a:t>
            </a:r>
          </a:p>
          <a:p>
            <a:r>
              <a:rPr lang="sl-SI" altLang="sl-SI" b="1">
                <a:latin typeface="Bradley Hand ITC" panose="03070402050302030203" pitchFamily="66" charset="0"/>
              </a:rPr>
              <a:t>http://sl.wikipedia.org/wiki/Gabriel_Garcia_Marquez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7">
            <a:extLst>
              <a:ext uri="{FF2B5EF4-FFF2-40B4-BE49-F238E27FC236}">
                <a16:creationId xmlns:a16="http://schemas.microsoft.com/office/drawing/2014/main" id="{142FFA3C-6044-426F-BCDD-61DD9833EB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5230813"/>
            <a:ext cx="7772400" cy="1627187"/>
          </a:xfrm>
        </p:spPr>
        <p:txBody>
          <a:bodyPr/>
          <a:lstStyle/>
          <a:p>
            <a:r>
              <a:rPr lang="sl-SI" altLang="sl-SI">
                <a:latin typeface="Bradley Hand ITC" panose="03070402050302030203" pitchFamily="66" charset="0"/>
              </a:rPr>
              <a:t>			</a:t>
            </a:r>
            <a:r>
              <a:rPr lang="sl-SI" altLang="sl-SI" b="1">
                <a:latin typeface="Bradley Hand ITC" panose="03070402050302030203" pitchFamily="66" charset="0"/>
              </a:rPr>
              <a:t>KONEC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4D96307-8F02-4871-8EF9-41D49CD95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29600" cy="993775"/>
          </a:xfrm>
        </p:spPr>
        <p:txBody>
          <a:bodyPr/>
          <a:lstStyle/>
          <a:p>
            <a:pPr algn="l"/>
            <a:r>
              <a:rPr lang="sl-SI" altLang="sl-SI" sz="5400" b="1">
                <a:latin typeface="Bradley Hand ITC" panose="03070402050302030203" pitchFamily="66" charset="0"/>
              </a:rPr>
              <a:t>G. Garc</a:t>
            </a:r>
            <a:r>
              <a:rPr lang="en-US" altLang="sl-SI" sz="5400" b="1">
                <a:latin typeface="Bradley Hand ITC" panose="03070402050302030203" pitchFamily="66" charset="0"/>
                <a:cs typeface="Arial" panose="020B0604020202020204" pitchFamily="34" charset="0"/>
              </a:rPr>
              <a:t>í</a:t>
            </a:r>
            <a:r>
              <a:rPr lang="sl-SI" altLang="sl-SI" sz="5400" b="1">
                <a:latin typeface="Bradley Hand ITC" panose="03070402050302030203" pitchFamily="66" charset="0"/>
              </a:rPr>
              <a:t>a M</a:t>
            </a:r>
            <a:r>
              <a:rPr lang="en-US" altLang="sl-SI" sz="5400" b="1">
                <a:latin typeface="Bradley Hand ITC" panose="03070402050302030203" pitchFamily="66" charset="0"/>
                <a:cs typeface="Arial" panose="020B0604020202020204" pitchFamily="34" charset="0"/>
              </a:rPr>
              <a:t>á</a:t>
            </a:r>
            <a:r>
              <a:rPr lang="sl-SI" altLang="sl-SI" sz="5400" b="1">
                <a:latin typeface="Bradley Hand ITC" panose="03070402050302030203" pitchFamily="66" charset="0"/>
                <a:cs typeface="Arial" panose="020B0604020202020204" pitchFamily="34" charset="0"/>
              </a:rPr>
              <a:t>rquez (Gabo)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9EDE36E-D8FD-46F2-A796-6038285B8B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>
                <a:latin typeface="Bradley Hand ITC" panose="03070402050302030203" pitchFamily="66" charset="0"/>
              </a:rPr>
              <a:t>velja za najboljšega svetovnega pisca na področju magičnega realizma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b="1">
              <a:latin typeface="Bradley Hand ITC" panose="03070402050302030203" pitchFamily="66" charset="0"/>
            </a:endParaRPr>
          </a:p>
          <a:p>
            <a:r>
              <a:rPr lang="sl-SI" altLang="sl-SI" b="1">
                <a:latin typeface="Bradley Hand ITC" panose="03070402050302030203" pitchFamily="66" charset="0"/>
              </a:rPr>
              <a:t>Kariero je začel kot poročevalec in urednik regionalnih časopisov, kasneje se je preselil v </a:t>
            </a:r>
            <a:r>
              <a:rPr lang="sl-SI" altLang="sl-SI" b="1">
                <a:latin typeface="Bradley Hand ITC" panose="03070402050302030203" pitchFamily="66" charset="0"/>
                <a:hlinkClick r:id="rId2" tooltip="Bogota"/>
              </a:rPr>
              <a:t>Bogoto</a:t>
            </a:r>
            <a:r>
              <a:rPr lang="sl-SI" altLang="sl-SI" b="1">
                <a:latin typeface="Bradley Hand ITC" panose="03070402050302030203" pitchFamily="66" charset="0"/>
              </a:rPr>
              <a:t> in delal za dnevnik </a:t>
            </a:r>
            <a:r>
              <a:rPr lang="sl-SI" altLang="sl-SI" sz="2800" b="1" i="1">
                <a:latin typeface="Bradley Hand ITC" panose="03070402050302030203" pitchFamily="66" charset="0"/>
              </a:rPr>
              <a:t>El Espectador</a:t>
            </a:r>
            <a:r>
              <a:rPr lang="sl-SI" altLang="sl-SI" sz="2800" b="1">
                <a:latin typeface="Bradley Hand ITC" panose="03070402050302030203" pitchFamily="66" charset="0"/>
              </a:rPr>
              <a:t>,</a:t>
            </a:r>
            <a:r>
              <a:rPr lang="sl-SI" altLang="sl-SI" b="1">
                <a:latin typeface="Bradley Hand ITC" panose="03070402050302030203" pitchFamily="66" charset="0"/>
              </a:rPr>
              <a:t> nato je delal kot dopisnik iz </a:t>
            </a:r>
            <a:r>
              <a:rPr lang="sl-SI" altLang="sl-SI" sz="2800" b="1">
                <a:latin typeface="Bradley Hand ITC" panose="03070402050302030203" pitchFamily="66" charset="0"/>
                <a:hlinkClick r:id="rId3" tooltip="Rim"/>
              </a:rPr>
              <a:t>Rima</a:t>
            </a:r>
            <a:r>
              <a:rPr lang="sl-SI" altLang="sl-SI" sz="2800" b="1">
                <a:latin typeface="Bradley Hand ITC" panose="03070402050302030203" pitchFamily="66" charset="0"/>
              </a:rPr>
              <a:t>, </a:t>
            </a:r>
            <a:r>
              <a:rPr lang="sl-SI" altLang="sl-SI" sz="2800" b="1">
                <a:latin typeface="Bradley Hand ITC" panose="03070402050302030203" pitchFamily="66" charset="0"/>
                <a:hlinkClick r:id="rId4" tooltip="Pariz"/>
              </a:rPr>
              <a:t>Pariza</a:t>
            </a:r>
            <a:r>
              <a:rPr lang="sl-SI" altLang="sl-SI" sz="2800" b="1">
                <a:latin typeface="Bradley Hand ITC" panose="03070402050302030203" pitchFamily="66" charset="0"/>
              </a:rPr>
              <a:t>, </a:t>
            </a:r>
            <a:r>
              <a:rPr lang="sl-SI" altLang="sl-SI" sz="2800" b="1">
                <a:latin typeface="Bradley Hand ITC" panose="03070402050302030203" pitchFamily="66" charset="0"/>
                <a:hlinkClick r:id="rId5" tooltip="Barcelona"/>
              </a:rPr>
              <a:t>Barcelone</a:t>
            </a:r>
            <a:r>
              <a:rPr lang="sl-SI" altLang="sl-SI" sz="2800" b="1">
                <a:latin typeface="Bradley Hand ITC" panose="03070402050302030203" pitchFamily="66" charset="0"/>
              </a:rPr>
              <a:t>, </a:t>
            </a:r>
            <a:r>
              <a:rPr lang="sl-SI" altLang="sl-SI" sz="2800" b="1">
                <a:latin typeface="Bradley Hand ITC" panose="03070402050302030203" pitchFamily="66" charset="0"/>
                <a:hlinkClick r:id="rId6" tooltip="Caracas"/>
              </a:rPr>
              <a:t>Caracasa</a:t>
            </a:r>
            <a:r>
              <a:rPr lang="sl-SI" altLang="sl-SI" sz="2800" b="1">
                <a:latin typeface="Bradley Hand ITC" panose="03070402050302030203" pitchFamily="66" charset="0"/>
              </a:rPr>
              <a:t> in </a:t>
            </a:r>
            <a:r>
              <a:rPr lang="sl-SI" altLang="sl-SI" sz="2800" b="1">
                <a:latin typeface="Bradley Hand ITC" panose="03070402050302030203" pitchFamily="66" charset="0"/>
                <a:hlinkClick r:id="rId7" tooltip="New York"/>
              </a:rPr>
              <a:t>New Yorka</a:t>
            </a:r>
            <a:endParaRPr lang="sl-SI" altLang="sl-SI" sz="2800" b="1">
              <a:latin typeface="Bradley Hand ITC" panose="03070402050302030203" pitchFamily="66" charset="0"/>
            </a:endParaRPr>
          </a:p>
          <a:p>
            <a:endParaRPr lang="sl-SI" altLang="sl-SI" sz="2800" b="1">
              <a:latin typeface="Bradley Hand ITC" panose="03070402050302030203" pitchFamily="66" charset="0"/>
            </a:endParaRPr>
          </a:p>
          <a:p>
            <a:endParaRPr lang="sl-SI" altLang="sl-SI" sz="2400">
              <a:effectLst/>
              <a:latin typeface="Bradley Hand ITC" panose="03070402050302030203" pitchFamily="66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5C6E7F58-5C31-4A1A-8A1D-D03C6D8D8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1052513"/>
            <a:ext cx="1944688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/>
            <a:r>
              <a:rPr lang="sl-SI" altLang="sl-SI" sz="2000" b="1">
                <a:latin typeface="Arial" panose="020B0604020202020204" pitchFamily="34" charset="0"/>
                <a:cs typeface="Arial" panose="020B0604020202020204" pitchFamily="34" charset="0"/>
              </a:rPr>
              <a:t>6. Marec 1928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BD55E816-3AA4-41FF-A733-19A9DA77E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85225" cy="6165850"/>
          </a:xfrm>
        </p:spPr>
        <p:txBody>
          <a:bodyPr/>
          <a:lstStyle/>
          <a:p>
            <a:r>
              <a:rPr lang="sl-SI" altLang="sl-SI" sz="2800" b="1">
                <a:latin typeface="Bradley Hand ITC" panose="03070402050302030203" pitchFamily="66" charset="0"/>
              </a:rPr>
              <a:t>Pisatelj je za </a:t>
            </a:r>
            <a:r>
              <a:rPr lang="sl-SI" altLang="sl-SI" sz="2800" b="1" i="1">
                <a:latin typeface="Bradley Hand ITC" panose="03070402050302030203" pitchFamily="66" charset="0"/>
              </a:rPr>
              <a:t>Sto let samote</a:t>
            </a:r>
            <a:r>
              <a:rPr lang="sl-SI" altLang="sl-SI" sz="2800" b="1">
                <a:latin typeface="Bradley Hand ITC" panose="03070402050302030203" pitchFamily="66" charset="0"/>
              </a:rPr>
              <a:t> leta </a:t>
            </a:r>
            <a:r>
              <a:rPr lang="sl-SI" altLang="sl-SI" sz="2800" b="1">
                <a:latin typeface="Bradley Hand ITC" panose="03070402050302030203" pitchFamily="66" charset="0"/>
                <a:hlinkClick r:id="rId2" tooltip="1972"/>
              </a:rPr>
              <a:t>1972</a:t>
            </a:r>
            <a:r>
              <a:rPr lang="sl-SI" altLang="sl-SI" sz="2800" b="1">
                <a:latin typeface="Bradley Hand ITC" panose="03070402050302030203" pitchFamily="66" charset="0"/>
              </a:rPr>
              <a:t> prejel nagrado </a:t>
            </a:r>
            <a:r>
              <a:rPr lang="sl-SI" altLang="sl-SI" sz="2800" b="1">
                <a:latin typeface="Bradley Hand ITC" panose="03070402050302030203" pitchFamily="66" charset="0"/>
                <a:hlinkClick r:id="rId3" tooltip="Romul Gallegos"/>
              </a:rPr>
              <a:t>Rómula Gallegosa</a:t>
            </a:r>
            <a:r>
              <a:rPr lang="sl-SI" altLang="sl-SI" sz="2800" b="1">
                <a:latin typeface="Bradley Hand ITC" panose="03070402050302030203" pitchFamily="66" charset="0"/>
              </a:rPr>
              <a:t>,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800" b="1">
              <a:latin typeface="Bradley Hand ITC" panose="03070402050302030203" pitchFamily="66" charset="0"/>
            </a:endParaRPr>
          </a:p>
          <a:p>
            <a:r>
              <a:rPr lang="sl-SI" altLang="sl-SI" sz="2800" b="1">
                <a:latin typeface="Bradley Hand ITC" panose="03070402050302030203" pitchFamily="66" charset="0"/>
              </a:rPr>
              <a:t>leta </a:t>
            </a:r>
            <a:r>
              <a:rPr lang="sl-SI" altLang="sl-SI" sz="2800" b="1">
                <a:latin typeface="Bradley Hand ITC" panose="03070402050302030203" pitchFamily="66" charset="0"/>
                <a:hlinkClick r:id="rId4" tooltip="1982"/>
              </a:rPr>
              <a:t>1982</a:t>
            </a:r>
            <a:r>
              <a:rPr lang="sl-SI" altLang="sl-SI" sz="2800" b="1">
                <a:latin typeface="Bradley Hand ITC" panose="03070402050302030203" pitchFamily="66" charset="0"/>
              </a:rPr>
              <a:t> pa je za svojo </a:t>
            </a:r>
            <a:r>
              <a:rPr lang="sl-SI" altLang="sl-SI" sz="2800" b="1">
                <a:latin typeface="Bradley Hand ITC" panose="03070402050302030203" pitchFamily="66" charset="0"/>
                <a:hlinkClick r:id="rId5" tooltip="Kratka proza"/>
              </a:rPr>
              <a:t>kratko prozo</a:t>
            </a:r>
            <a:r>
              <a:rPr lang="sl-SI" altLang="sl-SI" sz="2800" b="1">
                <a:latin typeface="Bradley Hand ITC" panose="03070402050302030203" pitchFamily="66" charset="0"/>
              </a:rPr>
              <a:t> in romane prejel Nobelovo nagrado za književnost</a:t>
            </a:r>
          </a:p>
          <a:p>
            <a:r>
              <a:rPr lang="sl-SI" altLang="sl-SI" sz="2800" b="1">
                <a:latin typeface="Bradley Hand ITC" panose="03070402050302030203" pitchFamily="66" charset="0"/>
              </a:rPr>
              <a:t>García Márquez je znan tudi po svojem prijateljstvu s </a:t>
            </a:r>
            <a:r>
              <a:rPr lang="sl-SI" altLang="sl-SI" sz="2800" b="1">
                <a:latin typeface="Bradley Hand ITC" panose="03070402050302030203" pitchFamily="66" charset="0"/>
                <a:hlinkClick r:id="rId6" tooltip="Fidel Castro"/>
              </a:rPr>
              <a:t>Fidelom Castrom</a:t>
            </a:r>
            <a:r>
              <a:rPr lang="sl-SI" altLang="sl-SI" sz="2800" b="1">
                <a:latin typeface="Bradley Hand ITC" panose="03070402050302030203" pitchFamily="66" charset="0"/>
              </a:rPr>
              <a:t>.</a:t>
            </a:r>
          </a:p>
          <a:p>
            <a:r>
              <a:rPr lang="sl-SI" altLang="sl-SI" sz="2800" b="1">
                <a:latin typeface="Bradley Hand ITC" panose="03070402050302030203" pitchFamily="66" charset="0"/>
              </a:rPr>
              <a:t>V preteklosti, še posebej v 60. in 70. letih, je že večkrat izrazil simpatije z nekaterimi </a:t>
            </a:r>
            <a:r>
              <a:rPr lang="sl-SI" altLang="sl-SI" sz="2800" b="1">
                <a:latin typeface="Bradley Hand ITC" panose="03070402050302030203" pitchFamily="66" charset="0"/>
                <a:hlinkClick r:id="rId7" tooltip="Revolucija"/>
              </a:rPr>
              <a:t>revolucionarnimi</a:t>
            </a:r>
            <a:r>
              <a:rPr lang="sl-SI" altLang="sl-SI" sz="2800" b="1">
                <a:latin typeface="Bradley Hand ITC" panose="03070402050302030203" pitchFamily="66" charset="0"/>
              </a:rPr>
              <a:t> skupinami </a:t>
            </a:r>
            <a:r>
              <a:rPr lang="sl-SI" altLang="sl-SI" sz="2800" b="1">
                <a:latin typeface="Bradley Hand ITC" panose="03070402050302030203" pitchFamily="66" charset="0"/>
                <a:hlinkClick r:id="rId8" tooltip="Latinska Amerika"/>
              </a:rPr>
              <a:t>Latinske Amerike</a:t>
            </a:r>
            <a:r>
              <a:rPr lang="sl-SI" altLang="sl-SI" sz="2800" b="1">
                <a:latin typeface="Bradley Hand ITC" panose="03070402050302030203" pitchFamily="66" charset="0"/>
              </a:rPr>
              <a:t>. Kritičen je bil tudi do </a:t>
            </a:r>
            <a:r>
              <a:rPr lang="sl-SI" altLang="sl-SI" sz="2800" b="1">
                <a:latin typeface="Bradley Hand ITC" panose="03070402050302030203" pitchFamily="66" charset="0"/>
                <a:hlinkClick r:id="rId9" tooltip="Politika"/>
              </a:rPr>
              <a:t>političnega</a:t>
            </a:r>
            <a:r>
              <a:rPr lang="sl-SI" altLang="sl-SI" sz="2800" b="1">
                <a:latin typeface="Bradley Hand ITC" panose="03070402050302030203" pitchFamily="66" charset="0"/>
              </a:rPr>
              <a:t> stanja v Kolumbiji. </a:t>
            </a:r>
          </a:p>
          <a:p>
            <a:r>
              <a:rPr lang="sl-SI" altLang="sl-SI" sz="2800" b="1" i="1">
                <a:latin typeface="Bradley Hand ITC" panose="03070402050302030203" pitchFamily="66" charset="0"/>
              </a:rPr>
              <a:t>V začetku </a:t>
            </a:r>
            <a:r>
              <a:rPr lang="sl-SI" altLang="sl-SI" sz="2800" b="1" i="1">
                <a:latin typeface="Bradley Hand ITC" panose="03070402050302030203" pitchFamily="66" charset="0"/>
                <a:hlinkClick r:id="rId10" tooltip="1980."/>
              </a:rPr>
              <a:t>80</a:t>
            </a:r>
            <a:r>
              <a:rPr lang="sl-SI" altLang="sl-SI" sz="2800" b="1" i="1">
                <a:latin typeface="Bradley Hand ITC" panose="03070402050302030203" pitchFamily="66" charset="0"/>
              </a:rPr>
              <a:t>-ih let </a:t>
            </a:r>
            <a:r>
              <a:rPr lang="sl-SI" altLang="sl-SI" sz="2800" b="1" i="1">
                <a:latin typeface="Bradley Hand ITC" panose="03070402050302030203" pitchFamily="66" charset="0"/>
                <a:hlinkClick r:id="rId11" tooltip="20. stoletje"/>
              </a:rPr>
              <a:t>20. stoletja</a:t>
            </a:r>
            <a:r>
              <a:rPr lang="sl-SI" altLang="sl-SI" sz="2800" b="1" i="1">
                <a:latin typeface="Bradley Hand ITC" panose="03070402050302030203" pitchFamily="66" charset="0"/>
              </a:rPr>
              <a:t> je deloval v ozadju mnogih poskusov v pogajanjih med vlado in gverilci.</a:t>
            </a:r>
            <a:r>
              <a:rPr lang="sl-SI" altLang="sl-SI" sz="2800" b="1">
                <a:latin typeface="Bradley Hand ITC" panose="03070402050302030203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>
            <a:extLst>
              <a:ext uri="{FF2B5EF4-FFF2-40B4-BE49-F238E27FC236}">
                <a16:creationId xmlns:a16="http://schemas.microsoft.com/office/drawing/2014/main" id="{4FB79D7A-D933-4240-9F10-79E30DE86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964612" cy="6264275"/>
          </a:xfrm>
        </p:spPr>
        <p:txBody>
          <a:bodyPr/>
          <a:lstStyle/>
          <a:p>
            <a:r>
              <a:rPr lang="sl-SI" altLang="sl-SI" sz="2800" b="1">
                <a:latin typeface="Bradley Hand ITC" panose="03070402050302030203" pitchFamily="66" charset="0"/>
              </a:rPr>
              <a:t>Njegovo prvo veliko delo je bila </a:t>
            </a:r>
            <a:r>
              <a:rPr lang="sl-SI" altLang="sl-SI" sz="2800" b="1">
                <a:latin typeface="Bradley Hand ITC" panose="03070402050302030203" pitchFamily="66" charset="0"/>
                <a:hlinkClick r:id="rId2" tooltip="Novela"/>
              </a:rPr>
              <a:t>novela</a:t>
            </a:r>
            <a:r>
              <a:rPr lang="sl-SI" altLang="sl-SI" sz="2800" b="1">
                <a:latin typeface="Bradley Hand ITC" panose="03070402050302030203" pitchFamily="66" charset="0"/>
              </a:rPr>
              <a:t> </a:t>
            </a:r>
            <a:r>
              <a:rPr lang="sl-SI" altLang="sl-SI" sz="2800" b="1" i="1">
                <a:latin typeface="Bradley Hand ITC" panose="03070402050302030203" pitchFamily="66" charset="0"/>
              </a:rPr>
              <a:t>Pripoved brodolomca</a:t>
            </a:r>
            <a:r>
              <a:rPr lang="sl-SI" altLang="sl-SI" sz="2800" b="1">
                <a:latin typeface="Bradley Hand ITC" panose="03070402050302030203" pitchFamily="66" charset="0"/>
              </a:rPr>
              <a:t> (Relato de un naufragio), ki je izšla kot časopisni </a:t>
            </a:r>
            <a:r>
              <a:rPr lang="sl-SI" altLang="sl-SI" sz="2800" b="1">
                <a:latin typeface="Bradley Hand ITC" panose="03070402050302030203" pitchFamily="66" charset="0"/>
                <a:hlinkClick r:id="rId3" tooltip="Podlistek"/>
              </a:rPr>
              <a:t>podlistek</a:t>
            </a:r>
            <a:r>
              <a:rPr lang="sl-SI" altLang="sl-SI" sz="2800" b="1">
                <a:latin typeface="Bradley Hand ITC" panose="03070402050302030203" pitchFamily="66" charset="0"/>
              </a:rPr>
              <a:t> leta </a:t>
            </a:r>
            <a:r>
              <a:rPr lang="sl-SI" altLang="sl-SI" sz="2800" b="1">
                <a:latin typeface="Bradley Hand ITC" panose="03070402050302030203" pitchFamily="66" charset="0"/>
                <a:hlinkClick r:id="rId4" tooltip="1955"/>
              </a:rPr>
              <a:t>1955</a:t>
            </a:r>
            <a:r>
              <a:rPr lang="sl-SI" altLang="sl-SI" sz="2800" b="1">
                <a:latin typeface="Bradley Hand ITC" panose="03070402050302030203" pitchFamily="66" charset="0"/>
              </a:rPr>
              <a:t>.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800" b="1">
              <a:latin typeface="Bradley Hand ITC" panose="03070402050302030203" pitchFamily="66" charset="0"/>
            </a:endParaRPr>
          </a:p>
          <a:p>
            <a:r>
              <a:rPr lang="sl-SI" altLang="sl-SI" sz="2800" b="1">
                <a:latin typeface="Bradley Hand ITC" panose="03070402050302030203" pitchFamily="66" charset="0"/>
              </a:rPr>
              <a:t>Mnoga njegova dela veljajo tako za leposlovna kot za neleposlovna, taki sta npr.: </a:t>
            </a:r>
            <a:r>
              <a:rPr lang="sl-SI" altLang="sl-SI" sz="2800" b="1" i="1">
                <a:latin typeface="Bradley Hand ITC" panose="03070402050302030203" pitchFamily="66" charset="0"/>
              </a:rPr>
              <a:t>Kronika najavljene smrti</a:t>
            </a:r>
            <a:r>
              <a:rPr lang="sl-SI" altLang="sl-SI" sz="2800" b="1">
                <a:latin typeface="Bradley Hand ITC" panose="03070402050302030203" pitchFamily="66" charset="0"/>
              </a:rPr>
              <a:t> (Crónica de una muerte anunciada, </a:t>
            </a:r>
            <a:r>
              <a:rPr lang="sl-SI" altLang="sl-SI" sz="2800" b="1">
                <a:latin typeface="Bradley Hand ITC" panose="03070402050302030203" pitchFamily="66" charset="0"/>
                <a:hlinkClick r:id="rId5" tooltip="1981"/>
              </a:rPr>
              <a:t>1981</a:t>
            </a:r>
            <a:r>
              <a:rPr lang="sl-SI" altLang="sl-SI" sz="2800" b="1">
                <a:latin typeface="Bradley Hand ITC" panose="03070402050302030203" pitchFamily="66" charset="0"/>
              </a:rPr>
              <a:t>),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Bradley Hand ITC" panose="03070402050302030203" pitchFamily="66" charset="0"/>
              </a:rPr>
              <a:t>		      </a:t>
            </a:r>
            <a:r>
              <a:rPr lang="sl-SI" altLang="sl-SI" sz="2800" b="1" i="1">
                <a:latin typeface="Bradley Hand ITC" panose="03070402050302030203" pitchFamily="66" charset="0"/>
              </a:rPr>
              <a:t>Ljubezen v času kolere</a:t>
            </a:r>
            <a:r>
              <a:rPr lang="sl-SI" altLang="sl-SI" sz="2800" b="1">
                <a:latin typeface="Bradley Hand ITC" panose="03070402050302030203" pitchFamily="66" charset="0"/>
              </a:rPr>
              <a:t> (El amor en los tiempos del cólera,</a:t>
            </a:r>
            <a:r>
              <a:rPr lang="sl-SI" altLang="sl-SI" sz="2400" b="1">
                <a:latin typeface="Bradley Hand ITC" panose="03070402050302030203" pitchFamily="66" charset="0"/>
              </a:rPr>
              <a:t> </a:t>
            </a:r>
            <a:r>
              <a:rPr lang="sl-SI" altLang="sl-SI" sz="2800" b="1">
                <a:latin typeface="Bradley Hand ITC" panose="03070402050302030203" pitchFamily="66" charset="0"/>
                <a:hlinkClick r:id="rId6" tooltip="1985"/>
              </a:rPr>
              <a:t>1985</a:t>
            </a:r>
            <a:r>
              <a:rPr lang="sl-SI" altLang="sl-SI" sz="2800" b="1">
                <a:latin typeface="Bradley Hand ITC" panose="03070402050302030203" pitchFamily="66" charset="0"/>
              </a:rPr>
              <a:t>)</a:t>
            </a:r>
            <a:r>
              <a:rPr lang="sl-SI" altLang="sl-SI" sz="2800">
                <a:latin typeface="Bradley Hand ITC" panose="03070402050302030203" pitchFamily="66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b="1">
                <a:latin typeface="Bradley Hand ITC" panose="03070402050302030203" pitchFamily="66" charset="0"/>
              </a:rPr>
              <a:t>Njegovo najbolj znano delo, znameniti </a:t>
            </a:r>
            <a:r>
              <a:rPr lang="sl-SI" altLang="sl-SI" b="1">
                <a:latin typeface="Bradley Hand ITC" panose="03070402050302030203" pitchFamily="66" charset="0"/>
                <a:hlinkClick r:id="rId7" tooltip="Roman"/>
              </a:rPr>
              <a:t>roman</a:t>
            </a:r>
            <a:r>
              <a:rPr lang="sl-SI" altLang="sl-SI" b="1">
                <a:latin typeface="Bradley Hand ITC" panose="03070402050302030203" pitchFamily="66" charset="0"/>
              </a:rPr>
              <a:t> </a:t>
            </a:r>
            <a:r>
              <a:rPr lang="sl-SI" altLang="sl-SI" b="1" i="1">
                <a:latin typeface="Bradley Hand ITC" panose="03070402050302030203" pitchFamily="66" charset="0"/>
              </a:rPr>
              <a:t>Sto let samote</a:t>
            </a:r>
            <a:r>
              <a:rPr lang="sl-SI" altLang="sl-SI" b="1">
                <a:latin typeface="Bradley Hand ITC" panose="03070402050302030203" pitchFamily="66" charset="0"/>
              </a:rPr>
              <a:t> (Cien años de soledad, </a:t>
            </a:r>
            <a:r>
              <a:rPr lang="sl-SI" altLang="sl-SI" b="1">
                <a:latin typeface="Bradley Hand ITC" panose="03070402050302030203" pitchFamily="66" charset="0"/>
                <a:hlinkClick r:id="rId8" tooltip="1967"/>
              </a:rPr>
              <a:t>1967</a:t>
            </a:r>
            <a:r>
              <a:rPr lang="sl-SI" altLang="sl-SI" b="1">
                <a:latin typeface="Bradley Hand ITC" panose="03070402050302030203" pitchFamily="66" charset="0"/>
              </a:rPr>
              <a:t>), je bil prodan v več kot 10 milijonih izvodov. </a:t>
            </a:r>
            <a:endParaRPr lang="sl-SI" altLang="sl-SI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6C78918-CBAA-4272-ADBB-CC1E4B0F31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6000" b="1">
                <a:latin typeface="French Script MT" panose="03020402040607040605" pitchFamily="66" charset="0"/>
              </a:rPr>
              <a:t>S</a:t>
            </a:r>
            <a:r>
              <a:rPr lang="sl-SI" altLang="sl-SI" sz="6000" b="1">
                <a:latin typeface="Bradley Hand ITC" panose="03070402050302030203" pitchFamily="66" charset="0"/>
              </a:rPr>
              <a:t>TO LET SAMOTE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E3066B9-6E10-4E33-9F8B-231B09948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3600" b="1">
                <a:latin typeface="Bradley Hand ITC" panose="03070402050302030203" pitchFamily="66" charset="0"/>
              </a:rPr>
              <a:t>Zgodba</a:t>
            </a:r>
            <a:r>
              <a:rPr lang="sl-SI" altLang="sl-SI" sz="2800" b="1">
                <a:latin typeface="Bradley Hand ITC" panose="03070402050302030203" pitchFamily="66" charset="0"/>
              </a:rPr>
              <a:t> slika življenje odmaknjene južnoameriške vasi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Macondo</a:t>
            </a:r>
            <a:r>
              <a:rPr lang="sl-SI" altLang="sl-SI" sz="2800" b="1">
                <a:latin typeface="Bradley Hand ITC" panose="03070402050302030203" pitchFamily="66" charset="0"/>
              </a:rPr>
              <a:t>, kjer so nenavadni, nadnaravni pojavi prikazani kot vsakdanjost.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Epsko delo</a:t>
            </a:r>
            <a:r>
              <a:rPr lang="sl-SI" altLang="sl-SI" sz="2800" b="1">
                <a:latin typeface="Bradley Hand ITC" panose="03070402050302030203" pitchFamily="66" charset="0"/>
              </a:rPr>
              <a:t>, ki večdimenzionalno zajema več desetletij življenja velike družine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Buendía</a:t>
            </a:r>
            <a:r>
              <a:rPr lang="sl-SI" altLang="sl-SI" sz="2800" b="1">
                <a:latin typeface="Bradley Hand ITC" panose="03070402050302030203" pitchFamily="66" charset="0"/>
              </a:rPr>
              <a:t>, ni samo odličen primer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magičnega realizma</a:t>
            </a:r>
            <a:r>
              <a:rPr lang="sl-SI" altLang="sl-SI" sz="2800" b="1">
                <a:latin typeface="Bradley Hand ITC" panose="03070402050302030203" pitchFamily="66" charset="0"/>
              </a:rPr>
              <a:t>, ampak tudi filozofsko razmišljanje o naravi časa in izolacije, pa tudi o povsem vsakodnevnem življenju. Izjemno vrednost romanu daje izvirna uporaba magičnega realizma, še posebej pa neverjetna spretnost v umetnosti besede v </a:t>
            </a:r>
            <a:r>
              <a:rPr lang="sl-SI" altLang="sl-SI" sz="2800" b="1">
                <a:latin typeface="Bradley Hand ITC" panose="03070402050302030203" pitchFamily="66" charset="0"/>
                <a:hlinkClick r:id="rId2" tooltip="Španci"/>
              </a:rPr>
              <a:t>španskem</a:t>
            </a:r>
            <a:r>
              <a:rPr lang="sl-SI" altLang="sl-SI" sz="2800" b="1">
                <a:latin typeface="Bradley Hand ITC" panose="03070402050302030203" pitchFamily="66" charset="0"/>
              </a:rPr>
              <a:t> jeziku.</a:t>
            </a:r>
            <a:r>
              <a:rPr lang="sl-SI" altLang="sl-SI" sz="2800" b="1"/>
              <a:t> </a:t>
            </a:r>
          </a:p>
          <a:p>
            <a:endParaRPr lang="sl-SI" altLang="sl-SI"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07751EA-42EB-4E01-AE46-BB89165AA7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>
                <a:latin typeface="Bradley Hand ITC" panose="03070402050302030203" pitchFamily="66" charset="0"/>
              </a:rPr>
              <a:t>Kaj je magični realizem?</a:t>
            </a:r>
            <a:br>
              <a:rPr lang="sl-SI" altLang="sl-SI" sz="4000" b="1">
                <a:latin typeface="Bradley Hand ITC" panose="03070402050302030203" pitchFamily="66" charset="0"/>
              </a:rPr>
            </a:br>
            <a:endParaRPr lang="sl-SI" altLang="sl-SI" sz="4000" b="1">
              <a:latin typeface="Bradley Hand ITC" panose="03070402050302030203" pitchFamily="66" charset="0"/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B7C2622-695C-4A61-BBD6-D23F968534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713788" cy="5543550"/>
          </a:xfrm>
        </p:spPr>
        <p:txBody>
          <a:bodyPr/>
          <a:lstStyle/>
          <a:p>
            <a:r>
              <a:rPr lang="sl-SI" altLang="sl-SI" sz="2800" b="1">
                <a:latin typeface="Bradley Hand ITC" panose="03070402050302030203" pitchFamily="66" charset="0"/>
              </a:rPr>
              <a:t>Je literarna smer, ki se s pripovedno tehniko navezuje na realizem,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modernizem </a:t>
            </a:r>
            <a:r>
              <a:rPr lang="sl-SI" altLang="sl-SI" sz="2800" b="1">
                <a:latin typeface="Bradley Hand ITC" panose="03070402050302030203" pitchFamily="66" charset="0"/>
              </a:rPr>
              <a:t>ali postmodernizem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100" b="1">
              <a:latin typeface="Bradley Hand ITC" panose="03070402050302030203" pitchFamily="66" charset="0"/>
            </a:endParaRPr>
          </a:p>
          <a:p>
            <a:r>
              <a:rPr lang="sl-SI" altLang="sl-SI" sz="2800" b="1">
                <a:latin typeface="Bradley Hand ITC" panose="03070402050302030203" pitchFamily="66" charset="0"/>
              </a:rPr>
              <a:t>Za to smer je značilna navzočnost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dveh realnosti</a:t>
            </a:r>
            <a:r>
              <a:rPr lang="sl-SI" altLang="sl-SI" sz="2800" b="1">
                <a:latin typeface="Bradley Hand ITC" panose="03070402050302030203" pitchFamily="66" charset="0"/>
              </a:rPr>
              <a:t>: naravna in nadnaravna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100" b="1">
              <a:latin typeface="Bradley Hand ITC" panose="03070402050302030203" pitchFamily="66" charset="0"/>
            </a:endParaRPr>
          </a:p>
          <a:p>
            <a:r>
              <a:rPr lang="sl-SI" altLang="sl-SI" sz="2800" b="1">
                <a:latin typeface="Bradley Hand ITC" panose="03070402050302030203" pitchFamily="66" charset="0"/>
              </a:rPr>
              <a:t>Takšne nenavadne značilnosti oblikujejo tudi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mitski čas,</a:t>
            </a:r>
            <a:r>
              <a:rPr lang="sl-SI" altLang="sl-SI" sz="2800" b="1">
                <a:latin typeface="Bradley Hand ITC" panose="03070402050302030203" pitchFamily="66" charset="0"/>
              </a:rPr>
              <a:t> ki izvira iz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arhaične kulture</a:t>
            </a:r>
            <a:r>
              <a:rPr lang="sl-SI" altLang="sl-SI" sz="2800" b="1">
                <a:latin typeface="Bradley Hand ITC" panose="03070402050302030203" pitchFamily="66" charset="0"/>
              </a:rPr>
              <a:t>, predstavljene prek nenaivne mitske zavesti, ter številni mitski elementi: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neobvladljiva spolnost</a:t>
            </a:r>
            <a:r>
              <a:rPr lang="sl-SI" altLang="sl-SI" sz="2800" b="1">
                <a:latin typeface="Bradley Hand ITC" panose="03070402050302030203" pitchFamily="66" charset="0"/>
              </a:rPr>
              <a:t>, pretirana rodnost, vremenske neugodnosti (več let trajajoče deževje,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poplave</a:t>
            </a:r>
            <a:r>
              <a:rPr lang="sl-SI" altLang="sl-SI" sz="2800" b="1">
                <a:latin typeface="Bradley Hand ITC" panose="03070402050302030203" pitchFamily="66" charset="0"/>
              </a:rPr>
              <a:t> viharji) in nadnaravni pojavi.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900" b="1">
              <a:latin typeface="Bradley Hand ITC" panose="03070402050302030203" pitchFamily="66" charset="0"/>
            </a:endParaRPr>
          </a:p>
          <a:p>
            <a:r>
              <a:rPr lang="sl-SI" altLang="sl-SI" sz="2400" b="1">
                <a:latin typeface="Bradley Hand ITC" panose="03070402050302030203" pitchFamily="66" charset="0"/>
              </a:rPr>
              <a:t>Predstavniki so: T. Morrison, C. Fuentes, G. Garcia Marquez, J. Ruflo, J. Cortazar, M. Vergaz, I. Allende, S. Rushdie.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6346EA7-76DF-4C61-84C3-1ED633097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sl-SI" altLang="sl-SI" b="1">
                <a:latin typeface="Bradley Hand ITC" panose="03070402050302030203" pitchFamily="66" charset="0"/>
              </a:rPr>
              <a:t>Roman delimo na obdobja: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EAAAF35-9C4D-4C70-AB90-888E66199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543550"/>
          </a:xfrm>
        </p:spPr>
        <p:txBody>
          <a:bodyPr/>
          <a:lstStyle/>
          <a:p>
            <a:r>
              <a:rPr lang="sl-SI" altLang="sl-SI" sz="2800" b="1">
                <a:latin typeface="Bradley Hand ITC" panose="03070402050302030203" pitchFamily="66" charset="0"/>
              </a:rPr>
              <a:t>Prvo obdobje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Maconda </a:t>
            </a:r>
            <a:r>
              <a:rPr lang="sl-SI" altLang="sl-SI" sz="2800" b="1">
                <a:latin typeface="Bradley Hand ITC" panose="03070402050302030203" pitchFamily="66" charset="0"/>
              </a:rPr>
              <a:t>je obdobje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staroselcev</a:t>
            </a:r>
            <a:r>
              <a:rPr lang="sl-SI" altLang="sl-SI" sz="2800" b="1">
                <a:latin typeface="Bradley Hand ITC" panose="03070402050302030203" pitchFamily="66" charset="0"/>
              </a:rPr>
              <a:t>, ki so našli deželo in je bila sprva odrezana od zunanjega sveta ter živijo v složni skupnosti kjer ni še nihče starejši od trideset let in je še smrt neznana Vse se razcveti ko ustanoviteljeva žena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Ursula</a:t>
            </a:r>
            <a:r>
              <a:rPr lang="sl-SI" altLang="sl-SI" sz="2800" b="1">
                <a:latin typeface="Bradley Hand ITC" panose="03070402050302030203" pitchFamily="66" charset="0"/>
              </a:rPr>
              <a:t> najde pot “v svet” in kar naprej povečuje svojo hišo, kar je prispodoba za razvoj in skromno a zadovoljno blagostanje vasi.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400" b="1">
              <a:latin typeface="Bradley Hand ITC" panose="03070402050302030203" pitchFamily="66" charset="0"/>
            </a:endParaRPr>
          </a:p>
          <a:p>
            <a:r>
              <a:rPr lang="sl-SI" altLang="sl-SI" sz="2800" b="1">
                <a:latin typeface="Bradley Hand ITC" panose="03070402050302030203" pitchFamily="66" charset="0"/>
              </a:rPr>
              <a:t>Za Macondo se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začenja</a:t>
            </a:r>
            <a:r>
              <a:rPr lang="sl-SI" altLang="sl-SI" sz="2800" b="1">
                <a:latin typeface="Bradley Hand ITC" panose="03070402050302030203" pitchFamily="66" charset="0"/>
              </a:rPr>
              <a:t> novo obdobje, ko iz vladnega mesta pošljejo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sodnika</a:t>
            </a:r>
            <a:r>
              <a:rPr lang="sl-SI" altLang="sl-SI" sz="2800" b="1">
                <a:latin typeface="Bradley Hand ITC" panose="03070402050302030203" pitchFamily="66" charset="0"/>
              </a:rPr>
              <a:t> (okoli 1830 ko je bila razglašena republika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Kolumbija</a:t>
            </a:r>
            <a:r>
              <a:rPr lang="sl-SI" altLang="sl-SI" sz="2800" b="1">
                <a:latin typeface="Bradley Hand ITC" panose="03070402050302030203" pitchFamily="66" charset="0"/>
              </a:rPr>
              <a:t>), Z smrtjo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Melquiadesa</a:t>
            </a:r>
            <a:r>
              <a:rPr lang="sl-SI" altLang="sl-SI" sz="2800" b="1">
                <a:latin typeface="Bradley Hand ITC" panose="03070402050302030203" pitchFamily="66" charset="0"/>
              </a:rPr>
              <a:t> je konec rajskega časa in Macondo postane mestece v katerega pride uprava, cerkev in vojska.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>
            <a:extLst>
              <a:ext uri="{FF2B5EF4-FFF2-40B4-BE49-F238E27FC236}">
                <a16:creationId xmlns:a16="http://schemas.microsoft.com/office/drawing/2014/main" id="{28146097-7FF5-4AF4-A765-357A26688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Ob koncu stoletja</a:t>
            </a:r>
            <a:r>
              <a:rPr lang="sl-SI" altLang="sl-SI" sz="2800" b="1">
                <a:latin typeface="Bradley Hand ITC" panose="03070402050302030203" pitchFamily="66" charset="0"/>
              </a:rPr>
              <a:t> doseže Macondo gospodarski vzpon. Sistematično pridelovanje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banan</a:t>
            </a:r>
            <a:r>
              <a:rPr lang="sl-SI" altLang="sl-SI" sz="2800" b="1">
                <a:latin typeface="Bradley Hand ITC" panose="03070402050302030203" pitchFamily="66" charset="0"/>
              </a:rPr>
              <a:t> odločno spremeni življenje prebivalcev.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United Fuit company</a:t>
            </a:r>
            <a:r>
              <a:rPr lang="sl-SI" altLang="sl-SI" sz="2800" b="1">
                <a:latin typeface="Bradley Hand ITC" panose="03070402050302030203" pitchFamily="66" charset="0"/>
              </a:rPr>
              <a:t> kontrolira vso obalo in, ko ne ugodi delavcem, ki zahtevajo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pravičnejši</a:t>
            </a:r>
            <a:r>
              <a:rPr lang="sl-SI" altLang="sl-SI" sz="2800" b="1">
                <a:latin typeface="Bradley Hand ITC" panose="03070402050302030203" pitchFamily="66" charset="0"/>
              </a:rPr>
              <a:t> zaslužek, se začetni nemiri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1928</a:t>
            </a:r>
            <a:r>
              <a:rPr lang="sl-SI" altLang="sl-SI" sz="2800" b="1">
                <a:latin typeface="Bradley Hand ITC" panose="03070402050302030203" pitchFamily="66" charset="0"/>
              </a:rPr>
              <a:t> sprevržejo v generalni štrajk, ki je krvavo zadušen.</a:t>
            </a:r>
          </a:p>
          <a:p>
            <a:r>
              <a:rPr lang="sl-SI" altLang="sl-SI" sz="2800" b="1">
                <a:latin typeface="Bradley Hand ITC" panose="03070402050302030203" pitchFamily="66" charset="0"/>
              </a:rPr>
              <a:t>S opisom vstaje se Marquez bliža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koncu romana</a:t>
            </a:r>
            <a:r>
              <a:rPr lang="sl-SI" altLang="sl-SI" sz="2800" b="1">
                <a:latin typeface="Bradley Hand ITC" panose="03070402050302030203" pitchFamily="66" charset="0"/>
              </a:rPr>
              <a:t>. Macondo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 </a:t>
            </a:r>
            <a:r>
              <a:rPr lang="sl-SI" altLang="sl-SI" sz="2800" b="1">
                <a:latin typeface="Bradley Hand ITC" panose="03070402050302030203" pitchFamily="66" charset="0"/>
              </a:rPr>
              <a:t>postane kraj, kjer divjajo ujme, dokler usodni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hurikan</a:t>
            </a:r>
            <a:r>
              <a:rPr lang="sl-SI" altLang="sl-SI" sz="2800" b="1">
                <a:latin typeface="Bradley Hand ITC" panose="03070402050302030203" pitchFamily="66" charset="0"/>
              </a:rPr>
              <a:t> ne pomete zadnjih ostankov nekdaj cvetoče vasi.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sl-SI" altLang="sl-SI" sz="2800" b="1">
                <a:latin typeface="Bradley Hand ITC" panose="03070402050302030203" pitchFamily="66" charset="0"/>
              </a:rPr>
              <a:t>Krog je sklenjen kot v svetem pismu. Pojavi pa se zle slutnja ali je konec romana tudi prerokba za usodo celine?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E1C3F47C-A2FC-4B1F-B91B-517D4AE01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 b="1">
                <a:latin typeface="Bradley Hand ITC" panose="03070402050302030203" pitchFamily="66" charset="0"/>
              </a:rPr>
              <a:t>    Književne osebe:  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354BB63-CB43-4408-BC41-9E333E94B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4006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Bradley Hand ITC" panose="03070402050302030203" pitchFamily="66" charset="0"/>
              </a:rPr>
              <a:t>Delimo jih v arhetipske, tipične in druge.</a:t>
            </a:r>
          </a:p>
          <a:p>
            <a:r>
              <a:rPr lang="sl-SI" altLang="sl-SI" sz="2800" b="1">
                <a:latin typeface="Bradley Hand ITC" panose="03070402050302030203" pitchFamily="66" charset="0"/>
              </a:rPr>
              <a:t>Arhetipi so zagotovo predstavniki rodu Buendia v šestih generacijah.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Jose Arcadio Buendia</a:t>
            </a:r>
            <a:r>
              <a:rPr lang="sl-SI" altLang="sl-SI" sz="2800" b="1">
                <a:latin typeface="Bradley Hand ITC" panose="03070402050302030203" pitchFamily="66" charset="0"/>
              </a:rPr>
              <a:t> ima arhetipske in invidualne poteze. Njegova domišljija, povezana z izjemno vedoželjnostjo, ne pozna meja, obenem pa je človek orjaške moči. Njegovi glavni lastnosti najdemo v obeh sinovih moč v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Joseo Arcadiu</a:t>
            </a:r>
            <a:r>
              <a:rPr lang="sl-SI" altLang="sl-SI" sz="2800" b="1">
                <a:latin typeface="Bradley Hand ITC" panose="03070402050302030203" pitchFamily="66" charset="0"/>
              </a:rPr>
              <a:t> in domišljijo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Aurelianu.</a:t>
            </a:r>
          </a:p>
          <a:p>
            <a:r>
              <a:rPr lang="sl-SI" altLang="sl-SI" sz="2800" b="1">
                <a:latin typeface="Bradley Hand ITC" panose="03070402050302030203" pitchFamily="66" charset="0"/>
              </a:rPr>
              <a:t>Središče družine je </a:t>
            </a:r>
            <a:r>
              <a:rPr lang="sl-SI" altLang="sl-SI" sz="2800" b="1">
                <a:solidFill>
                  <a:schemeClr val="hlink"/>
                </a:solidFill>
                <a:latin typeface="Bradley Hand ITC" panose="03070402050302030203" pitchFamily="66" charset="0"/>
              </a:rPr>
              <a:t>Ursula</a:t>
            </a:r>
            <a:r>
              <a:rPr lang="sl-SI" altLang="sl-SI" sz="2800" b="1">
                <a:latin typeface="Bradley Hand ITC" panose="03070402050302030203" pitchFamily="66" charset="0"/>
              </a:rPr>
              <a:t>, ki vpliva na vse generacije in se venomer boji, da bi ženske potomke kot kazen za incest ne rodile potomca s prašičjim repom</a:t>
            </a:r>
          </a:p>
          <a:p>
            <a:endParaRPr lang="sl-SI" altLang="sl-SI" sz="2800">
              <a:latin typeface="Bradley Hand ITC" panose="03070402050302030203" pitchFamily="66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sl-SI" altLang="sl-SI" sz="2800">
              <a:latin typeface="Bradley Hand ITC" panose="03070402050302030203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0</TotalTime>
  <Words>1141</Words>
  <Application>Microsoft Office PowerPoint</Application>
  <PresentationFormat>On-screen Show (4:3)</PresentationFormat>
  <Paragraphs>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Black</vt:lpstr>
      <vt:lpstr>Bradley Hand ITC</vt:lpstr>
      <vt:lpstr>French Script MT</vt:lpstr>
      <vt:lpstr>Tahoma</vt:lpstr>
      <vt:lpstr>Times New Roman</vt:lpstr>
      <vt:lpstr>Wingdings</vt:lpstr>
      <vt:lpstr>Slit</vt:lpstr>
      <vt:lpstr>Fireworks</vt:lpstr>
      <vt:lpstr>STO LET SAMOTE</vt:lpstr>
      <vt:lpstr>G. García Márquez (Gabo)</vt:lpstr>
      <vt:lpstr>PowerPoint Presentation</vt:lpstr>
      <vt:lpstr>PowerPoint Presentation</vt:lpstr>
      <vt:lpstr>STO LET SAMOTE</vt:lpstr>
      <vt:lpstr>Kaj je magični realizem? </vt:lpstr>
      <vt:lpstr>Roman delimo na obdobja:</vt:lpstr>
      <vt:lpstr>PowerPoint Presentation</vt:lpstr>
      <vt:lpstr>    Književne osebe: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Gradivo:</vt:lpstr>
      <vt:lpstr>   KONEC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2019-06-03T09:08:35Z</dcterms:created>
  <dcterms:modified xsi:type="dcterms:W3CDTF">2019-06-03T09:08:35Z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