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22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6CC19-C380-4582-97A5-B7B584AEE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99F9C-704B-4777-B7AF-603F9506D4A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30B37-1ACD-45FD-BAAC-F4897A268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756247-8FE8-4CAA-AC5A-D7FE1440B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5ECCB-786E-4D98-9D30-05209C63C2E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7875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BCC177-8ED7-4CE6-A71C-F9FFB1054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35157-B4BE-4B7E-B8BF-3C701687FD3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74074C-D343-4324-9C26-E3949D542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A3A5A-C01C-4586-8224-9025C22D2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0BCC6-5A20-40C8-BFD9-F6CA8E3570D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4640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96601-D07C-4042-99AF-AD64EF122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DB803-4BDE-4289-9653-986B75EA6BC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C2A937-4EEC-47C7-9576-9398CD344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BD973-ABF7-4909-9BC5-E49CC2873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65376-FBDE-4FB7-BC96-809A9EEF63A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76888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52CBF4-205A-4DF1-BA6C-99C1E892E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98C0E-1069-4408-8288-6C356D01A21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FE844-46A8-481E-8032-6809B766D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7E366A-E0A5-4E94-A4B0-E5F0EC2F0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A7E380-7BF8-4D1E-983A-094D62585CE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6434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5FCFD-5ADD-45E8-9E0C-EDE62D330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25398-DB97-4A40-8F55-068042198FD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55A306-EABA-4AAF-9FA4-A5530ED23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98B15E-1613-4163-ADEE-7263B7C7C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156E9-5585-4B99-B3E3-D2CCAAF390F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19084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CCF6359-FD9D-4110-BC2C-FB21F78CC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694FD-B83D-4C7D-A989-C10A411DBA2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375522A-F003-4EC0-B7C8-E89475950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ECD9AD2-7A2D-4A06-A159-6F55CBE03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B24BAA-D54D-4759-AB5D-9962FB16179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34038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AAE3FC7-E226-4C06-8130-27541539C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39FD2-6339-4666-A536-EABE8750388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0A00935-A52F-48FB-A858-32A9F1089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B4A58CD-57CB-4CDB-91DC-329F70976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332E86-50F4-4B35-B52F-119806D0D7A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71035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7A7CFA8-A6B9-45E8-BD99-18C893DF3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06935-FCCA-4151-BB72-31A0129657C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FA5BB6B-60EA-4545-B0E5-492283687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1F54792-9DD7-45E0-B441-F2DA41C1E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9097F1-5F27-480A-8C84-CE43B0F8420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70662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F769E3B-6AF2-4E8F-B55A-154C2F964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DA95A-6551-4576-9613-EEA9B793BD1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B69CAE1-E473-4795-B662-260A7B136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C51F538-1559-43B1-9659-54CE5BBCE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2E1C2-0C04-47B3-A20D-F10F11A3C67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13660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E68B266-A104-4992-B3CE-38F374D8C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6BD0A-6ED5-4568-9D3F-547D069D5D9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E97C609-7323-41C9-8825-77FFB064E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7D685E0-9866-4C74-AAC6-4D8B74482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C0202-CA78-4C1A-A12E-639549FFDC6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35358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AB373C8-0D71-47F7-9414-394F4591E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5B9BF-3FAC-44A1-8ACF-9B94A5B83D2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BDE6B00-F6E4-429F-8BC9-20E98F1AF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B1C3BD3-80D2-4295-92E0-577C47DFC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D0C39-D6F5-41A2-8A0C-726DA4ACE9A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92700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C8CE181-39B4-46CA-9F1E-7B6548986DD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title style</a:t>
            </a:r>
            <a:endParaRPr lang="sl-SI" altLang="sl-SI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579A219-A4BE-4A06-A606-F7330246472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  <a:endParaRPr lang="sl-SI" alt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736C2C-DAE2-40D5-B1D3-967F2CFFE1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A77BF0-A5AB-499B-A425-A275AE24AA2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BCE9BC-D928-4882-B825-ECE41AFC5B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B2626-0539-4DF0-8E98-15DF2B840E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562AE6A-9039-4454-9DCB-343C3519C959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l.wikipedia.org/wiki/Karl_May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pload.wikimedia.org/wikipedia/eo/9/9d/Lex_Barker_as_Old_Shatterhand.jpg" TargetMode="External"/><Relationship Id="rId5" Type="http://schemas.openxmlformats.org/officeDocument/2006/relationships/hyperlink" Target="http://sl.wikipedia.org/wiki/Vinetou" TargetMode="External"/><Relationship Id="rId4" Type="http://schemas.openxmlformats.org/officeDocument/2006/relationships/hyperlink" Target="http://ais.badische-zeitung.de/piece/00/ab/84/81/11240577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>
            <a:extLst>
              <a:ext uri="{FF2B5EF4-FFF2-40B4-BE49-F238E27FC236}">
                <a16:creationId xmlns:a16="http://schemas.microsoft.com/office/drawing/2014/main" id="{9D989954-5586-4CD0-B02B-2F4647C6E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2060575"/>
            <a:ext cx="41052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sl-SI" altLang="sl-SI" sz="3200">
                <a:solidFill>
                  <a:schemeClr val="bg1"/>
                </a:solidFill>
              </a:rPr>
              <a:t>Karl May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4CCB3D-7729-4087-9BB0-F67553611F3F}"/>
              </a:ext>
            </a:extLst>
          </p:cNvPr>
          <p:cNvSpPr/>
          <p:nvPr/>
        </p:nvSpPr>
        <p:spPr>
          <a:xfrm>
            <a:off x="1439652" y="2492896"/>
            <a:ext cx="6048671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VINETOU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62010CCA-1D39-4122-B09E-857E40B72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>
                <a:solidFill>
                  <a:srgbClr val="C00000"/>
                </a:solidFill>
              </a:rPr>
              <a:t>Zgodba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79D3A-9CCC-49C4-83FB-14796EBDE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Poučevanje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Merjenje poti za vlak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Prihod indijancev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Smrt Belega očeta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Maščevanje indijancev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Pobratenje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Odhod v mesta belcev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Smrt Nšo-či in Inču Čune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Pokop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Lov na Santerja</a:t>
            </a:r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>
            <a:extLst>
              <a:ext uri="{FF2B5EF4-FFF2-40B4-BE49-F238E27FC236}">
                <a16:creationId xmlns:a16="http://schemas.microsoft.com/office/drawing/2014/main" id="{5A5F223D-9015-4006-A393-E63111A9F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r>
              <a:rPr lang="sl-SI" altLang="sl-SI"/>
              <a:t>Namišljeno ime</a:t>
            </a:r>
          </a:p>
          <a:p>
            <a:r>
              <a:rPr lang="sl-SI" altLang="sl-SI"/>
              <a:t>Junak iz plemena Apačev</a:t>
            </a:r>
          </a:p>
          <a:p>
            <a:r>
              <a:rPr lang="sl-SI" altLang="sl-SI"/>
              <a:t>Osnova za več filmov</a:t>
            </a:r>
          </a:p>
          <a:p>
            <a:r>
              <a:rPr lang="sl-SI" altLang="sl-SI"/>
              <a:t>Pripovedovanje v prvi osebi (Karl/Old Shatterhand)</a:t>
            </a:r>
          </a:p>
          <a:p>
            <a:r>
              <a:rPr lang="sl-SI" altLang="sl-SI"/>
              <a:t>Dogajalni kraj: Divji zahod</a:t>
            </a:r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511D3A55-377B-41C5-80E5-88142115D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>
                <a:solidFill>
                  <a:schemeClr val="accent2"/>
                </a:solidFill>
              </a:rPr>
              <a:t>Karl/Old Shatterhand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82923618-D98B-456E-BAFF-36DFF9CFD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Je pripovedovalec</a:t>
            </a:r>
          </a:p>
          <a:p>
            <a:r>
              <a:rPr lang="sl-SI" altLang="sl-SI"/>
              <a:t>Nemec</a:t>
            </a:r>
          </a:p>
          <a:p>
            <a:r>
              <a:rPr lang="sl-SI" altLang="sl-SI"/>
              <a:t>Velika telesna moč in spretnost z orožjem</a:t>
            </a:r>
          </a:p>
          <a:p>
            <a:r>
              <a:rPr lang="sl-SI" altLang="sl-SI"/>
              <a:t>Domači učitelj v St. Luisu, kasneje geodet in nato westman</a:t>
            </a:r>
          </a:p>
          <a:p>
            <a:r>
              <a:rPr lang="sl-SI" altLang="sl-SI"/>
              <a:t>Dogodivščine opisuje v knjigah</a:t>
            </a:r>
          </a:p>
          <a:p>
            <a:endParaRPr lang="sl-SI" altLang="sl-SI"/>
          </a:p>
          <a:p>
            <a:endParaRPr lang="sl-SI" altLang="sl-S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935CC936-CEB8-452F-8C34-DDD94707A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260350"/>
            <a:ext cx="8229600" cy="1143000"/>
          </a:xfrm>
        </p:spPr>
        <p:txBody>
          <a:bodyPr/>
          <a:lstStyle/>
          <a:p>
            <a:r>
              <a:rPr lang="sl-SI" altLang="sl-SI" b="1">
                <a:solidFill>
                  <a:srgbClr val="C00000"/>
                </a:solidFill>
              </a:rPr>
              <a:t>Pisatelj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94F5515E-B1D0-42BB-BC5A-A7404E937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>
                <a:solidFill>
                  <a:srgbClr val="FFFF00"/>
                </a:solidFill>
              </a:rPr>
              <a:t>Karl Friedrich May – 25.2.1842-30.3.1912 </a:t>
            </a:r>
          </a:p>
          <a:p>
            <a:r>
              <a:rPr lang="sl-SI" altLang="sl-SI">
                <a:solidFill>
                  <a:srgbClr val="FFFF00"/>
                </a:solidFill>
              </a:rPr>
              <a:t>Piše v prvi osebi kot Old Shatterhand</a:t>
            </a:r>
          </a:p>
          <a:p>
            <a:r>
              <a:rPr lang="sl-SI" altLang="sl-SI">
                <a:solidFill>
                  <a:srgbClr val="FFFF00"/>
                </a:solidFill>
              </a:rPr>
              <a:t>Zgodbe o Divjem zahodu in Bližnjem vzhodu</a:t>
            </a:r>
          </a:p>
          <a:p>
            <a:r>
              <a:rPr lang="sl-SI" altLang="sl-SI">
                <a:solidFill>
                  <a:srgbClr val="FFFF00"/>
                </a:solidFill>
              </a:rPr>
              <a:t>Izgubi stik z realnostjo</a:t>
            </a:r>
          </a:p>
          <a:p>
            <a:r>
              <a:rPr lang="sl-SI" altLang="sl-SI">
                <a:solidFill>
                  <a:srgbClr val="FFFF00"/>
                </a:solidFill>
              </a:rPr>
              <a:t>Znana dela: Vinetou, Benito Juarez, Old Surehand, Lovci na sužnje, Po puščavi itd.</a:t>
            </a:r>
          </a:p>
          <a:p>
            <a:endParaRPr lang="sl-SI" altLang="sl-SI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80E64B53-1C81-4B34-A5F9-7D564ECA3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C00000"/>
                </a:solidFill>
              </a:rPr>
              <a:t>Viri in literatura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62B35FFE-854E-4940-9202-654C9871E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>
                <a:hlinkClick r:id="rId3"/>
              </a:rPr>
              <a:t>http://sl.wikipedia.org/wiki/Karl_May</a:t>
            </a:r>
            <a:endParaRPr lang="sl-SI" altLang="sl-SI"/>
          </a:p>
          <a:p>
            <a:r>
              <a:rPr lang="sl-SI" altLang="sl-SI">
                <a:hlinkClick r:id="rId4"/>
              </a:rPr>
              <a:t>http://ais.badische-zeitung.de/piece/00/ab/84/81/11240577.jpg</a:t>
            </a:r>
            <a:endParaRPr lang="sl-SI" altLang="sl-SI"/>
          </a:p>
          <a:p>
            <a:r>
              <a:rPr lang="sl-SI" altLang="sl-SI">
                <a:hlinkClick r:id="rId5"/>
              </a:rPr>
              <a:t>http://sl.wikipedia.org/wiki/Vinetou</a:t>
            </a:r>
            <a:endParaRPr lang="sl-SI" altLang="sl-SI"/>
          </a:p>
          <a:p>
            <a:r>
              <a:rPr lang="sl-SI" altLang="sl-SI">
                <a:hlinkClick r:id="rId6"/>
              </a:rPr>
              <a:t>http://upload.wikimedia.org/wikipedia/eo/9/9d/Lex_Barker_as_Old_Shatterhand.jpg</a:t>
            </a:r>
            <a:endParaRPr lang="sl-SI" altLang="sl-SI"/>
          </a:p>
          <a:p>
            <a:r>
              <a:rPr lang="sl-SI" altLang="sl-SI"/>
              <a:t>Knjiga: Karl May, Vinetou, Mladinska knjiga, Ljubljana 1965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Zgodba</vt:lpstr>
      <vt:lpstr>PowerPoint Presentation</vt:lpstr>
      <vt:lpstr>Karl/Old Shatterhand</vt:lpstr>
      <vt:lpstr>Pisatelj</vt:lpstr>
      <vt:lpstr>Viri in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2019-06-03T09:08:36Z</dcterms:created>
  <dcterms:modified xsi:type="dcterms:W3CDTF">2019-06-03T09:08:36Z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