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287B25-C037-4F06-9DEE-3E4F84DED5AE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8DC8EB2E-5C79-45C6-9B65-82DBAC43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88EF-669A-44AC-979F-E5DBB04898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02B6DFF1-D7D4-4372-8935-583FE13D0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CC716-4BC1-453C-A920-3F06E8D2DC0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14E2048D-99B3-48F9-93C0-DA0B4DF8DA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3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A084-E645-4377-BF8C-751EFF8C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A5A9-500A-4A19-BD10-E09137D88D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85A6-652F-4795-B897-DF031030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021B4-9616-4414-8930-4FFB8503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B0B16-78A6-4A04-9AA7-C5C696BDBD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907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82624-70F6-4B80-9CB6-BF17EB44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FC58-893A-41FF-8F9C-DD8BFDA982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8DFFD-1A9F-4BC6-A321-18B43303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65D57-0E0E-4CF8-A599-9D2C6D0F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D60F0-4C4A-4CF5-A5C6-3F7C68B894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330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A2BC25-EA5A-4413-90B0-C0A36F862DD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93D1C-1D01-4F8D-BB8B-8A8ECE09B00F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698795-9283-4E24-A2BD-AC287ACC85F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FE6745-240C-43BD-8F09-809E56C2643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2DD9C2-1EF2-4B7E-AE67-81E5DAA6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EA52-9147-4732-966A-F589EF6A41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CF1545D-51EF-4AB1-9EE4-6488D0DF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9B46B4-E3B9-4A65-A693-C23F187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A944-CDC7-46FB-BCE4-0ED29F0E3A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712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E15EF-776C-46A0-946C-B79743E76A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152F-8ADA-4EE8-B6BB-EF64A4531D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4BB7-4F88-4659-B3EC-553AE6C394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4467-3A40-45A1-A0C4-7D6D7ADEBE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4BA9EDF-B137-41EE-B9AD-E760BC4160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313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8A5DAD-108E-4C77-873E-7556819E4654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BD3A8-2373-405C-A67C-2506B2D274E8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ECC09-0ECA-498B-9CB2-9AF4793FFE4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717BB3-044A-4BA5-87D4-B8B996C70F6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7AD193-167B-4D2F-95A7-F590F3D3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22EB-C726-4E6B-966D-6CA54D1ADAC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0366E9-3C9E-4655-861B-95F48F25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893037-C4AD-4916-8D5A-2A99030B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085EE-CD23-4379-AB12-CD942285D7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091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74B000-8E40-4901-9065-E09ED11238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514E-8D8F-469B-B7C9-CB208E9EB1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FA94E9-CA06-46DA-BD28-A75F78DAED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DE0A3-9B5D-4D05-B068-B757A0D4F5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C28225-A41E-411B-B46D-199AED4B48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854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8640BF-C5C3-4D67-87FA-8E4C095F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006A-2F4E-4813-8160-16B4501F6A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BFF9-74B8-4FE4-AF04-A806AE1E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AD0393-6E29-4F2B-BC5F-875226E3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4842-85E6-46EB-A7C4-9699F6E167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593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5247DE-AF8C-43F5-BA00-AB145449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2CF6-9A16-41DA-8023-398015A4213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D461D6-FF39-4663-9ECA-4F12F726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EA9C92-A707-4E10-9224-879750F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DFB8-7BC1-464B-854F-B96D91E845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6566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3B3692-56D1-4D70-890A-A5719085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2FD8-8B9B-46E6-A051-EF180425261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4969CA-39D6-4F33-AD29-B480B8D4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B06A76-F4AA-4663-B11C-62CFB6E1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B6FA4-0B48-4A35-9F3B-7C1A9C1E7C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134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92F872-598A-483F-B9AB-91EBF6C3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2F24-3D33-406A-BFB9-EC9920D4D5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C7FFA5-E269-4EE3-9230-BC3C4FCB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24775-FBAF-4529-A301-37D96A42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56FD-0F8A-4C00-AAB7-41AC902CB7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52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5C6E6-3F3B-4A04-9201-44AA51F0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BBDF-B8F2-483B-9ABC-F33B7D76095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17DC-8F9F-4D2B-AE78-A8BF0513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AF9E4-2FFC-4A6E-B19F-8EAD5CBF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7A86-7F11-4A55-ABF7-EF6D1BECDB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6692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B06EB4-A3AE-4502-9721-CD972AD4AAE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3B4D0-05F9-48E8-8F35-D58D07BD19D0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8D786-268F-4CAF-B745-2758328F606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F2A0BC-79C6-4929-BF85-A275B57BFDF0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14B678C-06E2-45AA-9C20-9BBD1ABF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1429-ABED-4019-BAFF-A572E7F8A64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0AC4142-C113-420E-8BC3-7327DAC5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353B696-47F8-4A79-923D-02BD39DC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98E6-DD0C-40ED-AB2B-7C6881398F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2402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9F35E-212C-4DF5-A4A4-2C797205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2C7A-163E-40E9-BBA5-8E3C0B6AA0C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09F4A-B7AB-43A3-A363-88B6BAE8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6A26-AFFA-4D4A-9F91-4EF88BC6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2AF2-A457-4FBA-B823-D2F1CF0F23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024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08B9-65BB-4B2D-820E-07D8664F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E94E-DD39-4391-9027-6E9FCA5F30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EECC-0034-4990-8D85-E96EEBC9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D0EE-8717-4B9B-B109-F6456FC0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E7C56-2AFD-44EB-B248-7B9BF85B92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0122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79343A-A231-48B5-92A7-9CA358C4AA11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35196-E966-407F-95B6-C63C55FE88AA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C1A5C-D70E-48ED-8A7A-69F1E1C156E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E542F3-3832-4A56-8417-AA6E250B77C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F6A8826-40B8-469E-824B-72CD3768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FC97-15DD-4045-98AB-A855A0A8ACC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1E2E0DA-FFE3-4797-AF21-C38C5D2C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58935-36B4-4DA6-9AAB-6F4E3B66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0D2F-AB9F-4FDE-8CC4-BA4ABEF018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0968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24FFE-39F0-4EF0-A0FE-049A095E4C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0B6B-02E6-4D15-8457-9A02F15D08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D81DE-EEFC-4F62-A0B1-8ACFC4648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D7FB1-566E-47E0-A5C7-E7D85793C8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E68977-3935-4F11-B149-9620977619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4187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E43DE-A669-4209-8BEC-F5A14BA1A33E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A9359-E1E4-4150-BA48-EF9C1CB4EE23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B86AF-8678-4383-8703-7B7CD1B9A2EF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E0166A-A121-4E4C-8D68-D62869EF7885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2DAC629-5B6A-4344-AB0E-24C6995E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E1A8-E0FE-4A2D-96AE-2B77140E70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2561BF-1510-4EE1-B676-CB55D289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55B113-367C-420F-9443-633E80C4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08ED-6174-4C6D-9871-DE6EAD084F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186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847A30-B5F3-4D02-90F3-3DFD59A7FA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7F89-5415-43BC-A0B8-95CF427DB6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05BD7F-EB2A-497E-B143-E6CE8B861F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C63659-9A01-4F29-896C-25B162D3FD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AA5396E-4184-45FF-986B-2E6CC799D9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852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2E4361-68E7-4531-8E81-2F0DBCA9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90E6-90CD-43AF-A0DA-F2C9ED854A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5FDA4D-60DA-46B2-8391-EC90A13D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9D51A2-1F36-47AA-8BF0-5AD2700E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19AC0-4262-4380-BCC1-F865F1BA20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985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B347EB-2EAD-41DA-AC1B-07B04FCE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60D4-CA2E-47A6-B67F-256C7BE798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25DA3D-479A-4C2F-896A-88C3C2C6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29FD6C-8B05-4A19-A06E-C73FD5FB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36AB5-20A3-4D5C-9D4E-0A0B12A34A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1833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23A035-5BE9-413F-B321-32C8A4A7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A227-C0EA-49CC-9394-6C8C352039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13C775-4115-42CE-95D2-EF224A8F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8622F0-26BA-4316-B042-BF6ED05F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FC757-435D-4FBE-80FF-D8ABA010DA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89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DA4748-B7C0-4DE1-960A-6A14C24A5C9C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BFFE984E-EFC8-4750-A219-2654446E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997D-7547-4350-BB29-72336E9A7F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0756CEB7-8F44-43C7-A60C-74AFC30E9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2E8BD9-FF3B-45B5-88D5-7173EEC1B5F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FDB5C1B2-3E23-48EA-B9E8-3A9C0FD123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2297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26E31F-7A78-4C14-8A8E-28F2C737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F5D0-E804-43AD-8C07-056A99AC179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30D6E4-BDA1-4F8B-BB6B-49470CE3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D53C06-B47B-4D3D-83C5-0B8F2709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34F30-FF86-4D18-B5EF-DAC1F73C6A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4129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32FA5A-DD60-45AE-BFF5-7DF1D2006BCA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EB543-D627-4117-A4FA-2DD2ECCF5BDD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E757C-4572-417F-9858-F595D23DF1D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E856F-3E9C-4CA6-A603-608C07E6977E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7A8D5FD-9922-4FD0-B6AA-262EDE96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E4E5-0F2F-40C5-A1D2-C6FA23C0B1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4FD95D9-F460-490A-8949-4C23FBED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847D92C-A23A-48AC-A431-C13B7353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5A411-AA2B-43EB-9B86-90222B2DD5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187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2E9EA-6AAB-443D-9CB1-2776E190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95E9-D70F-44CE-9A9E-E1B84EF86B7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0F0A-07D7-4F96-BE6D-CD82D995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04500-8205-45AE-9094-CD619A86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02A18-7F29-47D5-99B1-4E099C61DE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818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AC87-9F89-41A4-A7BD-E92922D2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A483-31FF-44E3-91D2-90A14531E85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AB412-7391-43E0-B7E7-88623FE4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20E85-4671-44D5-B238-4CB18EB1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2C00-4297-4752-9E1C-86ACF05A00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4757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16AD8-D657-4355-AAD9-978F694FCCFB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9E58D-6C7D-41D4-8196-ED96BD5F03EE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54F2F-7875-49FF-BC85-76E259558356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19D79E-2656-44A9-B643-44844595201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B212CD0-E0CA-46DD-BB28-EAE2CC3D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2EBE-854E-47EE-B379-3F6158240D0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8FA6C22-0CFB-4B4B-84D4-E74631D1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C470BE-BD6F-4769-B10B-D5A356D4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75F06-4E44-466A-9809-873419397D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983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E0F0-6860-4792-BDFF-93585980E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0ACE-E2E7-4304-BCFE-A1E610861B6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08C0-20EB-4E72-9888-AD34FFE427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4DB4-B21A-4900-8304-B94A65BCC6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107F747-A1BA-4748-B36C-0704CC00FA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2524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C26A3-8EBE-44F9-864F-7160F0E986AE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163B2-D42D-4CCD-ACCD-43A74D78D27F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FB1C-C31D-4314-9E1D-EAAFD6BD6FD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271B20-6342-46B3-AEF7-672234140CDD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4C65A6-634A-4406-8F19-038302DF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9788-89B4-493B-836F-19374A2919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62429F-5833-42FE-BD7A-8290CBE4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880DF2-4645-4648-B725-641A53D9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47EBB-9D24-4795-931D-D5FDF7688F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2486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D6E0DC-B74D-4AC4-AEA6-D81939DA52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7BC3-5501-4A3C-827D-C870E65CF60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B2B01-D21E-49C3-84CA-62A64F8AF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239C84-5B18-48F1-802E-BC7721D592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99DD1FF-192C-4F3B-B134-F781F0376A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6753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EFECAB-E5CC-4F81-B0EE-B6247C1B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1309-6967-41F1-AD72-8EC4929562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8442E2-8A5A-427D-B05F-F07D5A48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46CF89-2FC0-440B-A31F-725DC33C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EC89-79C5-4D89-801C-178863317B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169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8C961A-EE6A-472F-AD0D-75901B55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C3B1-2612-4952-B008-72E1F16EB31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55F3A7-86C8-4093-9738-95A4C4DD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74F5BB-0B0B-476B-882B-3BE9855C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3307-37D3-4168-B5AE-743243F093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254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246B8D1-6DA5-443C-8C22-3A3B118D3C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5156-20CA-4236-8158-FDFB45B6EA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618538-1942-4759-A61A-1C786BB5A4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6427F0-DDD8-4EBE-846F-416383BF5C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2CF1FBE-DAB6-442F-B48C-9464F2C91C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7625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91732E-61F5-40CA-9259-286FCCE0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E0EC-5C6B-4247-8E37-BC8086CCFB2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3C81D5-E263-4EA0-9E29-D54DDA52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D08F8-A5F5-4514-9BC8-9980508C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EF0C5-0593-4BDA-AD54-B3D6C31650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0694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CB3126-B8F1-439F-BA31-CAC23979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D13A-9B43-4530-87C4-A04989DAF1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D28691-E4C4-4458-BEE2-F6606115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C5E5B7-A6D5-4650-82C8-9ACB0F98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B3382-DECC-4467-AEAF-DFB14DDD86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4315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C8C3E2-9C71-47B9-BCAF-A55184E8FD5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60377-E8A5-4076-BD99-B10B02F95C22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77541-A73C-4E99-AE91-EF2F71009F14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2075A6-16A7-4719-89E6-E0E3B16E60D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3189F04-4609-4B46-91AF-04E2A0E2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8D32-1FFC-4A29-87EE-DE5C4F87078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428403C-FC80-4197-B93C-5C970D25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FF71AC9-42F1-444D-AE9E-8830BDE3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9AD91-9A7F-4264-90B4-02EC9FF97E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248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94C6A-C252-44A0-B14D-56EC16FB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C162-5A55-4314-8B83-0ABC78CF478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BC19B-C6E3-4909-8107-FF16E170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C4CD-4E9B-4F32-B1A1-75BD9F9F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A49E2-58BB-43F3-8EA7-110FF43844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0353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5CF5F-B5B0-4EF9-9CE1-E28054B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D228-B42F-43B1-AED8-0EB00C1D2F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9AB7-EAC2-4061-B6DF-97D16107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F4FE4-FC0E-42B8-B9DE-AA185CAB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6A41-F482-4095-9327-00B4D9527F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3906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723859-9C9E-4A14-95D8-5E78F77FC394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B0756-BF5F-4513-A376-D9F0508682F9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A6378-85CF-404A-86D0-F56D7B63711A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A45FEA-819F-4FC7-87DF-E213E50E05D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BBE8D0-A8B4-457E-8285-0AF19B98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3547-DF6F-45A8-B670-66E3DEC0D6E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07A113-B938-4321-A48E-55E31737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396553-AF53-4DBE-9913-553E025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CB69D-4033-49F9-AE7D-D97F8627C1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3273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B46FB-2214-4878-8BBF-86E52F529B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F1CE-D6E6-4309-A6D1-2BF00627F9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78F7-D313-4BB7-8FAF-44D23F5B3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865CE-A25E-4630-8F4E-C03D17D5F1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7BF2EB-DD66-485F-BFC2-290A8366D0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6576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0ADC9-8FF1-4322-BF41-8BAF6480DE8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6DFA8-FFCB-4C69-83E8-DBC9E6A4B07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D7293-0099-4815-81F9-0884CEB0ACE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32B504-3CDE-40FA-8618-91465AF0B87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EABF1C-C83A-431C-B37D-3AEB8AE9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0374-2EAA-4E51-9A8A-C87FB4AD3DA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2A3A15-869C-441A-B611-8EBD8610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451D38-9508-4914-920A-C9A996AE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DA82-8B50-4324-A307-DA5167302E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9482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41C9BA-6661-43ED-92A3-2D091B5B92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ADC7-ADD0-4C66-AE46-AEAE79BFF8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39B7A6-5B34-421E-852F-A95A4CD25D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93B7B8-28F7-451E-BD31-B5F7E354CA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718AE02-CB62-4687-82AE-AE30DB31CF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3232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B9F8BB-160D-45CE-8D42-8A3CA3C1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B693-69C4-4169-A88A-D57DBA2C15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32031D-C4EF-4844-9A81-A80D6A7B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6D0A1F-A2B3-4F79-9C1B-4397DA6B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FD2B-F6AB-47C0-AC14-439431AC7F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43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1C3CEA-B838-499C-ACD9-7897B06417ED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EE4FF-788E-44EA-97E6-C3136743BD4C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38A27D3C-28F1-49FC-BB42-266DFFA6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D2BA-3744-4F24-9A4E-DCD3C92B04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557079BA-DD82-40F8-BC18-DF5377280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87637E-F088-46D2-80AF-04D425A103F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019F16BC-BC1A-4F68-A74A-4B1B9A0AC2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740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E5A719-5001-49C6-9E77-1DD607AB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AAC-F956-4590-BEF8-D739E7A546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AF1CEB-83EF-4135-BE69-DA167F15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B41FC1-1D81-448E-9317-3CA54D6C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4CB7D-EFD8-4B9D-BD15-89C99491A4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8946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335959-6CC0-4201-966F-466319A3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0183-7897-41E2-A7D3-31D053ECA8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D4CF93-D80C-48B4-A0EB-460E8BA4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C34F8D-0E48-4431-AEE8-E4BC5B11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663C-6B6A-45DC-8455-7D8EC42DC9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1557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7A4E7-7ADB-4F43-818E-A18C95C0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2E2A-161F-43F9-B643-CC7F75E6EF3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F36BCA-2C8A-4254-952C-30B7440A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4832FA-B8A7-4046-953A-0D86DD3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005AA-DC8E-4976-82CA-3955C67DB0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2429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F208C1-A8D6-48F7-8483-0C891F68F1E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4E6DC-902B-4095-B92F-76FDF5AE3F0D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B6776-67BE-488C-845E-41A0FA3E560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69221E-1BBE-436E-933E-63359AB904F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1E60C2A-910A-4C19-9835-420BD8C6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3463-24CC-4512-A1CA-7BD52182F1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4F51C01-84AA-4308-9CE4-8B6527C4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A5C18BD-06AC-4AAB-B1D4-48B7984F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9DFEB-0C03-47FD-902A-8FE10FCFA6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0977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B1849-5025-44C5-B9AC-F001BB39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E780-BF16-40F1-95FB-C3B62F04DAF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A5C3-ECFB-4E2F-A611-4F189594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6C91F-457C-4C80-B92A-D73B0F38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5A340-0EB7-4FE4-B6A1-65733031DC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0175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9E03E-1808-44DF-9E10-8A447C85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A77A-0742-4D2A-9591-C91AFB9707A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381B-2BB5-4A8F-B35A-DFDA8523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A6522-5ED3-450E-ACBF-54214F39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F07E8-7B24-45C0-A45F-62DC391184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983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3D925E-A657-45D1-8391-B5C50B58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F521-AFFD-4D06-8065-E51D79F86B8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FFFAAF-48E0-465A-9F10-1C746002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A43A0C-2366-4AC8-934D-54D5185E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15A82-F95E-407C-8485-B2F542139B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418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B47A6D-FDE3-413A-8533-46039356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EC1-CA48-49AD-96C6-4D2C29695F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A4C82E-0F2B-493F-A8A7-F64030F9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7D0A40-8B5B-43B5-920D-346AB80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0558-87E2-4538-AC28-9EF84ED146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71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5919A7-7700-465D-B7C1-E534E6CA6202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4D8C163B-DD39-4AEF-B226-8EA860B4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2279-851C-4D86-A99C-7B44EE8722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F8D21623-B6D6-4744-82F3-3DEE021D1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59DCF-22C5-4FFF-80A6-1DCE6BD073F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3F038704-683A-4372-9807-086C5A53A8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39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6D36BA-8BBA-4604-B42E-FD70638F4AE0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7E6268FD-29DB-4D47-B34C-D6AE9E1E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1AAE-D74E-4515-9659-38965E9479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11F6F36A-B835-48C3-97DD-E23842DF7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25C4AB-546F-429B-B7F5-FEF681162F6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ED70396F-1D60-447F-9267-6C7DFD87A5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44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1BDE8E-1ED1-4CE1-BDF1-A2221B5058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740246-044B-48BD-A6CE-1CC7597D68AF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E774A3-926B-45DA-A760-073BB45F1D12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624548-8AF3-4DB6-BB44-9216C4708FFD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2B393-BCBF-4C31-84AC-E28B508D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F0ECA-BE82-49A3-9B11-40FBDA758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078A-E85B-4F81-9192-D09B67BD5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DCDEAB-BB9B-4E97-8A32-40487142973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FEDF-B2A1-4379-88BC-DE3CFBE0D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0D1A7-7954-4BD2-B4DD-D82EEB78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36B3C1B6-5C0A-487D-BCA7-5F3F08591D4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37" r:id="rId2"/>
    <p:sldLayoutId id="2147483776" r:id="rId3"/>
    <p:sldLayoutId id="2147483738" r:id="rId4"/>
    <p:sldLayoutId id="2147483777" r:id="rId5"/>
    <p:sldLayoutId id="2147483739" r:id="rId6"/>
    <p:sldLayoutId id="2147483740" r:id="rId7"/>
    <p:sldLayoutId id="2147483778" r:id="rId8"/>
    <p:sldLayoutId id="2147483779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EDB34C-E73C-4057-BE08-D803F3F1751B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A51D0-B921-4062-97B1-137BE0B96257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7ACBF-A39E-41BB-9B3F-4A89D45AF0C0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7EEB3C-066B-4B00-ABD5-B82040AEED3D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BC3C5-05BC-49FB-8C92-1D2C8158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:a16="http://schemas.microsoft.com/office/drawing/2014/main" id="{75F7A1DC-4826-4504-AEDB-FBBB905CF0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1A4C5-EE67-4F35-93A9-FDBF32CC8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96DE3-D9B8-4A50-8021-7B300A80601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F13D7-F646-4F55-9413-B50AE545E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B675A-F6ED-4983-B41B-4CD0C11D0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F211673E-167B-4C6F-A9BC-AC33F628CCF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43" r:id="rId2"/>
    <p:sldLayoutId id="2147483781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82" r:id="rId9"/>
    <p:sldLayoutId id="2147483749" r:id="rId10"/>
    <p:sldLayoutId id="2147483750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584B2C-896A-496B-8C7D-B5EDC34C53A9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D0D4B3-B85F-45FD-A607-8CD2927FF590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83408-10FB-44CA-8AC1-5BCC6AA57FEA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F2B19E-9765-45B6-A182-22ABA40FFE3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EEEE1-8FB4-40F8-8BAE-B100CCA8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085" name="Text Placeholder 2">
            <a:extLst>
              <a:ext uri="{FF2B5EF4-FFF2-40B4-BE49-F238E27FC236}">
                <a16:creationId xmlns:a16="http://schemas.microsoft.com/office/drawing/2014/main" id="{C7906E89-A1F9-4255-8543-9F5372BE2E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4ED9D-57C0-4288-94F3-48CDC84F0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86BEC-E5E4-4188-ADB6-195313D085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3D49-BA1B-4007-AC99-4A327D62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5785C-77FB-44D2-BBC5-53DAA3B09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66C9B87C-F0E7-4DFD-A99A-76E66871084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51" r:id="rId2"/>
    <p:sldLayoutId id="2147483784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85" r:id="rId9"/>
    <p:sldLayoutId id="2147483757" r:id="rId10"/>
    <p:sldLayoutId id="2147483758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89BA84-1B80-4B03-AED0-4FF109EE4948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2F864-7DA8-4E5B-B28D-A3530C366F00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BBBC3C-4B8A-4595-B838-ED127550F96B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66567-AC72-4B54-8990-8321161C637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72471-81BF-4B6C-8592-2253307C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id="{D85FD500-9EC0-4351-8C92-0424A543F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054E1-F188-4995-97B5-BA2B75F9B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9AE0F-7226-4754-B3DA-FCD8A8B46D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A527D-6B25-48EF-87C8-5866FB4A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20CE-6DAF-4008-9392-9DA1930F8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0C26B9B8-A631-4021-927A-003754BF2B0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59" r:id="rId2"/>
    <p:sldLayoutId id="2147483787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88" r:id="rId9"/>
    <p:sldLayoutId id="2147483765" r:id="rId10"/>
    <p:sldLayoutId id="2147483766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211A31-45E4-459A-96C7-A2EA2ED929DD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727F62-AAB7-4ED1-80C9-77A394600A5F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99067-796F-4B6A-A31C-4224EB7DA765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27C4C7-39F6-48B2-BE5C-CCA0C61EC57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5EAC8-84AD-4941-A943-4781643A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133" name="Text Placeholder 2">
            <a:extLst>
              <a:ext uri="{FF2B5EF4-FFF2-40B4-BE49-F238E27FC236}">
                <a16:creationId xmlns:a16="http://schemas.microsoft.com/office/drawing/2014/main" id="{832ECA5A-A07B-4A39-A36E-5F4ADD6714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2C0F-C361-4D58-B69B-04A993F70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3EB1EE-B960-4AAF-B564-C54257FC5E2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B56F4-4709-41DF-99C2-484FD4020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33AA-26D3-4539-96C8-27A91B212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4B6AE301-4CEA-4783-B3ED-6FBB9A21F7E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7" r:id="rId2"/>
    <p:sldLayoutId id="2147483790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91" r:id="rId9"/>
    <p:sldLayoutId id="2147483773" r:id="rId10"/>
    <p:sldLayoutId id="2147483774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ladina.si/media/www/slike.old/clanki/200404/menart_janez_display.jpg">
            <a:extLst>
              <a:ext uri="{FF2B5EF4-FFF2-40B4-BE49-F238E27FC236}">
                <a16:creationId xmlns:a16="http://schemas.microsoft.com/office/drawing/2014/main" id="{33615157-76E8-45D8-BEE0-8B482E82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981075"/>
            <a:ext cx="31432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A3476554-63CB-4979-9326-44D4CC47CDAD}"/>
              </a:ext>
            </a:extLst>
          </p:cNvPr>
          <p:cNvSpPr/>
          <p:nvPr/>
        </p:nvSpPr>
        <p:spPr>
          <a:xfrm>
            <a:off x="4756003" y="2204864"/>
            <a:ext cx="350313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JANEZ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MENART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CE78728-B5F8-4618-A6E7-7D45F80B4356}"/>
              </a:ext>
            </a:extLst>
          </p:cNvPr>
          <p:cNvSpPr txBox="1"/>
          <p:nvPr/>
        </p:nvSpPr>
        <p:spPr>
          <a:xfrm>
            <a:off x="1011238" y="476250"/>
            <a:ext cx="7129462" cy="597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atin typeface="+mn-lt"/>
                <a:cs typeface="+mn-cs"/>
              </a:rPr>
              <a:t>JANEZ MENART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Rodil se je 29. septembra 1929 v Mariboru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Umrl je 22. januarja 2004 v Ljubljani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Študiral je na filozofski fakulteti v Ljubljani, kjer je tudi diplomiral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Po odsluženju vojaščine je bil več let sprva lektor, zatem dramaturg in nato je še postal vodja lutkovnega oddelka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Bil je predsednik Društva slovenskih pisateljev in dolgoletni tajnik Slovenske akademije znanosti in umetnosti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Za svoje umetniško in kulturno delo je Janez Menart prejel veliko priznanja tako s strani bralcev kot s strani javnosti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Med drugim so ga počastili z nagrado mesta Ljubljane, z Župančičevo nagrado in z dvema Sovretovima nagradama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avokotnik 1">
            <a:extLst>
              <a:ext uri="{FF2B5EF4-FFF2-40B4-BE49-F238E27FC236}">
                <a16:creationId xmlns:a16="http://schemas.microsoft.com/office/drawing/2014/main" id="{9971B047-0DA9-4D22-84FA-F78D13F4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860425"/>
            <a:ext cx="71818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sl-SI" altLang="sl-SI" sz="2400" b="1">
                <a:latin typeface="Trebuchet MS" panose="020B0603020202020204" pitchFamily="34" charset="0"/>
              </a:rPr>
              <a:t>PESNIŠKE ZBIRKE:</a:t>
            </a:r>
          </a:p>
          <a:p>
            <a:endParaRPr lang="sl-SI" altLang="sl-SI" sz="2000">
              <a:latin typeface="Trebuchet MS" panose="020B0603020202020204" pitchFamily="34" charset="0"/>
            </a:endParaRPr>
          </a:p>
          <a:p>
            <a:r>
              <a:rPr lang="sl-SI" altLang="sl-SI" sz="2000">
                <a:latin typeface="Trebuchet MS" panose="020B0603020202020204" pitchFamily="34" charset="0"/>
              </a:rPr>
              <a:t>Pesmi štirih, 1953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Prva jesen, 1955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Časopisni stihi, 1960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Bela pravljica, 1963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Semafori mladosti, 1963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Pesnik se predstavi, 1969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Srednjeveške balade, 1973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Pod kužnim znamenjem, 1977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Statve življenja, 1979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Stihi mojih dni, 1989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Srednjeveške pridige in balade, 1990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Zbrane pesmi, 1999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Spomin, 2005 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Epigrami, 2010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040E585D-9747-404E-8587-F6BCA5AF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34938"/>
            <a:ext cx="16906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>
            <a:extLst>
              <a:ext uri="{FF2B5EF4-FFF2-40B4-BE49-F238E27FC236}">
                <a16:creationId xmlns:a16="http://schemas.microsoft.com/office/drawing/2014/main" id="{7C4DEC8C-635C-455C-A979-46DF53D9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44550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0FDFCB5F-6A70-4279-91FE-0BDE70EA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51275"/>
            <a:ext cx="162401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ravokotnik 1">
            <a:extLst>
              <a:ext uri="{FF2B5EF4-FFF2-40B4-BE49-F238E27FC236}">
                <a16:creationId xmlns:a16="http://schemas.microsoft.com/office/drawing/2014/main" id="{1842B5E7-F55A-4D3C-9963-1802023B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708275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sl-SI" altLang="sl-SI">
                <a:latin typeface="Trebuchet MS" panose="020B0603020202020204" pitchFamily="34" charset="0"/>
              </a:rPr>
              <a:t>http://gradiva.txt.si/slovenscina/slovenscina-za-gimnazije-srednje-sole/4-letnik/sodobno-slovensko-pesnistvo-2/motivacija/obravnava-400/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20A0FC60-3FC7-4679-ADEF-071D58E8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268413"/>
            <a:ext cx="3527425" cy="418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51" name="PoljeZBesedilom 1">
            <a:extLst>
              <a:ext uri="{FF2B5EF4-FFF2-40B4-BE49-F238E27FC236}">
                <a16:creationId xmlns:a16="http://schemas.microsoft.com/office/drawing/2014/main" id="{EC56BA67-D30C-4DC5-B750-8C5F95AF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sl-SI" altLang="sl-SI" sz="2400" b="1">
                <a:latin typeface="Trebuchet MS" panose="020B0603020202020204" pitchFamily="34" charset="0"/>
              </a:rPr>
              <a:t>CROQUIS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1DD9C6-C035-4093-BF5A-7D0DCE978594}"/>
              </a:ext>
            </a:extLst>
          </p:cNvPr>
          <p:cNvSpPr txBox="1"/>
          <p:nvPr/>
        </p:nvSpPr>
        <p:spPr>
          <a:xfrm>
            <a:off x="4670425" y="1268413"/>
            <a:ext cx="403225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Izšla je v zbirki Časopisni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stihi, leta 1960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>
                <a:latin typeface="+mn-lt"/>
                <a:cs typeface="+mn-cs"/>
              </a:rPr>
              <a:t>Croquis</a:t>
            </a:r>
            <a:r>
              <a:rPr lang="sl-SI" dirty="0">
                <a:latin typeface="+mn-lt"/>
                <a:cs typeface="+mn-cs"/>
              </a:rPr>
              <a:t> je francoska beseda in pomeni osnutek, skico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 </a:t>
            </a: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E6F390AF-9513-4E5C-9B81-3C97C378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57550"/>
            <a:ext cx="249078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a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a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ed">
  <a:themeElements>
    <a:clrScheme name="Po meri 2">
      <a:dk1>
        <a:sysClr val="windowText" lastClr="000000"/>
      </a:dk1>
      <a:lt1>
        <a:sysClr val="window" lastClr="FFFFFF"/>
      </a:lt1>
      <a:dk2>
        <a:srgbClr val="212745"/>
      </a:dk2>
      <a:lt2>
        <a:srgbClr val="B17ED8"/>
      </a:lt2>
      <a:accent1>
        <a:srgbClr val="B17ED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ed">
  <a:themeElements>
    <a:clrScheme name="Po meri 2">
      <a:dk1>
        <a:sysClr val="windowText" lastClr="000000"/>
      </a:dk1>
      <a:lt1>
        <a:sysClr val="window" lastClr="FFFFFF"/>
      </a:lt1>
      <a:dk2>
        <a:srgbClr val="212745"/>
      </a:dk2>
      <a:lt2>
        <a:srgbClr val="B17ED8"/>
      </a:lt2>
      <a:accent1>
        <a:srgbClr val="B17ED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ed">
  <a:themeElements>
    <a:clrScheme name="Po meri 2">
      <a:dk1>
        <a:sysClr val="windowText" lastClr="000000"/>
      </a:dk1>
      <a:lt1>
        <a:sysClr val="window" lastClr="FFFFFF"/>
      </a:lt1>
      <a:dk2>
        <a:srgbClr val="212745"/>
      </a:dk2>
      <a:lt2>
        <a:srgbClr val="B17ED8"/>
      </a:lt2>
      <a:accent1>
        <a:srgbClr val="B17ED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ed">
  <a:themeElements>
    <a:clrScheme name="Po meri 2">
      <a:dk1>
        <a:sysClr val="windowText" lastClr="000000"/>
      </a:dk1>
      <a:lt1>
        <a:sysClr val="window" lastClr="FFFFFF"/>
      </a:lt1>
      <a:dk2>
        <a:srgbClr val="212745"/>
      </a:dk2>
      <a:lt2>
        <a:srgbClr val="B17ED8"/>
      </a:lt2>
      <a:accent1>
        <a:srgbClr val="B17ED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208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Georgia</vt:lpstr>
      <vt:lpstr>Palatino Linotype</vt:lpstr>
      <vt:lpstr>Trebuchet MS</vt:lpstr>
      <vt:lpstr>Wingdings</vt:lpstr>
      <vt:lpstr>Elementarna</vt:lpstr>
      <vt:lpstr>Sled</vt:lpstr>
      <vt:lpstr>1_Sled</vt:lpstr>
      <vt:lpstr>2_Sled</vt:lpstr>
      <vt:lpstr>3_Sled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2019-06-03T09:08:37Z</dcterms:created>
  <dcterms:modified xsi:type="dcterms:W3CDTF">2019-06-03T09:08:37Z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