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sldIdLst>
    <p:sldId id="256" r:id="rId2"/>
    <p:sldId id="259" r:id="rId3"/>
    <p:sldId id="257" r:id="rId4"/>
    <p:sldId id="258"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2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89D042C0-F548-4CAE-9CEE-A78B3A3605ED}"/>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12">
            <a:extLst>
              <a:ext uri="{FF2B5EF4-FFF2-40B4-BE49-F238E27FC236}">
                <a16:creationId xmlns:a16="http://schemas.microsoft.com/office/drawing/2014/main" id="{E6BA0B47-707F-4405-AFE3-5D53FA2C80AC}"/>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4042E14B-A47E-4C00-9B7C-2275ED925EB9}"/>
              </a:ext>
            </a:extLst>
          </p:cNvPr>
          <p:cNvSpPr>
            <a:spLocks noGrp="1"/>
          </p:cNvSpPr>
          <p:nvPr>
            <p:ph type="dt" sz="half" idx="10"/>
          </p:nvPr>
        </p:nvSpPr>
        <p:spPr/>
        <p:txBody>
          <a:bodyPr/>
          <a:lstStyle>
            <a:lvl1pPr>
              <a:defRPr/>
            </a:lvl1pPr>
          </a:lstStyle>
          <a:p>
            <a:pPr>
              <a:defRPr/>
            </a:pPr>
            <a:fld id="{2B24AE0E-141E-474B-A20B-0E7CF8EA0AFE}" type="datetimeFigureOut">
              <a:rPr lang="sl-SI"/>
              <a:pPr>
                <a:defRPr/>
              </a:pPr>
              <a:t>3. 06. 2019</a:t>
            </a:fld>
            <a:endParaRPr lang="sl-SI"/>
          </a:p>
        </p:txBody>
      </p:sp>
      <p:sp>
        <p:nvSpPr>
          <p:cNvPr id="7" name="Footer Placeholder 18">
            <a:extLst>
              <a:ext uri="{FF2B5EF4-FFF2-40B4-BE49-F238E27FC236}">
                <a16:creationId xmlns:a16="http://schemas.microsoft.com/office/drawing/2014/main" id="{AEB9F3DC-DA9C-422C-91F5-F2BBF5154758}"/>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26">
            <a:extLst>
              <a:ext uri="{FF2B5EF4-FFF2-40B4-BE49-F238E27FC236}">
                <a16:creationId xmlns:a16="http://schemas.microsoft.com/office/drawing/2014/main" id="{9354BA03-829D-4AF4-8495-7B646CC0DC58}"/>
              </a:ext>
            </a:extLst>
          </p:cNvPr>
          <p:cNvSpPr>
            <a:spLocks noGrp="1"/>
          </p:cNvSpPr>
          <p:nvPr>
            <p:ph type="sldNum" sz="quarter" idx="12"/>
          </p:nvPr>
        </p:nvSpPr>
        <p:spPr/>
        <p:txBody>
          <a:bodyPr/>
          <a:lstStyle>
            <a:lvl1pPr>
              <a:defRPr/>
            </a:lvl1pPr>
          </a:lstStyle>
          <a:p>
            <a:fld id="{CE7967EE-CD2F-4DA4-ADC6-D3B968E81F8D}" type="slidenum">
              <a:rPr lang="sl-SI" altLang="sl-SI"/>
              <a:pPr/>
              <a:t>‹#›</a:t>
            </a:fld>
            <a:endParaRPr lang="sl-SI" altLang="sl-SI"/>
          </a:p>
        </p:txBody>
      </p:sp>
    </p:spTree>
    <p:extLst>
      <p:ext uri="{BB962C8B-B14F-4D97-AF65-F5344CB8AC3E}">
        <p14:creationId xmlns:p14="http://schemas.microsoft.com/office/powerpoint/2010/main" val="4897439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E3ADB4C-0776-40AD-9804-DF33B9267A2B}"/>
              </a:ext>
            </a:extLst>
          </p:cNvPr>
          <p:cNvSpPr>
            <a:spLocks noGrp="1"/>
          </p:cNvSpPr>
          <p:nvPr>
            <p:ph type="dt" sz="half" idx="10"/>
          </p:nvPr>
        </p:nvSpPr>
        <p:spPr/>
        <p:txBody>
          <a:bodyPr/>
          <a:lstStyle>
            <a:lvl1pPr>
              <a:defRPr/>
            </a:lvl1pPr>
          </a:lstStyle>
          <a:p>
            <a:pPr>
              <a:defRPr/>
            </a:pPr>
            <a:fld id="{69349EA0-1081-434C-A344-D52FF8E66FD2}" type="datetimeFigureOut">
              <a:rPr lang="sl-SI"/>
              <a:pPr>
                <a:defRPr/>
              </a:pPr>
              <a:t>3. 06. 2019</a:t>
            </a:fld>
            <a:endParaRPr lang="sl-SI"/>
          </a:p>
        </p:txBody>
      </p:sp>
      <p:sp>
        <p:nvSpPr>
          <p:cNvPr id="5" name="Footer Placeholder 21">
            <a:extLst>
              <a:ext uri="{FF2B5EF4-FFF2-40B4-BE49-F238E27FC236}">
                <a16:creationId xmlns:a16="http://schemas.microsoft.com/office/drawing/2014/main" id="{5204ADDF-82E7-4F38-8F9F-B737F9461260}"/>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95DCBD6B-7A9A-4AAD-A5F7-86A2FF93B8B3}"/>
              </a:ext>
            </a:extLst>
          </p:cNvPr>
          <p:cNvSpPr>
            <a:spLocks noGrp="1"/>
          </p:cNvSpPr>
          <p:nvPr>
            <p:ph type="sldNum" sz="quarter" idx="12"/>
          </p:nvPr>
        </p:nvSpPr>
        <p:spPr/>
        <p:txBody>
          <a:bodyPr/>
          <a:lstStyle>
            <a:lvl1pPr>
              <a:defRPr/>
            </a:lvl1pPr>
          </a:lstStyle>
          <a:p>
            <a:fld id="{305CA74F-C3C8-445A-A813-65DBA4A70633}" type="slidenum">
              <a:rPr lang="sl-SI" altLang="sl-SI"/>
              <a:pPr/>
              <a:t>‹#›</a:t>
            </a:fld>
            <a:endParaRPr lang="sl-SI" altLang="sl-SI"/>
          </a:p>
        </p:txBody>
      </p:sp>
    </p:spTree>
    <p:extLst>
      <p:ext uri="{BB962C8B-B14F-4D97-AF65-F5344CB8AC3E}">
        <p14:creationId xmlns:p14="http://schemas.microsoft.com/office/powerpoint/2010/main" val="148030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EEB60E6-1387-4950-B52D-A68A595A0A37}"/>
              </a:ext>
            </a:extLst>
          </p:cNvPr>
          <p:cNvSpPr>
            <a:spLocks noGrp="1"/>
          </p:cNvSpPr>
          <p:nvPr>
            <p:ph type="dt" sz="half" idx="10"/>
          </p:nvPr>
        </p:nvSpPr>
        <p:spPr/>
        <p:txBody>
          <a:bodyPr/>
          <a:lstStyle>
            <a:lvl1pPr>
              <a:defRPr/>
            </a:lvl1pPr>
          </a:lstStyle>
          <a:p>
            <a:pPr>
              <a:defRPr/>
            </a:pPr>
            <a:fld id="{9D508723-B7FB-4FD5-A551-95816AF448BA}" type="datetimeFigureOut">
              <a:rPr lang="sl-SI"/>
              <a:pPr>
                <a:defRPr/>
              </a:pPr>
              <a:t>3. 06. 2019</a:t>
            </a:fld>
            <a:endParaRPr lang="sl-SI"/>
          </a:p>
        </p:txBody>
      </p:sp>
      <p:sp>
        <p:nvSpPr>
          <p:cNvPr id="5" name="Footer Placeholder 21">
            <a:extLst>
              <a:ext uri="{FF2B5EF4-FFF2-40B4-BE49-F238E27FC236}">
                <a16:creationId xmlns:a16="http://schemas.microsoft.com/office/drawing/2014/main" id="{3FA1DED0-D1D5-4EE4-9597-B21B81ADBFA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63F2F999-F819-4860-9377-9B4C197BB3DD}"/>
              </a:ext>
            </a:extLst>
          </p:cNvPr>
          <p:cNvSpPr>
            <a:spLocks noGrp="1"/>
          </p:cNvSpPr>
          <p:nvPr>
            <p:ph type="sldNum" sz="quarter" idx="12"/>
          </p:nvPr>
        </p:nvSpPr>
        <p:spPr/>
        <p:txBody>
          <a:bodyPr/>
          <a:lstStyle>
            <a:lvl1pPr>
              <a:defRPr/>
            </a:lvl1pPr>
          </a:lstStyle>
          <a:p>
            <a:fld id="{67EA95DB-B373-4E14-AE50-4228B51DDF9A}" type="slidenum">
              <a:rPr lang="sl-SI" altLang="sl-SI"/>
              <a:pPr/>
              <a:t>‹#›</a:t>
            </a:fld>
            <a:endParaRPr lang="sl-SI" altLang="sl-SI"/>
          </a:p>
        </p:txBody>
      </p:sp>
    </p:spTree>
    <p:extLst>
      <p:ext uri="{BB962C8B-B14F-4D97-AF65-F5344CB8AC3E}">
        <p14:creationId xmlns:p14="http://schemas.microsoft.com/office/powerpoint/2010/main" val="37366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FB77594-5E47-427D-B209-378F21C7D923}"/>
              </a:ext>
            </a:extLst>
          </p:cNvPr>
          <p:cNvSpPr>
            <a:spLocks noGrp="1"/>
          </p:cNvSpPr>
          <p:nvPr>
            <p:ph type="dt" sz="half" idx="10"/>
          </p:nvPr>
        </p:nvSpPr>
        <p:spPr/>
        <p:txBody>
          <a:bodyPr/>
          <a:lstStyle>
            <a:lvl1pPr>
              <a:defRPr/>
            </a:lvl1pPr>
          </a:lstStyle>
          <a:p>
            <a:pPr>
              <a:defRPr/>
            </a:pPr>
            <a:fld id="{7FCC731F-09D0-42E7-8268-0006CC9A38A6}" type="datetimeFigureOut">
              <a:rPr lang="sl-SI"/>
              <a:pPr>
                <a:defRPr/>
              </a:pPr>
              <a:t>3. 06. 2019</a:t>
            </a:fld>
            <a:endParaRPr lang="sl-SI"/>
          </a:p>
        </p:txBody>
      </p:sp>
      <p:sp>
        <p:nvSpPr>
          <p:cNvPr id="5" name="Footer Placeholder 21">
            <a:extLst>
              <a:ext uri="{FF2B5EF4-FFF2-40B4-BE49-F238E27FC236}">
                <a16:creationId xmlns:a16="http://schemas.microsoft.com/office/drawing/2014/main" id="{18BF9301-7CA8-4985-9A74-2717332C1A0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2D31D37D-CA0B-4040-9F33-98CDC76171C2}"/>
              </a:ext>
            </a:extLst>
          </p:cNvPr>
          <p:cNvSpPr>
            <a:spLocks noGrp="1"/>
          </p:cNvSpPr>
          <p:nvPr>
            <p:ph type="sldNum" sz="quarter" idx="12"/>
          </p:nvPr>
        </p:nvSpPr>
        <p:spPr/>
        <p:txBody>
          <a:bodyPr/>
          <a:lstStyle>
            <a:lvl1pPr>
              <a:defRPr/>
            </a:lvl1pPr>
          </a:lstStyle>
          <a:p>
            <a:fld id="{05903869-2775-4310-9DD2-1B55F3F2F096}" type="slidenum">
              <a:rPr lang="sl-SI" altLang="sl-SI"/>
              <a:pPr/>
              <a:t>‹#›</a:t>
            </a:fld>
            <a:endParaRPr lang="sl-SI" altLang="sl-SI"/>
          </a:p>
        </p:txBody>
      </p:sp>
    </p:spTree>
    <p:extLst>
      <p:ext uri="{BB962C8B-B14F-4D97-AF65-F5344CB8AC3E}">
        <p14:creationId xmlns:p14="http://schemas.microsoft.com/office/powerpoint/2010/main" val="122918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859B124C-58A8-4729-9E90-2FA82E56446F}"/>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12">
            <a:extLst>
              <a:ext uri="{FF2B5EF4-FFF2-40B4-BE49-F238E27FC236}">
                <a16:creationId xmlns:a16="http://schemas.microsoft.com/office/drawing/2014/main" id="{2C8560A3-1178-489E-B7DE-C4E64B52DE3D}"/>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5579F41F-1A0B-4D15-9F51-B72C5B74C417}"/>
              </a:ext>
            </a:extLst>
          </p:cNvPr>
          <p:cNvSpPr>
            <a:spLocks noGrp="1"/>
          </p:cNvSpPr>
          <p:nvPr>
            <p:ph type="dt" sz="half" idx="10"/>
          </p:nvPr>
        </p:nvSpPr>
        <p:spPr/>
        <p:txBody>
          <a:bodyPr/>
          <a:lstStyle>
            <a:lvl1pPr>
              <a:defRPr/>
            </a:lvl1pPr>
          </a:lstStyle>
          <a:p>
            <a:pPr>
              <a:defRPr/>
            </a:pPr>
            <a:fld id="{ECE93D26-04AE-4E64-91B8-D339664ABB80}" type="datetimeFigureOut">
              <a:rPr lang="sl-SI"/>
              <a:pPr>
                <a:defRPr/>
              </a:pPr>
              <a:t>3. 06. 2019</a:t>
            </a:fld>
            <a:endParaRPr lang="sl-SI"/>
          </a:p>
        </p:txBody>
      </p:sp>
      <p:sp>
        <p:nvSpPr>
          <p:cNvPr id="7" name="Footer Placeholder 4">
            <a:extLst>
              <a:ext uri="{FF2B5EF4-FFF2-40B4-BE49-F238E27FC236}">
                <a16:creationId xmlns:a16="http://schemas.microsoft.com/office/drawing/2014/main" id="{EDEFDCD6-860B-4EBE-A4D5-1E953C6818B6}"/>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5">
            <a:extLst>
              <a:ext uri="{FF2B5EF4-FFF2-40B4-BE49-F238E27FC236}">
                <a16:creationId xmlns:a16="http://schemas.microsoft.com/office/drawing/2014/main" id="{2196A110-45A3-457B-9594-9B19F81874D0}"/>
              </a:ext>
            </a:extLst>
          </p:cNvPr>
          <p:cNvSpPr>
            <a:spLocks noGrp="1"/>
          </p:cNvSpPr>
          <p:nvPr>
            <p:ph type="sldNum" sz="quarter" idx="12"/>
          </p:nvPr>
        </p:nvSpPr>
        <p:spPr/>
        <p:txBody>
          <a:bodyPr/>
          <a:lstStyle>
            <a:lvl1pPr>
              <a:defRPr/>
            </a:lvl1pPr>
          </a:lstStyle>
          <a:p>
            <a:fld id="{273B00D9-C9CC-4E13-87CA-607A5BB500AE}" type="slidenum">
              <a:rPr lang="sl-SI" altLang="sl-SI"/>
              <a:pPr/>
              <a:t>‹#›</a:t>
            </a:fld>
            <a:endParaRPr lang="sl-SI" altLang="sl-SI"/>
          </a:p>
        </p:txBody>
      </p:sp>
    </p:spTree>
    <p:extLst>
      <p:ext uri="{BB962C8B-B14F-4D97-AF65-F5344CB8AC3E}">
        <p14:creationId xmlns:p14="http://schemas.microsoft.com/office/powerpoint/2010/main" val="21684478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A51A9779-3AD4-402C-8690-7571AEF74491}"/>
              </a:ext>
            </a:extLst>
          </p:cNvPr>
          <p:cNvSpPr>
            <a:spLocks noGrp="1"/>
          </p:cNvSpPr>
          <p:nvPr>
            <p:ph type="dt" sz="half" idx="10"/>
          </p:nvPr>
        </p:nvSpPr>
        <p:spPr/>
        <p:txBody>
          <a:bodyPr/>
          <a:lstStyle>
            <a:lvl1pPr>
              <a:defRPr/>
            </a:lvl1pPr>
          </a:lstStyle>
          <a:p>
            <a:pPr>
              <a:defRPr/>
            </a:pPr>
            <a:fld id="{4742EB70-853B-4440-AD55-478A49C9B537}" type="datetimeFigureOut">
              <a:rPr lang="sl-SI"/>
              <a:pPr>
                <a:defRPr/>
              </a:pPr>
              <a:t>3. 06. 2019</a:t>
            </a:fld>
            <a:endParaRPr lang="sl-SI"/>
          </a:p>
        </p:txBody>
      </p:sp>
      <p:sp>
        <p:nvSpPr>
          <p:cNvPr id="6" name="Footer Placeholder 21">
            <a:extLst>
              <a:ext uri="{FF2B5EF4-FFF2-40B4-BE49-F238E27FC236}">
                <a16:creationId xmlns:a16="http://schemas.microsoft.com/office/drawing/2014/main" id="{703A25E3-4371-426E-B3A8-17F84759575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41D86519-72D3-4CF7-A94F-565846C34955}"/>
              </a:ext>
            </a:extLst>
          </p:cNvPr>
          <p:cNvSpPr>
            <a:spLocks noGrp="1"/>
          </p:cNvSpPr>
          <p:nvPr>
            <p:ph type="sldNum" sz="quarter" idx="12"/>
          </p:nvPr>
        </p:nvSpPr>
        <p:spPr/>
        <p:txBody>
          <a:bodyPr/>
          <a:lstStyle>
            <a:lvl1pPr>
              <a:defRPr/>
            </a:lvl1pPr>
          </a:lstStyle>
          <a:p>
            <a:fld id="{32C65703-A310-4680-905A-64135B38525D}" type="slidenum">
              <a:rPr lang="sl-SI" altLang="sl-SI"/>
              <a:pPr/>
              <a:t>‹#›</a:t>
            </a:fld>
            <a:endParaRPr lang="sl-SI" altLang="sl-SI"/>
          </a:p>
        </p:txBody>
      </p:sp>
    </p:spTree>
    <p:extLst>
      <p:ext uri="{BB962C8B-B14F-4D97-AF65-F5344CB8AC3E}">
        <p14:creationId xmlns:p14="http://schemas.microsoft.com/office/powerpoint/2010/main" val="138138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F23B6-81B8-4D05-BEC1-2AB37C945F53}"/>
              </a:ext>
            </a:extLst>
          </p:cNvPr>
          <p:cNvSpPr>
            <a:spLocks noGrp="1"/>
          </p:cNvSpPr>
          <p:nvPr>
            <p:ph type="dt" sz="half" idx="10"/>
          </p:nvPr>
        </p:nvSpPr>
        <p:spPr/>
        <p:txBody>
          <a:bodyPr/>
          <a:lstStyle>
            <a:lvl1pPr>
              <a:defRPr/>
            </a:lvl1pPr>
          </a:lstStyle>
          <a:p>
            <a:pPr>
              <a:defRPr/>
            </a:pPr>
            <a:fld id="{7747A553-B8B0-451C-8175-2F29751ACA97}" type="datetimeFigureOut">
              <a:rPr lang="sl-SI"/>
              <a:pPr>
                <a:defRPr/>
              </a:pPr>
              <a:t>3. 06. 2019</a:t>
            </a:fld>
            <a:endParaRPr lang="sl-SI"/>
          </a:p>
        </p:txBody>
      </p:sp>
      <p:sp>
        <p:nvSpPr>
          <p:cNvPr id="8" name="Footer Placeholder 7">
            <a:extLst>
              <a:ext uri="{FF2B5EF4-FFF2-40B4-BE49-F238E27FC236}">
                <a16:creationId xmlns:a16="http://schemas.microsoft.com/office/drawing/2014/main" id="{5C753BDD-0088-4385-B598-76C62985F3D7}"/>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8">
            <a:extLst>
              <a:ext uri="{FF2B5EF4-FFF2-40B4-BE49-F238E27FC236}">
                <a16:creationId xmlns:a16="http://schemas.microsoft.com/office/drawing/2014/main" id="{7180135F-6043-473D-B9D4-7B09AA67B4F2}"/>
              </a:ext>
            </a:extLst>
          </p:cNvPr>
          <p:cNvSpPr>
            <a:spLocks noGrp="1"/>
          </p:cNvSpPr>
          <p:nvPr>
            <p:ph type="sldNum" sz="quarter" idx="12"/>
          </p:nvPr>
        </p:nvSpPr>
        <p:spPr/>
        <p:txBody>
          <a:bodyPr/>
          <a:lstStyle>
            <a:lvl1pPr>
              <a:defRPr/>
            </a:lvl1pPr>
          </a:lstStyle>
          <a:p>
            <a:fld id="{960FBB33-484E-4AB2-B95D-49E79B72E512}" type="slidenum">
              <a:rPr lang="sl-SI" altLang="sl-SI"/>
              <a:pPr/>
              <a:t>‹#›</a:t>
            </a:fld>
            <a:endParaRPr lang="sl-SI" altLang="sl-SI"/>
          </a:p>
        </p:txBody>
      </p:sp>
    </p:spTree>
    <p:extLst>
      <p:ext uri="{BB962C8B-B14F-4D97-AF65-F5344CB8AC3E}">
        <p14:creationId xmlns:p14="http://schemas.microsoft.com/office/powerpoint/2010/main" val="290208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CCA53D9B-0B62-416E-A568-95B9F03F7731}"/>
              </a:ext>
            </a:extLst>
          </p:cNvPr>
          <p:cNvSpPr>
            <a:spLocks noGrp="1"/>
          </p:cNvSpPr>
          <p:nvPr>
            <p:ph type="dt" sz="half" idx="10"/>
          </p:nvPr>
        </p:nvSpPr>
        <p:spPr/>
        <p:txBody>
          <a:bodyPr/>
          <a:lstStyle>
            <a:lvl1pPr>
              <a:defRPr/>
            </a:lvl1pPr>
          </a:lstStyle>
          <a:p>
            <a:pPr>
              <a:defRPr/>
            </a:pPr>
            <a:fld id="{0F38AE66-DB69-4137-BF83-726264FEAF5D}" type="datetimeFigureOut">
              <a:rPr lang="sl-SI"/>
              <a:pPr>
                <a:defRPr/>
              </a:pPr>
              <a:t>3. 06. 2019</a:t>
            </a:fld>
            <a:endParaRPr lang="sl-SI"/>
          </a:p>
        </p:txBody>
      </p:sp>
      <p:sp>
        <p:nvSpPr>
          <p:cNvPr id="4" name="Footer Placeholder 21">
            <a:extLst>
              <a:ext uri="{FF2B5EF4-FFF2-40B4-BE49-F238E27FC236}">
                <a16:creationId xmlns:a16="http://schemas.microsoft.com/office/drawing/2014/main" id="{6D0CF84F-4022-44A8-906A-792013B71D05}"/>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17">
            <a:extLst>
              <a:ext uri="{FF2B5EF4-FFF2-40B4-BE49-F238E27FC236}">
                <a16:creationId xmlns:a16="http://schemas.microsoft.com/office/drawing/2014/main" id="{483BA16F-E7E8-43AA-8BED-8A8624A29B18}"/>
              </a:ext>
            </a:extLst>
          </p:cNvPr>
          <p:cNvSpPr>
            <a:spLocks noGrp="1"/>
          </p:cNvSpPr>
          <p:nvPr>
            <p:ph type="sldNum" sz="quarter" idx="12"/>
          </p:nvPr>
        </p:nvSpPr>
        <p:spPr/>
        <p:txBody>
          <a:bodyPr/>
          <a:lstStyle>
            <a:lvl1pPr>
              <a:defRPr/>
            </a:lvl1pPr>
          </a:lstStyle>
          <a:p>
            <a:fld id="{605981A4-F93C-4C9B-9711-1B24999F9C5A}" type="slidenum">
              <a:rPr lang="sl-SI" altLang="sl-SI"/>
              <a:pPr/>
              <a:t>‹#›</a:t>
            </a:fld>
            <a:endParaRPr lang="sl-SI" altLang="sl-SI"/>
          </a:p>
        </p:txBody>
      </p:sp>
    </p:spTree>
    <p:extLst>
      <p:ext uri="{BB962C8B-B14F-4D97-AF65-F5344CB8AC3E}">
        <p14:creationId xmlns:p14="http://schemas.microsoft.com/office/powerpoint/2010/main" val="23490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60D10F84-5D33-4B2C-9405-00F4A755F91C}"/>
              </a:ext>
            </a:extLst>
          </p:cNvPr>
          <p:cNvSpPr>
            <a:spLocks noGrp="1"/>
          </p:cNvSpPr>
          <p:nvPr>
            <p:ph type="dt" sz="half" idx="10"/>
          </p:nvPr>
        </p:nvSpPr>
        <p:spPr/>
        <p:txBody>
          <a:bodyPr/>
          <a:lstStyle>
            <a:lvl1pPr>
              <a:defRPr/>
            </a:lvl1pPr>
          </a:lstStyle>
          <a:p>
            <a:pPr>
              <a:defRPr/>
            </a:pPr>
            <a:fld id="{D7448D84-0484-4C0F-A1FC-497D8BA1F5AA}" type="datetimeFigureOut">
              <a:rPr lang="sl-SI"/>
              <a:pPr>
                <a:defRPr/>
              </a:pPr>
              <a:t>3. 06. 2019</a:t>
            </a:fld>
            <a:endParaRPr lang="sl-SI"/>
          </a:p>
        </p:txBody>
      </p:sp>
      <p:sp>
        <p:nvSpPr>
          <p:cNvPr id="3" name="Footer Placeholder 21">
            <a:extLst>
              <a:ext uri="{FF2B5EF4-FFF2-40B4-BE49-F238E27FC236}">
                <a16:creationId xmlns:a16="http://schemas.microsoft.com/office/drawing/2014/main" id="{439773E4-3233-4F75-AE9B-FF7E72AF3B98}"/>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38D1BA37-E23F-4CBF-BF67-4139036FA919}"/>
              </a:ext>
            </a:extLst>
          </p:cNvPr>
          <p:cNvSpPr>
            <a:spLocks noGrp="1"/>
          </p:cNvSpPr>
          <p:nvPr>
            <p:ph type="sldNum" sz="quarter" idx="12"/>
          </p:nvPr>
        </p:nvSpPr>
        <p:spPr/>
        <p:txBody>
          <a:bodyPr/>
          <a:lstStyle>
            <a:lvl1pPr>
              <a:defRPr/>
            </a:lvl1pPr>
          </a:lstStyle>
          <a:p>
            <a:fld id="{A84847D2-3476-401A-A3B6-79C25B1B5A8F}" type="slidenum">
              <a:rPr lang="sl-SI" altLang="sl-SI"/>
              <a:pPr/>
              <a:t>‹#›</a:t>
            </a:fld>
            <a:endParaRPr lang="sl-SI" altLang="sl-SI"/>
          </a:p>
        </p:txBody>
      </p:sp>
    </p:spTree>
    <p:extLst>
      <p:ext uri="{BB962C8B-B14F-4D97-AF65-F5344CB8AC3E}">
        <p14:creationId xmlns:p14="http://schemas.microsoft.com/office/powerpoint/2010/main" val="386923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D7AAC4-F7FC-4A96-A317-2AF824371AB4}"/>
              </a:ext>
            </a:extLst>
          </p:cNvPr>
          <p:cNvSpPr>
            <a:spLocks noGrp="1"/>
          </p:cNvSpPr>
          <p:nvPr>
            <p:ph type="dt" sz="half" idx="10"/>
          </p:nvPr>
        </p:nvSpPr>
        <p:spPr/>
        <p:txBody>
          <a:bodyPr/>
          <a:lstStyle>
            <a:lvl1pPr>
              <a:defRPr/>
            </a:lvl1pPr>
          </a:lstStyle>
          <a:p>
            <a:pPr>
              <a:defRPr/>
            </a:pPr>
            <a:fld id="{6D5FFD21-D347-40EF-8DB6-5A6330BCDFD1}" type="datetimeFigureOut">
              <a:rPr lang="sl-SI"/>
              <a:pPr>
                <a:defRPr/>
              </a:pPr>
              <a:t>3. 06. 2019</a:t>
            </a:fld>
            <a:endParaRPr lang="sl-SI"/>
          </a:p>
        </p:txBody>
      </p:sp>
      <p:sp>
        <p:nvSpPr>
          <p:cNvPr id="6" name="Footer Placeholder 5">
            <a:extLst>
              <a:ext uri="{FF2B5EF4-FFF2-40B4-BE49-F238E27FC236}">
                <a16:creationId xmlns:a16="http://schemas.microsoft.com/office/drawing/2014/main" id="{1190397B-BAF8-41CA-82F6-50C74CC33975}"/>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1C1CE536-704E-4109-8C20-9540131AB44A}"/>
              </a:ext>
            </a:extLst>
          </p:cNvPr>
          <p:cNvSpPr>
            <a:spLocks noGrp="1"/>
          </p:cNvSpPr>
          <p:nvPr>
            <p:ph type="sldNum" sz="quarter" idx="12"/>
          </p:nvPr>
        </p:nvSpPr>
        <p:spPr>
          <a:xfrm>
            <a:off x="8156575" y="6421438"/>
            <a:ext cx="762000" cy="365125"/>
          </a:xfrm>
        </p:spPr>
        <p:txBody>
          <a:bodyPr/>
          <a:lstStyle>
            <a:lvl1pPr>
              <a:defRPr/>
            </a:lvl1pPr>
          </a:lstStyle>
          <a:p>
            <a:fld id="{E6C626F9-8793-4788-8254-2701DD6046A8}" type="slidenum">
              <a:rPr lang="sl-SI" altLang="sl-SI"/>
              <a:pPr/>
              <a:t>‹#›</a:t>
            </a:fld>
            <a:endParaRPr lang="sl-SI" altLang="sl-SI"/>
          </a:p>
        </p:txBody>
      </p:sp>
    </p:spTree>
    <p:extLst>
      <p:ext uri="{BB962C8B-B14F-4D97-AF65-F5344CB8AC3E}">
        <p14:creationId xmlns:p14="http://schemas.microsoft.com/office/powerpoint/2010/main" val="250083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78254C99-54F6-4810-8F12-EA3A6BAD30D9}"/>
              </a:ext>
            </a:extLst>
          </p:cNvPr>
          <p:cNvSpPr>
            <a:spLocks noGrp="1"/>
          </p:cNvSpPr>
          <p:nvPr>
            <p:ph type="dt" sz="half" idx="10"/>
          </p:nvPr>
        </p:nvSpPr>
        <p:spPr/>
        <p:txBody>
          <a:bodyPr/>
          <a:lstStyle>
            <a:lvl1pPr>
              <a:defRPr/>
            </a:lvl1pPr>
          </a:lstStyle>
          <a:p>
            <a:pPr>
              <a:defRPr/>
            </a:pPr>
            <a:fld id="{E8AF094F-D856-46C8-9431-A6F144BCDAF1}" type="datetimeFigureOut">
              <a:rPr lang="sl-SI"/>
              <a:pPr>
                <a:defRPr/>
              </a:pPr>
              <a:t>3. 06. 2019</a:t>
            </a:fld>
            <a:endParaRPr lang="sl-SI"/>
          </a:p>
        </p:txBody>
      </p:sp>
      <p:sp>
        <p:nvSpPr>
          <p:cNvPr id="6" name="Footer Placeholder 5">
            <a:extLst>
              <a:ext uri="{FF2B5EF4-FFF2-40B4-BE49-F238E27FC236}">
                <a16:creationId xmlns:a16="http://schemas.microsoft.com/office/drawing/2014/main" id="{90157A15-B26B-4E38-961A-543C1FD91409}"/>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9EC81D65-0D57-4DAF-8A79-460DF54B2E89}"/>
              </a:ext>
            </a:extLst>
          </p:cNvPr>
          <p:cNvSpPr>
            <a:spLocks noGrp="1"/>
          </p:cNvSpPr>
          <p:nvPr>
            <p:ph type="sldNum" sz="quarter" idx="12"/>
          </p:nvPr>
        </p:nvSpPr>
        <p:spPr/>
        <p:txBody>
          <a:bodyPr/>
          <a:lstStyle>
            <a:lvl1pPr>
              <a:defRPr/>
            </a:lvl1pPr>
          </a:lstStyle>
          <a:p>
            <a:fld id="{70A66EB0-D6CF-4B56-8ADF-3E4E4C58DD48}" type="slidenum">
              <a:rPr lang="sl-SI" altLang="sl-SI"/>
              <a:pPr/>
              <a:t>‹#›</a:t>
            </a:fld>
            <a:endParaRPr lang="sl-SI" altLang="sl-SI"/>
          </a:p>
        </p:txBody>
      </p:sp>
    </p:spTree>
    <p:extLst>
      <p:ext uri="{BB962C8B-B14F-4D97-AF65-F5344CB8AC3E}">
        <p14:creationId xmlns:p14="http://schemas.microsoft.com/office/powerpoint/2010/main" val="353905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6E2C7253-D198-4363-960F-8B748D6AEBBA}"/>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a:extLst>
              <a:ext uri="{FF2B5EF4-FFF2-40B4-BE49-F238E27FC236}">
                <a16:creationId xmlns:a16="http://schemas.microsoft.com/office/drawing/2014/main" id="{0D7EE923-7B41-4471-B972-4375931AF214}"/>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id="{505822B3-3554-4367-97F0-086D9CDBDB02}"/>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sl-SI"/>
              <a:t>Click to edit Master title style</a:t>
            </a:r>
          </a:p>
        </p:txBody>
      </p:sp>
      <p:sp>
        <p:nvSpPr>
          <p:cNvPr id="1029" name="Text Placeholder 29">
            <a:extLst>
              <a:ext uri="{FF2B5EF4-FFF2-40B4-BE49-F238E27FC236}">
                <a16:creationId xmlns:a16="http://schemas.microsoft.com/office/drawing/2014/main" id="{BBD347E8-7E04-4B29-8444-188C7B58D1A1}"/>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502132D4-5EF8-4722-A0E8-1905DFF0FAC6}"/>
              </a:ext>
            </a:extLst>
          </p:cNvPr>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BAE557D2-9293-4E9D-B37F-52628E5476E7}" type="datetimeFigureOut">
              <a:rPr lang="sl-SI"/>
              <a:pPr>
                <a:defRPr/>
              </a:pPr>
              <a:t>3. 06. 2019</a:t>
            </a:fld>
            <a:endParaRPr lang="sl-SI"/>
          </a:p>
        </p:txBody>
      </p:sp>
      <p:sp>
        <p:nvSpPr>
          <p:cNvPr id="22" name="Footer Placeholder 21">
            <a:extLst>
              <a:ext uri="{FF2B5EF4-FFF2-40B4-BE49-F238E27FC236}">
                <a16:creationId xmlns:a16="http://schemas.microsoft.com/office/drawing/2014/main" id="{7F024BFE-6A66-4A9C-A2C3-95F86E7B21BE}"/>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sl-SI"/>
          </a:p>
        </p:txBody>
      </p:sp>
      <p:sp>
        <p:nvSpPr>
          <p:cNvPr id="18" name="Slide Number Placeholder 17">
            <a:extLst>
              <a:ext uri="{FF2B5EF4-FFF2-40B4-BE49-F238E27FC236}">
                <a16:creationId xmlns:a16="http://schemas.microsoft.com/office/drawing/2014/main" id="{1513751A-E27D-4BC1-8464-594529D88C1C}"/>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latin typeface="Lucida Sans Unicode" panose="020B0602030504020204" pitchFamily="34" charset="0"/>
              </a:defRPr>
            </a:lvl1pPr>
          </a:lstStyle>
          <a:p>
            <a:fld id="{88941027-A345-428D-9FDA-2F83BEBBE29C}"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79" r:id="rId1"/>
    <p:sldLayoutId id="2147483773" r:id="rId2"/>
    <p:sldLayoutId id="2147483780" r:id="rId3"/>
    <p:sldLayoutId id="2147483774" r:id="rId4"/>
    <p:sldLayoutId id="2147483781" r:id="rId5"/>
    <p:sldLayoutId id="2147483775" r:id="rId6"/>
    <p:sldLayoutId id="2147483776" r:id="rId7"/>
    <p:sldLayoutId id="2147483782" r:id="rId8"/>
    <p:sldLayoutId id="2147483783" r:id="rId9"/>
    <p:sldLayoutId id="2147483777" r:id="rId10"/>
    <p:sldLayoutId id="2147483778"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Lucida Sans Unicode" panose="020B0602030504020204" pitchFamily="34" charset="0"/>
        </a:defRPr>
      </a:lvl2pPr>
      <a:lvl3pPr algn="l" rtl="0" fontAlgn="base">
        <a:spcBef>
          <a:spcPct val="0"/>
        </a:spcBef>
        <a:spcAft>
          <a:spcPct val="0"/>
        </a:spcAft>
        <a:defRPr sz="4600">
          <a:solidFill>
            <a:schemeClr val="tx1"/>
          </a:solidFill>
          <a:latin typeface="Lucida Sans Unicode" panose="020B0602030504020204" pitchFamily="34" charset="0"/>
        </a:defRPr>
      </a:lvl3pPr>
      <a:lvl4pPr algn="l" rtl="0" fontAlgn="base">
        <a:spcBef>
          <a:spcPct val="0"/>
        </a:spcBef>
        <a:spcAft>
          <a:spcPct val="0"/>
        </a:spcAft>
        <a:defRPr sz="4600">
          <a:solidFill>
            <a:schemeClr val="tx1"/>
          </a:solidFill>
          <a:latin typeface="Lucida Sans Unicode" panose="020B0602030504020204" pitchFamily="34" charset="0"/>
        </a:defRPr>
      </a:lvl4pPr>
      <a:lvl5pPr algn="l" rtl="0" fontAlgn="base">
        <a:spcBef>
          <a:spcPct val="0"/>
        </a:spcBef>
        <a:spcAft>
          <a:spcPct val="0"/>
        </a:spcAft>
        <a:defRPr sz="4600">
          <a:solidFill>
            <a:schemeClr val="tx1"/>
          </a:solidFill>
          <a:latin typeface="Lucida Sans Unicode" panose="020B0602030504020204" pitchFamily="34" charset="0"/>
        </a:defRPr>
      </a:lvl5pPr>
      <a:lvl6pPr marL="457200" algn="l" rtl="0" fontAlgn="base">
        <a:spcBef>
          <a:spcPct val="0"/>
        </a:spcBef>
        <a:spcAft>
          <a:spcPct val="0"/>
        </a:spcAft>
        <a:defRPr sz="4600">
          <a:solidFill>
            <a:schemeClr val="tx1"/>
          </a:solidFill>
          <a:latin typeface="Lucida Sans Unicode" panose="020B0602030504020204" pitchFamily="34" charset="0"/>
        </a:defRPr>
      </a:lvl6pPr>
      <a:lvl7pPr marL="914400" algn="l" rtl="0" fontAlgn="base">
        <a:spcBef>
          <a:spcPct val="0"/>
        </a:spcBef>
        <a:spcAft>
          <a:spcPct val="0"/>
        </a:spcAft>
        <a:defRPr sz="4600">
          <a:solidFill>
            <a:schemeClr val="tx1"/>
          </a:solidFill>
          <a:latin typeface="Lucida Sans Unicode" panose="020B0602030504020204" pitchFamily="34" charset="0"/>
        </a:defRPr>
      </a:lvl7pPr>
      <a:lvl8pPr marL="1371600" algn="l" rtl="0" fontAlgn="base">
        <a:spcBef>
          <a:spcPct val="0"/>
        </a:spcBef>
        <a:spcAft>
          <a:spcPct val="0"/>
        </a:spcAft>
        <a:defRPr sz="4600">
          <a:solidFill>
            <a:schemeClr val="tx1"/>
          </a:solidFill>
          <a:latin typeface="Lucida Sans Unicode" panose="020B0602030504020204" pitchFamily="34" charset="0"/>
        </a:defRPr>
      </a:lvl8pPr>
      <a:lvl9pPr marL="1828800" algn="l" rtl="0" fontAlgn="base">
        <a:spcBef>
          <a:spcPct val="0"/>
        </a:spcBef>
        <a:spcAft>
          <a:spcPct val="0"/>
        </a:spcAft>
        <a:defRPr sz="4600">
          <a:solidFill>
            <a:schemeClr val="tx1"/>
          </a:solidFill>
          <a:latin typeface="Lucida Sans Unicode" panose="020B0602030504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3257-B691-42DA-8D24-8E2C623D830B}"/>
              </a:ext>
            </a:extLst>
          </p:cNvPr>
          <p:cNvSpPr>
            <a:spLocks noGrp="1"/>
          </p:cNvSpPr>
          <p:nvPr>
            <p:ph type="ctrTitle"/>
          </p:nvPr>
        </p:nvSpPr>
        <p:spPr>
          <a:xfrm>
            <a:off x="285720" y="2571744"/>
            <a:ext cx="8215370" cy="2928958"/>
          </a:xfrm>
        </p:spPr>
        <p:txBody>
          <a:bodyPr>
            <a:noAutofit/>
          </a:bodyPr>
          <a:lstStyle/>
          <a:p>
            <a:pPr algn="ctr" fontAlgn="auto">
              <a:spcAft>
                <a:spcPts val="0"/>
              </a:spcAft>
              <a:defRPr/>
            </a:pPr>
            <a:r>
              <a:rPr lang="sl-SI" sz="5400"/>
              <a:t>Vinko möderndorfer</a:t>
            </a:r>
            <a:br>
              <a:rPr lang="sl-SI" sz="5400"/>
            </a:br>
            <a:r>
              <a:rPr lang="sl-SI" sz="5400"/>
              <a:t>CESTA</a:t>
            </a:r>
          </a:p>
        </p:txBody>
      </p:sp>
      <p:sp>
        <p:nvSpPr>
          <p:cNvPr id="7171" name="TextBox 2">
            <a:extLst>
              <a:ext uri="{FF2B5EF4-FFF2-40B4-BE49-F238E27FC236}">
                <a16:creationId xmlns:a16="http://schemas.microsoft.com/office/drawing/2014/main" id="{9A2E78DC-261D-4353-BAF7-597C60F612BB}"/>
              </a:ext>
            </a:extLst>
          </p:cNvPr>
          <p:cNvSpPr txBox="1">
            <a:spLocks noChangeArrowheads="1"/>
          </p:cNvSpPr>
          <p:nvPr/>
        </p:nvSpPr>
        <p:spPr bwMode="auto">
          <a:xfrm>
            <a:off x="500063" y="5572125"/>
            <a:ext cx="4429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sl-SI" altLang="sl-SI"/>
              <a:t> </a:t>
            </a:r>
            <a:endParaRPr lang="sl-SI" alt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5887D312-EF3B-49E1-8E7B-6D582AD7F7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313" y="4214813"/>
            <a:ext cx="4992687"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4A47F477-3E79-49BB-BCF9-74176CB82FD6}"/>
              </a:ext>
            </a:extLst>
          </p:cNvPr>
          <p:cNvSpPr>
            <a:spLocks noGrp="1"/>
          </p:cNvSpPr>
          <p:nvPr>
            <p:ph type="title"/>
          </p:nvPr>
        </p:nvSpPr>
        <p:spPr>
          <a:xfrm>
            <a:off x="428625" y="142875"/>
            <a:ext cx="7467600" cy="868363"/>
          </a:xfrm>
        </p:spPr>
        <p:txBody>
          <a:bodyPr>
            <a:normAutofit/>
          </a:bodyPr>
          <a:lstStyle/>
          <a:p>
            <a:pPr algn="ctr" fontAlgn="auto">
              <a:spcAft>
                <a:spcPts val="0"/>
              </a:spcAft>
              <a:defRPr/>
            </a:pPr>
            <a:r>
              <a:rPr lang="sl-SI" dirty="0">
                <a:solidFill>
                  <a:schemeClr val="tx2">
                    <a:lumMod val="75000"/>
                  </a:schemeClr>
                </a:solidFill>
              </a:rPr>
              <a:t>Cesta</a:t>
            </a:r>
          </a:p>
        </p:txBody>
      </p:sp>
      <p:sp>
        <p:nvSpPr>
          <p:cNvPr id="3" name="Content Placeholder 2">
            <a:extLst>
              <a:ext uri="{FF2B5EF4-FFF2-40B4-BE49-F238E27FC236}">
                <a16:creationId xmlns:a16="http://schemas.microsoft.com/office/drawing/2014/main" id="{4E898677-4AFA-4816-B316-0EBB8191A424}"/>
              </a:ext>
            </a:extLst>
          </p:cNvPr>
          <p:cNvSpPr>
            <a:spLocks noGrp="1"/>
          </p:cNvSpPr>
          <p:nvPr>
            <p:ph idx="1"/>
          </p:nvPr>
        </p:nvSpPr>
        <p:spPr>
          <a:xfrm>
            <a:off x="428625" y="928688"/>
            <a:ext cx="8043863" cy="5786437"/>
          </a:xfrm>
        </p:spPr>
        <p:txBody>
          <a:bodyPr>
            <a:normAutofit fontScale="25000" lnSpcReduction="20000"/>
          </a:bodyPr>
          <a:lstStyle/>
          <a:p>
            <a:pPr marL="420624" indent="-384048" fontAlgn="auto">
              <a:spcAft>
                <a:spcPts val="0"/>
              </a:spcAft>
              <a:buFont typeface="Wingdings 2"/>
              <a:buNone/>
              <a:defRPr/>
            </a:pPr>
            <a:r>
              <a:rPr lang="sl-SI" sz="5600" dirty="0"/>
              <a:t>                        Cesta </a:t>
            </a:r>
          </a:p>
          <a:p>
            <a:pPr marL="420624" indent="-384048" fontAlgn="auto">
              <a:spcAft>
                <a:spcPts val="0"/>
              </a:spcAft>
              <a:buFont typeface="Wingdings 2"/>
              <a:buNone/>
              <a:defRPr/>
            </a:pPr>
            <a:r>
              <a:rPr lang="sl-SI" sz="5600" dirty="0"/>
              <a:t>                      ni presta </a:t>
            </a:r>
          </a:p>
          <a:p>
            <a:pPr marL="420624" indent="-384048" fontAlgn="auto">
              <a:spcAft>
                <a:spcPts val="0"/>
              </a:spcAft>
              <a:buFont typeface="Wingdings 2"/>
              <a:buNone/>
              <a:defRPr/>
            </a:pPr>
            <a:r>
              <a:rPr lang="sl-SI" sz="5600" dirty="0"/>
              <a:t>                         in tudi </a:t>
            </a:r>
          </a:p>
          <a:p>
            <a:pPr marL="420624" indent="-384048" fontAlgn="auto">
              <a:spcAft>
                <a:spcPts val="0"/>
              </a:spcAft>
              <a:buFont typeface="Wingdings 2"/>
              <a:buNone/>
              <a:defRPr/>
            </a:pPr>
            <a:r>
              <a:rPr lang="sl-SI" sz="5600" dirty="0"/>
              <a:t>                            nobena </a:t>
            </a:r>
          </a:p>
          <a:p>
            <a:pPr marL="420624" indent="-384048" fontAlgn="auto">
              <a:spcAft>
                <a:spcPts val="0"/>
              </a:spcAft>
              <a:buFont typeface="Wingdings 2"/>
              <a:buNone/>
              <a:defRPr/>
            </a:pPr>
            <a:r>
              <a:rPr lang="sl-SI" sz="5600" dirty="0"/>
              <a:t>                                nevesta. </a:t>
            </a:r>
          </a:p>
          <a:p>
            <a:pPr marL="420624" indent="-384048" fontAlgn="auto">
              <a:spcAft>
                <a:spcPts val="0"/>
              </a:spcAft>
              <a:buFont typeface="Wingdings 2"/>
              <a:buNone/>
              <a:defRPr/>
            </a:pPr>
            <a:r>
              <a:rPr lang="sl-SI" sz="5600" dirty="0"/>
              <a:t>                                   Cesta </a:t>
            </a:r>
          </a:p>
          <a:p>
            <a:pPr marL="420624" indent="-384048" fontAlgn="auto">
              <a:spcAft>
                <a:spcPts val="0"/>
              </a:spcAft>
              <a:buFont typeface="Wingdings 2"/>
              <a:buNone/>
              <a:defRPr/>
            </a:pPr>
            <a:r>
              <a:rPr lang="sl-SI" sz="5600" dirty="0"/>
              <a:t>                                        je zvita </a:t>
            </a:r>
          </a:p>
          <a:p>
            <a:pPr marL="420624" indent="-384048" fontAlgn="auto">
              <a:spcAft>
                <a:spcPts val="0"/>
              </a:spcAft>
              <a:buFont typeface="Wingdings 2"/>
              <a:buNone/>
              <a:defRPr/>
            </a:pPr>
            <a:r>
              <a:rPr lang="sl-SI" sz="5600" dirty="0"/>
              <a:t>                                          kača, </a:t>
            </a:r>
          </a:p>
          <a:p>
            <a:pPr marL="420624" indent="-384048" fontAlgn="auto">
              <a:spcAft>
                <a:spcPts val="0"/>
              </a:spcAft>
              <a:buFont typeface="Wingdings 2"/>
              <a:buNone/>
              <a:defRPr/>
            </a:pPr>
            <a:r>
              <a:rPr lang="sl-SI" sz="5600" dirty="0"/>
              <a:t>                                      ki se zvito </a:t>
            </a:r>
          </a:p>
          <a:p>
            <a:pPr marL="420624" indent="-384048" fontAlgn="auto">
              <a:spcAft>
                <a:spcPts val="0"/>
              </a:spcAft>
              <a:buFont typeface="Wingdings 2"/>
              <a:buNone/>
              <a:defRPr/>
            </a:pPr>
            <a:r>
              <a:rPr lang="sl-SI" sz="5600" dirty="0"/>
              <a:t>                                   obrača. </a:t>
            </a:r>
          </a:p>
          <a:p>
            <a:pPr marL="420624" indent="-384048" fontAlgn="auto">
              <a:spcAft>
                <a:spcPts val="0"/>
              </a:spcAft>
              <a:buFont typeface="Wingdings 2"/>
              <a:buNone/>
              <a:defRPr/>
            </a:pPr>
            <a:r>
              <a:rPr lang="sl-SI" sz="5600" dirty="0"/>
              <a:t>                              Po njej </a:t>
            </a:r>
          </a:p>
          <a:p>
            <a:pPr marL="420624" indent="-384048" fontAlgn="auto">
              <a:spcAft>
                <a:spcPts val="0"/>
              </a:spcAft>
              <a:buFont typeface="Wingdings 2"/>
              <a:buNone/>
              <a:defRPr/>
            </a:pPr>
            <a:r>
              <a:rPr lang="sl-SI" sz="5600" dirty="0"/>
              <a:t>                     tovornjaki </a:t>
            </a:r>
          </a:p>
          <a:p>
            <a:pPr marL="420624" indent="-384048" fontAlgn="auto">
              <a:spcAft>
                <a:spcPts val="0"/>
              </a:spcAft>
              <a:buFont typeface="Wingdings 2"/>
              <a:buNone/>
              <a:defRPr/>
            </a:pPr>
            <a:r>
              <a:rPr lang="sl-SI" sz="5600" dirty="0"/>
              <a:t>                    hitijo </a:t>
            </a:r>
          </a:p>
          <a:p>
            <a:pPr marL="420624" indent="-384048" fontAlgn="auto">
              <a:spcAft>
                <a:spcPts val="0"/>
              </a:spcAft>
              <a:buFont typeface="Wingdings 2"/>
              <a:buNone/>
              <a:defRPr/>
            </a:pPr>
            <a:r>
              <a:rPr lang="sl-SI" sz="5600" dirty="0"/>
              <a:t>                   in vse </a:t>
            </a:r>
          </a:p>
          <a:p>
            <a:pPr marL="420624" indent="-384048" fontAlgn="auto">
              <a:spcAft>
                <a:spcPts val="0"/>
              </a:spcAft>
              <a:buFont typeface="Wingdings 2"/>
              <a:buNone/>
              <a:defRPr/>
            </a:pPr>
            <a:r>
              <a:rPr lang="sl-SI" sz="5600" dirty="0"/>
              <a:t>                      pred sabo </a:t>
            </a:r>
          </a:p>
          <a:p>
            <a:pPr marL="420624" indent="-384048" fontAlgn="auto">
              <a:spcAft>
                <a:spcPts val="0"/>
              </a:spcAft>
              <a:buFont typeface="Wingdings 2"/>
              <a:buNone/>
              <a:defRPr/>
            </a:pPr>
            <a:r>
              <a:rPr lang="sl-SI" sz="5600" dirty="0"/>
              <a:t>                          zmečkajo </a:t>
            </a:r>
          </a:p>
          <a:p>
            <a:pPr marL="420624" indent="-384048" fontAlgn="auto">
              <a:spcAft>
                <a:spcPts val="0"/>
              </a:spcAft>
              <a:buFont typeface="Wingdings 2"/>
              <a:buNone/>
              <a:defRPr/>
            </a:pPr>
            <a:r>
              <a:rPr lang="sl-SI" sz="5600" dirty="0"/>
              <a:t>                       in pomorijo. </a:t>
            </a:r>
          </a:p>
          <a:p>
            <a:pPr marL="420624" indent="-384048" fontAlgn="auto">
              <a:spcAft>
                <a:spcPts val="0"/>
              </a:spcAft>
              <a:buFont typeface="Wingdings 2"/>
              <a:buNone/>
              <a:defRPr/>
            </a:pPr>
            <a:r>
              <a:rPr lang="sl-SI" sz="5600" dirty="0"/>
              <a:t>                      Cesta še zdaleč </a:t>
            </a:r>
          </a:p>
          <a:p>
            <a:pPr marL="420624" indent="-384048" fontAlgn="auto">
              <a:spcAft>
                <a:spcPts val="0"/>
              </a:spcAft>
              <a:buFont typeface="Wingdings 2"/>
              <a:buNone/>
              <a:defRPr/>
            </a:pPr>
            <a:r>
              <a:rPr lang="sl-SI" sz="5600" dirty="0"/>
              <a:t>                            ni presta </a:t>
            </a:r>
          </a:p>
          <a:p>
            <a:pPr marL="420624" indent="-384048" fontAlgn="auto">
              <a:spcAft>
                <a:spcPts val="0"/>
              </a:spcAft>
              <a:buFont typeface="Wingdings 2"/>
              <a:buNone/>
              <a:defRPr/>
            </a:pPr>
            <a:r>
              <a:rPr lang="sl-SI" sz="5600" dirty="0"/>
              <a:t>                              in najmanj </a:t>
            </a:r>
          </a:p>
          <a:p>
            <a:pPr marL="420624" indent="-384048" fontAlgn="auto">
              <a:spcAft>
                <a:spcPts val="0"/>
              </a:spcAft>
              <a:buFont typeface="Wingdings 2"/>
              <a:buNone/>
              <a:defRPr/>
            </a:pPr>
            <a:r>
              <a:rPr lang="sl-SI" sz="5600" dirty="0"/>
              <a:t>                        bela nevesta. </a:t>
            </a:r>
          </a:p>
          <a:p>
            <a:pPr marL="420624" indent="-384048" fontAlgn="auto">
              <a:spcAft>
                <a:spcPts val="0"/>
              </a:spcAft>
              <a:buFont typeface="Wingdings 2"/>
              <a:buNone/>
              <a:defRPr/>
            </a:pPr>
            <a:r>
              <a:rPr lang="sl-SI" sz="5600" dirty="0"/>
              <a:t>                    Cesta je </a:t>
            </a:r>
          </a:p>
          <a:p>
            <a:pPr marL="420624" indent="-384048" fontAlgn="auto">
              <a:spcAft>
                <a:spcPts val="0"/>
              </a:spcAft>
              <a:buFont typeface="Wingdings 2"/>
              <a:buNone/>
              <a:defRPr/>
            </a:pPr>
            <a:r>
              <a:rPr lang="sl-SI" sz="5600" dirty="0"/>
              <a:t>                  zvita kača </a:t>
            </a:r>
          </a:p>
          <a:p>
            <a:pPr marL="420624" indent="-384048" fontAlgn="auto">
              <a:spcAft>
                <a:spcPts val="0"/>
              </a:spcAft>
              <a:buFont typeface="Wingdings 2"/>
              <a:buNone/>
              <a:defRPr/>
            </a:pPr>
            <a:r>
              <a:rPr lang="sl-SI" sz="5600" dirty="0"/>
              <a:t>                    in na njej vsak </a:t>
            </a:r>
          </a:p>
          <a:p>
            <a:pPr marL="420624" indent="-384048" fontAlgn="auto">
              <a:spcAft>
                <a:spcPts val="0"/>
              </a:spcAft>
              <a:buFont typeface="Wingdings 2"/>
              <a:buNone/>
              <a:defRPr/>
            </a:pPr>
            <a:r>
              <a:rPr lang="sl-SI" sz="5600" dirty="0"/>
              <a:t>                          nepreviden korak </a:t>
            </a:r>
          </a:p>
          <a:p>
            <a:pPr marL="420624" indent="-384048" fontAlgn="auto">
              <a:spcAft>
                <a:spcPts val="0"/>
              </a:spcAft>
              <a:buFont typeface="Wingdings 2"/>
              <a:buNone/>
              <a:defRPr/>
            </a:pPr>
            <a:r>
              <a:rPr lang="sl-SI" sz="5600" dirty="0"/>
              <a:t>                             z življenjem </a:t>
            </a:r>
          </a:p>
          <a:p>
            <a:pPr marL="420624" indent="-384048" fontAlgn="auto">
              <a:spcAft>
                <a:spcPts val="0"/>
              </a:spcAft>
              <a:buFont typeface="Wingdings 2"/>
              <a:buNone/>
              <a:defRPr/>
            </a:pPr>
            <a:r>
              <a:rPr lang="sl-SI" sz="5600" dirty="0"/>
              <a:t>                                 se plača. </a:t>
            </a:r>
          </a:p>
          <a:p>
            <a:pPr marL="420624" indent="-384048" fontAlgn="auto">
              <a:spcAft>
                <a:spcPts val="0"/>
              </a:spcAft>
              <a:buFont typeface="Wingdings 2"/>
              <a:buNone/>
              <a:defRPr/>
            </a:pPr>
            <a:r>
              <a:rPr lang="sl-SI" sz="5600" dirty="0"/>
              <a:t>  </a:t>
            </a:r>
          </a:p>
          <a:p>
            <a:pPr marL="420624" indent="-384048" fontAlgn="auto">
              <a:spcAft>
                <a:spcPts val="0"/>
              </a:spcAft>
              <a:buFont typeface="Wingdings 2"/>
              <a:buNone/>
              <a:defRPr/>
            </a:pPr>
            <a:r>
              <a:rPr lang="sl-SI" sz="4800" dirty="0"/>
              <a:t>  </a:t>
            </a:r>
          </a:p>
          <a:p>
            <a:pPr marL="420624" indent="-384048" fontAlgn="auto">
              <a:spcAft>
                <a:spcPts val="0"/>
              </a:spcAft>
              <a:buFont typeface="Wingdings 2"/>
              <a:buNone/>
              <a:defRPr/>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55318-38A4-49D5-8AB7-8FE23D608BAB}"/>
              </a:ext>
            </a:extLst>
          </p:cNvPr>
          <p:cNvSpPr>
            <a:spLocks noGrp="1"/>
          </p:cNvSpPr>
          <p:nvPr>
            <p:ph type="title"/>
          </p:nvPr>
        </p:nvSpPr>
        <p:spPr/>
        <p:txBody>
          <a:bodyPr>
            <a:normAutofit/>
          </a:bodyPr>
          <a:lstStyle/>
          <a:p>
            <a:pPr algn="ctr" fontAlgn="auto">
              <a:spcAft>
                <a:spcPts val="0"/>
              </a:spcAft>
              <a:defRPr/>
            </a:pPr>
            <a:r>
              <a:rPr lang="sl-SI" dirty="0">
                <a:solidFill>
                  <a:schemeClr val="tx2">
                    <a:lumMod val="75000"/>
                  </a:schemeClr>
                </a:solidFill>
              </a:rPr>
              <a:t>Vinko M</a:t>
            </a:r>
            <a:r>
              <a:rPr lang="sl-SI" sz="4800" dirty="0">
                <a:solidFill>
                  <a:schemeClr val="tx2">
                    <a:lumMod val="75000"/>
                  </a:schemeClr>
                </a:solidFill>
              </a:rPr>
              <a:t>öderndorfer</a:t>
            </a:r>
            <a:endParaRPr lang="sl-SI" dirty="0">
              <a:solidFill>
                <a:schemeClr val="tx2">
                  <a:lumMod val="75000"/>
                </a:schemeClr>
              </a:solidFill>
            </a:endParaRPr>
          </a:p>
        </p:txBody>
      </p:sp>
      <p:sp>
        <p:nvSpPr>
          <p:cNvPr id="3" name="Content Placeholder 2">
            <a:extLst>
              <a:ext uri="{FF2B5EF4-FFF2-40B4-BE49-F238E27FC236}">
                <a16:creationId xmlns:a16="http://schemas.microsoft.com/office/drawing/2014/main" id="{53BA3A69-C097-4AFC-8497-2A72419A3605}"/>
              </a:ext>
            </a:extLst>
          </p:cNvPr>
          <p:cNvSpPr>
            <a:spLocks noGrp="1"/>
          </p:cNvSpPr>
          <p:nvPr>
            <p:ph idx="1"/>
          </p:nvPr>
        </p:nvSpPr>
        <p:spPr>
          <a:xfrm>
            <a:off x="500063" y="1428750"/>
            <a:ext cx="7643812" cy="4857750"/>
          </a:xfrm>
        </p:spPr>
        <p:txBody>
          <a:bodyPr>
            <a:normAutofit lnSpcReduction="10000"/>
          </a:bodyPr>
          <a:lstStyle/>
          <a:p>
            <a:pPr marL="420624" indent="-384048" fontAlgn="auto">
              <a:spcAft>
                <a:spcPts val="0"/>
              </a:spcAft>
              <a:buFont typeface="Wingdings 2"/>
              <a:buChar char=""/>
              <a:defRPr/>
            </a:pPr>
            <a:r>
              <a:rPr lang="sl-SI" sz="2000" dirty="0"/>
              <a:t>slovenski pisatelj, dramatik, esejist, gledališki filmski in televizijski režiser, se je rodil 22.9.1958</a:t>
            </a:r>
          </a:p>
          <a:p>
            <a:pPr marL="420624" indent="-384048" fontAlgn="auto">
              <a:spcAft>
                <a:spcPts val="0"/>
              </a:spcAft>
              <a:buFont typeface="Wingdings 2"/>
              <a:buChar char=""/>
              <a:defRPr/>
            </a:pPr>
            <a:r>
              <a:rPr lang="sl-SI" sz="2000" dirty="0"/>
              <a:t>Šolal se je na gimnaziji pedagoške smeri in na Akademiji za gledališče, radio, film in Televizijo. Diplomiral je leta 1993. Leta 2003 je postal docent gledališke žirije. Zaposlen je bil v slovenskih gledališčih, kasneje tudi kot gledališki režiser.</a:t>
            </a:r>
          </a:p>
          <a:p>
            <a:pPr marL="420624" indent="-384048" fontAlgn="auto">
              <a:spcAft>
                <a:spcPts val="0"/>
              </a:spcAft>
              <a:buFont typeface="Wingdings 2"/>
              <a:buChar char=""/>
              <a:defRPr/>
            </a:pPr>
            <a:r>
              <a:rPr lang="sl-SI" sz="2000" dirty="0"/>
              <a:t>Leta 1983 se je pridružil Društvu slovenskih pisateljev.</a:t>
            </a:r>
          </a:p>
          <a:p>
            <a:pPr marL="420624" indent="-384048" fontAlgn="auto">
              <a:spcAft>
                <a:spcPts val="0"/>
              </a:spcAft>
              <a:buFont typeface="Wingdings 2"/>
              <a:buChar char=""/>
              <a:defRPr/>
            </a:pPr>
            <a:r>
              <a:rPr lang="sl-SI" sz="2000" dirty="0"/>
              <a:t>Leta 1992 je preživel 3 mesece v Veliki Britaniji, kjer je proučeval angleško sodobno dramsko in gledališko ustvarjanje.</a:t>
            </a:r>
          </a:p>
          <a:p>
            <a:pPr marL="420624" indent="-384048" fontAlgn="auto">
              <a:spcAft>
                <a:spcPts val="0"/>
              </a:spcAft>
              <a:buFont typeface="Wingdings 2"/>
              <a:buChar char=""/>
              <a:defRPr/>
            </a:pPr>
            <a:r>
              <a:rPr lang="sl-SI" sz="2000" dirty="0"/>
              <a:t>Do sedaj je napisal in objavil 29 knjig, zrežiral okoli 70 gledaliških in opernih predstav, 12 TV iger in dokumentarnih filmov, napisal je prek 80 radijskih iger, izmed katerih so bile mnoge odigrane tudi v tujini.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0332AEE6-11F8-44E4-9B51-C27EA7738F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357688"/>
            <a:ext cx="1874837"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200AF698-8C99-4FFE-B699-19BB5231787C}"/>
              </a:ext>
            </a:extLst>
          </p:cNvPr>
          <p:cNvSpPr>
            <a:spLocks noGrp="1"/>
          </p:cNvSpPr>
          <p:nvPr>
            <p:ph type="title"/>
          </p:nvPr>
        </p:nvSpPr>
        <p:spPr>
          <a:xfrm>
            <a:off x="500063" y="142875"/>
            <a:ext cx="7467600" cy="1011238"/>
          </a:xfrm>
        </p:spPr>
        <p:txBody>
          <a:bodyPr>
            <a:normAutofit/>
          </a:bodyPr>
          <a:lstStyle/>
          <a:p>
            <a:pPr algn="ctr" fontAlgn="auto">
              <a:spcAft>
                <a:spcPts val="0"/>
              </a:spcAft>
              <a:defRPr/>
            </a:pPr>
            <a:r>
              <a:rPr lang="sl-SI" sz="3600" dirty="0">
                <a:solidFill>
                  <a:schemeClr val="tx2">
                    <a:lumMod val="75000"/>
                  </a:schemeClr>
                </a:solidFill>
              </a:rPr>
              <a:t>Dela</a:t>
            </a:r>
          </a:p>
        </p:txBody>
      </p:sp>
      <p:sp>
        <p:nvSpPr>
          <p:cNvPr id="10244" name="Content Placeholder 2">
            <a:extLst>
              <a:ext uri="{FF2B5EF4-FFF2-40B4-BE49-F238E27FC236}">
                <a16:creationId xmlns:a16="http://schemas.microsoft.com/office/drawing/2014/main" id="{5F3A636B-9A67-426E-99EC-69F53D3F5588}"/>
              </a:ext>
            </a:extLst>
          </p:cNvPr>
          <p:cNvSpPr>
            <a:spLocks noGrp="1"/>
          </p:cNvSpPr>
          <p:nvPr>
            <p:ph idx="1"/>
          </p:nvPr>
        </p:nvSpPr>
        <p:spPr>
          <a:xfrm>
            <a:off x="142875" y="928688"/>
            <a:ext cx="5543550" cy="4911725"/>
          </a:xfrm>
        </p:spPr>
        <p:txBody>
          <a:bodyPr/>
          <a:lstStyle/>
          <a:p>
            <a:r>
              <a:rPr lang="sl-SI" altLang="sl-SI" sz="1300" b="1"/>
              <a:t>Poezija za otroke</a:t>
            </a:r>
          </a:p>
          <a:p>
            <a:r>
              <a:rPr lang="sl-SI" altLang="sl-SI" sz="1300"/>
              <a:t>1993 Kako se dan lepo začne, Državna založba</a:t>
            </a:r>
          </a:p>
          <a:p>
            <a:r>
              <a:rPr lang="sl-SI" altLang="sl-SI" sz="1300"/>
              <a:t>1995 Madonca fleten svet, Mladinska knjiga</a:t>
            </a:r>
          </a:p>
          <a:p>
            <a:r>
              <a:rPr lang="sl-SI" altLang="sl-SI" sz="1300"/>
              <a:t>2003 Zakaj so sloni rahlospeči, Mladika</a:t>
            </a:r>
          </a:p>
          <a:p>
            <a:endParaRPr lang="sl-SI" altLang="sl-SI" sz="1300"/>
          </a:p>
          <a:p>
            <a:r>
              <a:rPr lang="sl-SI" altLang="sl-SI" sz="1300" b="1"/>
              <a:t>Mladinska proza</a:t>
            </a:r>
          </a:p>
          <a:p>
            <a:r>
              <a:rPr lang="sl-SI" altLang="sl-SI" sz="1300"/>
              <a:t>1999 Sin Srakolin - mladinska povest, Aristej</a:t>
            </a:r>
          </a:p>
          <a:p>
            <a:r>
              <a:rPr lang="sl-SI" altLang="sl-SI" sz="1300"/>
              <a:t>2002 Muc Langus in Čarovnička Gajka , Mladika</a:t>
            </a:r>
          </a:p>
          <a:p>
            <a:r>
              <a:rPr lang="sl-SI" altLang="sl-SI" sz="1300"/>
              <a:t>2006 Vrnitev muca Langusa in Čarovnička Gajka , Mladika</a:t>
            </a:r>
          </a:p>
          <a:p>
            <a:endParaRPr lang="sl-SI" altLang="sl-SI" sz="1300"/>
          </a:p>
          <a:p>
            <a:r>
              <a:rPr lang="sl-SI" altLang="sl-SI" sz="1300" b="1"/>
              <a:t>Poezija</a:t>
            </a:r>
          </a:p>
          <a:p>
            <a:r>
              <a:rPr lang="sl-SI" altLang="sl-SI" sz="1300"/>
              <a:t>1981 Mah, Cankarjeva založba</a:t>
            </a:r>
          </a:p>
          <a:p>
            <a:r>
              <a:rPr lang="sl-SI" altLang="sl-SI" sz="1300"/>
              <a:t>1993 Male nočne ljubávne pesmi, Založba Mihelač</a:t>
            </a:r>
          </a:p>
          <a:p>
            <a:r>
              <a:rPr lang="sl-SI" altLang="sl-SI" sz="1300"/>
              <a:t>1999 Zlodejeve žalostinke, Založba obzorja</a:t>
            </a:r>
          </a:p>
          <a:p>
            <a:r>
              <a:rPr lang="sl-SI" altLang="sl-SI" sz="1300"/>
              <a:t>1999 Pesmi iz nočne kronike, ZSSS</a:t>
            </a:r>
          </a:p>
          <a:p>
            <a:r>
              <a:rPr lang="sl-SI" altLang="sl-SI" sz="1300"/>
              <a:t>1999 Temno modro kot september, Založba Goga</a:t>
            </a:r>
          </a:p>
          <a:p>
            <a:r>
              <a:rPr lang="sl-SI" altLang="sl-SI" sz="1300"/>
              <a:t>2005 Skala in srce, Aleph</a:t>
            </a:r>
          </a:p>
        </p:txBody>
      </p:sp>
      <p:sp>
        <p:nvSpPr>
          <p:cNvPr id="10245" name="TextBox 3">
            <a:extLst>
              <a:ext uri="{FF2B5EF4-FFF2-40B4-BE49-F238E27FC236}">
                <a16:creationId xmlns:a16="http://schemas.microsoft.com/office/drawing/2014/main" id="{610F1186-6D13-4AD9-B95A-7CF2C374D63F}"/>
              </a:ext>
            </a:extLst>
          </p:cNvPr>
          <p:cNvSpPr txBox="1">
            <a:spLocks noChangeArrowheads="1"/>
          </p:cNvSpPr>
          <p:nvPr/>
        </p:nvSpPr>
        <p:spPr bwMode="auto">
          <a:xfrm>
            <a:off x="5572125" y="785813"/>
            <a:ext cx="3143250"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sl-SI" altLang="sl-SI" sz="1300" b="1"/>
              <a:t>Proza</a:t>
            </a:r>
          </a:p>
          <a:p>
            <a:r>
              <a:rPr lang="sl-SI" altLang="sl-SI" sz="1300"/>
              <a:t>1993 Krog male smrti, Cankarjeva založba - Župančičeva nagrada 1994</a:t>
            </a:r>
          </a:p>
          <a:p>
            <a:r>
              <a:rPr lang="sl-SI" altLang="sl-SI" sz="1300"/>
              <a:t>1994 Tarok pri Mariji, Prešernova družba</a:t>
            </a:r>
          </a:p>
          <a:p>
            <a:r>
              <a:rPr lang="sl-SI" altLang="sl-SI" sz="1300"/>
              <a:t>1995 Čas brez angelov, DZS</a:t>
            </a:r>
          </a:p>
          <a:p>
            <a:r>
              <a:rPr lang="sl-SI" altLang="sl-SI" sz="1300"/>
              <a:t>1996 Tek za rdečo hudičevko, Založba obzorja - nominacija za Kresnika 1997</a:t>
            </a:r>
          </a:p>
          <a:p>
            <a:r>
              <a:rPr lang="sl-SI" altLang="sl-SI" sz="1300"/>
              <a:t>1996 Ležala sva tam in se slinila ko hudič, DZS</a:t>
            </a:r>
          </a:p>
          <a:p>
            <a:r>
              <a:rPr lang="sl-SI" altLang="sl-SI" sz="1300"/>
              <a:t>1996 Štirje letni časi, Mihelač</a:t>
            </a:r>
          </a:p>
          <a:p>
            <a:r>
              <a:rPr lang="sl-SI" altLang="sl-SI" sz="1300"/>
              <a:t>1997 Nekatere ljubezni, Cankarjeva založba - Nagrada Prešernovega sklada 2000</a:t>
            </a:r>
          </a:p>
          <a:p>
            <a:r>
              <a:rPr lang="sl-SI" altLang="sl-SI" sz="1300"/>
              <a:t>1998 Pokrajina št. 2, Založba obzorja</a:t>
            </a:r>
          </a:p>
          <a:p>
            <a:r>
              <a:rPr lang="sl-SI" altLang="sl-SI" sz="1300"/>
              <a:t>1999 Vaja zbora - tri komedije, TESPIS</a:t>
            </a:r>
          </a:p>
          <a:p>
            <a:r>
              <a:rPr lang="sl-SI" altLang="sl-SI" sz="1300"/>
              <a:t>2000 Total, Prešernova družba</a:t>
            </a:r>
          </a:p>
          <a:p>
            <a:r>
              <a:rPr lang="sl-SI" altLang="sl-SI" sz="1300"/>
              <a:t>2001 Gledališče v ogledalu, Založba obzorja -Nagrada Marjana Rožanca 2002</a:t>
            </a:r>
          </a:p>
          <a:p>
            <a:r>
              <a:rPr lang="sl-SI" altLang="sl-SI" sz="1300"/>
              <a:t>2002 Predmestje, Cankarjeva založba</a:t>
            </a:r>
          </a:p>
          <a:p>
            <a:r>
              <a:rPr lang="sl-SI" altLang="sl-SI" sz="1300"/>
              <a:t>2003 Omejen rok trajanja, Cankarjeva založba</a:t>
            </a:r>
          </a:p>
          <a:p>
            <a:endParaRPr lang="sl-SI" altLang="sl-SI"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E71A-5B4B-4126-98B9-1752D8063105}"/>
              </a:ext>
            </a:extLst>
          </p:cNvPr>
          <p:cNvSpPr>
            <a:spLocks noGrp="1"/>
          </p:cNvSpPr>
          <p:nvPr>
            <p:ph type="title"/>
          </p:nvPr>
        </p:nvSpPr>
        <p:spPr>
          <a:xfrm>
            <a:off x="500063" y="0"/>
            <a:ext cx="7467600" cy="1143000"/>
          </a:xfrm>
        </p:spPr>
        <p:txBody>
          <a:bodyPr>
            <a:normAutofit/>
          </a:bodyPr>
          <a:lstStyle/>
          <a:p>
            <a:pPr algn="ctr" fontAlgn="auto">
              <a:spcAft>
                <a:spcPts val="0"/>
              </a:spcAft>
              <a:defRPr/>
            </a:pPr>
            <a:r>
              <a:rPr lang="sl-SI" sz="3200" dirty="0">
                <a:solidFill>
                  <a:schemeClr val="tx2">
                    <a:lumMod val="90000"/>
                  </a:schemeClr>
                </a:solidFill>
              </a:rPr>
              <a:t>Zunanja zgradba</a:t>
            </a:r>
          </a:p>
        </p:txBody>
      </p:sp>
      <p:sp>
        <p:nvSpPr>
          <p:cNvPr id="11267" name="Content Placeholder 2">
            <a:extLst>
              <a:ext uri="{FF2B5EF4-FFF2-40B4-BE49-F238E27FC236}">
                <a16:creationId xmlns:a16="http://schemas.microsoft.com/office/drawing/2014/main" id="{3E589B35-2A06-4231-99AF-6FBEDE489128}"/>
              </a:ext>
            </a:extLst>
          </p:cNvPr>
          <p:cNvSpPr>
            <a:spLocks noGrp="1"/>
          </p:cNvSpPr>
          <p:nvPr>
            <p:ph idx="1"/>
          </p:nvPr>
        </p:nvSpPr>
        <p:spPr>
          <a:xfrm>
            <a:off x="571500" y="1000125"/>
            <a:ext cx="7467600" cy="1543050"/>
          </a:xfrm>
        </p:spPr>
        <p:txBody>
          <a:bodyPr/>
          <a:lstStyle/>
          <a:p>
            <a:r>
              <a:rPr lang="sl-SI" altLang="sl-SI" sz="2000"/>
              <a:t>Pesem je likovno oblikovana.</a:t>
            </a:r>
          </a:p>
          <a:p>
            <a:r>
              <a:rPr lang="sl-SI" altLang="sl-SI" sz="2000"/>
              <a:t>Ima 5 kitic</a:t>
            </a:r>
          </a:p>
          <a:p>
            <a:r>
              <a:rPr lang="sl-SI" altLang="sl-SI" sz="2000"/>
              <a:t>Ima 27 verzov</a:t>
            </a:r>
          </a:p>
        </p:txBody>
      </p:sp>
      <p:sp>
        <p:nvSpPr>
          <p:cNvPr id="6" name="TextBox 5">
            <a:extLst>
              <a:ext uri="{FF2B5EF4-FFF2-40B4-BE49-F238E27FC236}">
                <a16:creationId xmlns:a16="http://schemas.microsoft.com/office/drawing/2014/main" id="{FB8E44E4-8235-40DB-AED8-D9EF6990B1B8}"/>
              </a:ext>
            </a:extLst>
          </p:cNvPr>
          <p:cNvSpPr txBox="1"/>
          <p:nvPr/>
        </p:nvSpPr>
        <p:spPr>
          <a:xfrm>
            <a:off x="642938" y="2500313"/>
            <a:ext cx="6929437" cy="523875"/>
          </a:xfrm>
          <a:prstGeom prst="rect">
            <a:avLst/>
          </a:prstGeom>
          <a:noFill/>
        </p:spPr>
        <p:txBody>
          <a:bodyPr>
            <a:spAutoFit/>
          </a:bodyPr>
          <a:lstStyle/>
          <a:p>
            <a:pPr algn="ctr" fontAlgn="auto">
              <a:spcBef>
                <a:spcPts val="0"/>
              </a:spcBef>
              <a:spcAft>
                <a:spcPts val="0"/>
              </a:spcAft>
              <a:defRPr/>
            </a:pPr>
            <a:r>
              <a:rPr lang="sl-SI" sz="2800" dirty="0">
                <a:solidFill>
                  <a:schemeClr val="tx2">
                    <a:lumMod val="90000"/>
                  </a:schemeClr>
                </a:solidFill>
                <a:latin typeface="+mn-lt"/>
              </a:rPr>
              <a:t>Notranja zgradba</a:t>
            </a:r>
            <a:endParaRPr lang="sl-SI" sz="2800" dirty="0">
              <a:latin typeface="+mn-lt"/>
            </a:endParaRPr>
          </a:p>
        </p:txBody>
      </p:sp>
      <p:sp>
        <p:nvSpPr>
          <p:cNvPr id="7" name="TextBox 6">
            <a:extLst>
              <a:ext uri="{FF2B5EF4-FFF2-40B4-BE49-F238E27FC236}">
                <a16:creationId xmlns:a16="http://schemas.microsoft.com/office/drawing/2014/main" id="{94F1B682-6DBC-4266-96E4-A2D27DFEFB43}"/>
              </a:ext>
            </a:extLst>
          </p:cNvPr>
          <p:cNvSpPr txBox="1"/>
          <p:nvPr/>
        </p:nvSpPr>
        <p:spPr>
          <a:xfrm>
            <a:off x="642938" y="3286125"/>
            <a:ext cx="7858125" cy="1631950"/>
          </a:xfrm>
          <a:prstGeom prst="rect">
            <a:avLst/>
          </a:prstGeom>
          <a:noFill/>
        </p:spPr>
        <p:txBody>
          <a:bodyPr>
            <a:spAutoFit/>
          </a:bodyPr>
          <a:lstStyle/>
          <a:p>
            <a:pPr fontAlgn="auto">
              <a:spcBef>
                <a:spcPts val="0"/>
              </a:spcBef>
              <a:spcAft>
                <a:spcPts val="0"/>
              </a:spcAft>
              <a:defRPr/>
            </a:pPr>
            <a:r>
              <a:rPr lang="sl-SI" sz="2000" dirty="0">
                <a:solidFill>
                  <a:schemeClr val="tx2">
                    <a:lumMod val="90000"/>
                  </a:schemeClr>
                </a:solidFill>
                <a:latin typeface="+mn-lt"/>
              </a:rPr>
              <a:t>Pesemska zgodba: </a:t>
            </a:r>
          </a:p>
          <a:p>
            <a:pPr fontAlgn="auto">
              <a:spcBef>
                <a:spcPts val="0"/>
              </a:spcBef>
              <a:spcAft>
                <a:spcPts val="0"/>
              </a:spcAft>
              <a:defRPr/>
            </a:pPr>
            <a:r>
              <a:rPr lang="sl-SI" sz="2000" dirty="0">
                <a:latin typeface="+mn-lt"/>
              </a:rPr>
              <a:t>Pesem opeva ovinkasto cesto in jo primerja z zvito kačo. Primerja jo tudi z belo nevesto. Po njej se vozijo tovornjaki, pred sabo vse pomorijo. In, da če smo neprevidni lahko na cesti tudi umremo.</a:t>
            </a:r>
          </a:p>
        </p:txBody>
      </p:sp>
      <p:sp>
        <p:nvSpPr>
          <p:cNvPr id="8" name="TextBox 7">
            <a:extLst>
              <a:ext uri="{FF2B5EF4-FFF2-40B4-BE49-F238E27FC236}">
                <a16:creationId xmlns:a16="http://schemas.microsoft.com/office/drawing/2014/main" id="{56E4F8A3-6BF5-49A2-B246-7C89FB2E273A}"/>
              </a:ext>
            </a:extLst>
          </p:cNvPr>
          <p:cNvSpPr txBox="1"/>
          <p:nvPr/>
        </p:nvSpPr>
        <p:spPr>
          <a:xfrm>
            <a:off x="642938" y="5143500"/>
            <a:ext cx="7429500" cy="369888"/>
          </a:xfrm>
          <a:prstGeom prst="rect">
            <a:avLst/>
          </a:prstGeom>
          <a:noFill/>
        </p:spPr>
        <p:txBody>
          <a:bodyPr>
            <a:spAutoFit/>
          </a:bodyPr>
          <a:lstStyle/>
          <a:p>
            <a:pPr fontAlgn="auto">
              <a:spcBef>
                <a:spcPts val="0"/>
              </a:spcBef>
              <a:spcAft>
                <a:spcPts val="0"/>
              </a:spcAft>
              <a:defRPr/>
            </a:pPr>
            <a:r>
              <a:rPr lang="sl-SI" dirty="0">
                <a:solidFill>
                  <a:schemeClr val="tx2">
                    <a:lumMod val="90000"/>
                  </a:schemeClr>
                </a:solidFill>
                <a:latin typeface="+mn-lt"/>
              </a:rPr>
              <a:t>Personifikacija ali poosebitev :</a:t>
            </a:r>
            <a:endParaRPr lang="sl-SI" dirty="0">
              <a:latin typeface="+mn-lt"/>
            </a:endParaRPr>
          </a:p>
        </p:txBody>
      </p:sp>
      <p:sp>
        <p:nvSpPr>
          <p:cNvPr id="11271" name="TextBox 8">
            <a:extLst>
              <a:ext uri="{FF2B5EF4-FFF2-40B4-BE49-F238E27FC236}">
                <a16:creationId xmlns:a16="http://schemas.microsoft.com/office/drawing/2014/main" id="{622C0596-C2D2-4658-862B-B4FB24099E71}"/>
              </a:ext>
            </a:extLst>
          </p:cNvPr>
          <p:cNvSpPr txBox="1">
            <a:spLocks noChangeArrowheads="1"/>
          </p:cNvSpPr>
          <p:nvPr/>
        </p:nvSpPr>
        <p:spPr bwMode="auto">
          <a:xfrm>
            <a:off x="642938" y="5643563"/>
            <a:ext cx="7286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sl-SI" altLang="sl-SI"/>
              <a:t>in tudi nobena nevesta; cesta je zvita kača, ki se zvito obrača ; cesta je zvita kača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0953-67B7-4D71-BB3F-1CF68B86D723}"/>
              </a:ext>
            </a:extLst>
          </p:cNvPr>
          <p:cNvSpPr>
            <a:spLocks noGrp="1"/>
          </p:cNvSpPr>
          <p:nvPr>
            <p:ph type="title"/>
          </p:nvPr>
        </p:nvSpPr>
        <p:spPr/>
        <p:txBody>
          <a:bodyPr>
            <a:normAutofit/>
          </a:bodyPr>
          <a:lstStyle/>
          <a:p>
            <a:pPr fontAlgn="auto">
              <a:spcAft>
                <a:spcPts val="0"/>
              </a:spcAft>
              <a:defRPr/>
            </a:pPr>
            <a:r>
              <a:rPr lang="sl-SI" sz="2000" dirty="0">
                <a:solidFill>
                  <a:schemeClr val="tx2">
                    <a:lumMod val="90000"/>
                  </a:schemeClr>
                </a:solidFill>
              </a:rPr>
              <a:t>Rima :</a:t>
            </a:r>
          </a:p>
        </p:txBody>
      </p:sp>
      <p:sp>
        <p:nvSpPr>
          <p:cNvPr id="12291" name="Content Placeholder 2">
            <a:extLst>
              <a:ext uri="{FF2B5EF4-FFF2-40B4-BE49-F238E27FC236}">
                <a16:creationId xmlns:a16="http://schemas.microsoft.com/office/drawing/2014/main" id="{A97426D8-5F69-4BF8-95FD-3715474378C8}"/>
              </a:ext>
            </a:extLst>
          </p:cNvPr>
          <p:cNvSpPr>
            <a:spLocks noGrp="1"/>
          </p:cNvSpPr>
          <p:nvPr>
            <p:ph idx="1"/>
          </p:nvPr>
        </p:nvSpPr>
        <p:spPr>
          <a:xfrm>
            <a:off x="500063" y="1000125"/>
            <a:ext cx="7467600" cy="642938"/>
          </a:xfrm>
        </p:spPr>
        <p:txBody>
          <a:bodyPr/>
          <a:lstStyle/>
          <a:p>
            <a:pPr>
              <a:buFont typeface="Wingdings 2" panose="05020102010507070707" pitchFamily="18" charset="2"/>
              <a:buNone/>
            </a:pPr>
            <a:r>
              <a:rPr lang="sl-SI" altLang="sl-SI" sz="2000"/>
              <a:t>Svobodna</a:t>
            </a:r>
          </a:p>
        </p:txBody>
      </p:sp>
      <p:sp>
        <p:nvSpPr>
          <p:cNvPr id="12292" name="TextBox 6">
            <a:extLst>
              <a:ext uri="{FF2B5EF4-FFF2-40B4-BE49-F238E27FC236}">
                <a16:creationId xmlns:a16="http://schemas.microsoft.com/office/drawing/2014/main" id="{678C5CA7-8E35-4993-8322-E91169884203}"/>
              </a:ext>
            </a:extLst>
          </p:cNvPr>
          <p:cNvSpPr txBox="1">
            <a:spLocks noChangeArrowheads="1"/>
          </p:cNvSpPr>
          <p:nvPr/>
        </p:nvSpPr>
        <p:spPr bwMode="auto">
          <a:xfrm>
            <a:off x="357188" y="1928813"/>
            <a:ext cx="8215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sl-SI" altLang="sl-SI" sz="2000"/>
              <a:t>Zvita kača ; bela nevesta ; zvita kača ; nepreviden korak</a:t>
            </a:r>
          </a:p>
        </p:txBody>
      </p:sp>
      <p:sp>
        <p:nvSpPr>
          <p:cNvPr id="8" name="TextBox 7">
            <a:extLst>
              <a:ext uri="{FF2B5EF4-FFF2-40B4-BE49-F238E27FC236}">
                <a16:creationId xmlns:a16="http://schemas.microsoft.com/office/drawing/2014/main" id="{9F59AF82-C8C0-4537-86E7-22EE1BB10BB8}"/>
              </a:ext>
            </a:extLst>
          </p:cNvPr>
          <p:cNvSpPr txBox="1"/>
          <p:nvPr/>
        </p:nvSpPr>
        <p:spPr>
          <a:xfrm>
            <a:off x="357188" y="1571625"/>
            <a:ext cx="8072437" cy="400050"/>
          </a:xfrm>
          <a:prstGeom prst="rect">
            <a:avLst/>
          </a:prstGeom>
          <a:noFill/>
        </p:spPr>
        <p:txBody>
          <a:bodyPr>
            <a:spAutoFit/>
          </a:bodyPr>
          <a:lstStyle/>
          <a:p>
            <a:pPr fontAlgn="auto">
              <a:spcBef>
                <a:spcPts val="0"/>
              </a:spcBef>
              <a:spcAft>
                <a:spcPts val="0"/>
              </a:spcAft>
              <a:defRPr/>
            </a:pPr>
            <a:r>
              <a:rPr lang="sl-SI" sz="2000" dirty="0">
                <a:solidFill>
                  <a:schemeClr val="tx2">
                    <a:lumMod val="90000"/>
                  </a:schemeClr>
                </a:solidFill>
                <a:latin typeface="+mn-lt"/>
              </a:rPr>
              <a:t>Okrasni pridevki :</a:t>
            </a:r>
          </a:p>
        </p:txBody>
      </p:sp>
      <p:sp>
        <p:nvSpPr>
          <p:cNvPr id="9" name="TextBox 8">
            <a:extLst>
              <a:ext uri="{FF2B5EF4-FFF2-40B4-BE49-F238E27FC236}">
                <a16:creationId xmlns:a16="http://schemas.microsoft.com/office/drawing/2014/main" id="{F577C3E2-C38B-456D-8A0F-555A5B29A3AE}"/>
              </a:ext>
            </a:extLst>
          </p:cNvPr>
          <p:cNvSpPr txBox="1"/>
          <p:nvPr/>
        </p:nvSpPr>
        <p:spPr>
          <a:xfrm>
            <a:off x="357188" y="4071938"/>
            <a:ext cx="7929562" cy="1016000"/>
          </a:xfrm>
          <a:prstGeom prst="rect">
            <a:avLst/>
          </a:prstGeom>
          <a:noFill/>
        </p:spPr>
        <p:txBody>
          <a:bodyPr>
            <a:spAutoFit/>
          </a:bodyPr>
          <a:lstStyle/>
          <a:p>
            <a:pPr fontAlgn="auto">
              <a:spcBef>
                <a:spcPts val="0"/>
              </a:spcBef>
              <a:spcAft>
                <a:spcPts val="0"/>
              </a:spcAft>
              <a:defRPr/>
            </a:pPr>
            <a:r>
              <a:rPr lang="sl-SI" sz="2000" dirty="0">
                <a:solidFill>
                  <a:schemeClr val="tx2">
                    <a:lumMod val="90000"/>
                  </a:schemeClr>
                </a:solidFill>
                <a:latin typeface="+mn-lt"/>
              </a:rPr>
              <a:t>Komparacija ali primera :</a:t>
            </a:r>
            <a:br>
              <a:rPr lang="sl-SI" sz="2000" dirty="0">
                <a:solidFill>
                  <a:schemeClr val="tx2">
                    <a:lumMod val="90000"/>
                  </a:schemeClr>
                </a:solidFill>
                <a:latin typeface="+mn-lt"/>
              </a:rPr>
            </a:br>
            <a:r>
              <a:rPr lang="sl-SI" sz="2000" dirty="0">
                <a:latin typeface="+mn-lt"/>
              </a:rPr>
              <a:t>Cesta je zvita kača ; cesta še zdaleč ni presta in najmanj bela nevesta</a:t>
            </a:r>
          </a:p>
        </p:txBody>
      </p:sp>
      <p:sp>
        <p:nvSpPr>
          <p:cNvPr id="10" name="TextBox 9">
            <a:extLst>
              <a:ext uri="{FF2B5EF4-FFF2-40B4-BE49-F238E27FC236}">
                <a16:creationId xmlns:a16="http://schemas.microsoft.com/office/drawing/2014/main" id="{7157E41F-F263-4BE2-BBDF-7CAD8588EC63}"/>
              </a:ext>
            </a:extLst>
          </p:cNvPr>
          <p:cNvSpPr txBox="1"/>
          <p:nvPr/>
        </p:nvSpPr>
        <p:spPr>
          <a:xfrm>
            <a:off x="357188" y="5357813"/>
            <a:ext cx="7929562" cy="708025"/>
          </a:xfrm>
          <a:prstGeom prst="rect">
            <a:avLst/>
          </a:prstGeom>
          <a:noFill/>
        </p:spPr>
        <p:txBody>
          <a:bodyPr>
            <a:spAutoFit/>
          </a:bodyPr>
          <a:lstStyle/>
          <a:p>
            <a:pPr fontAlgn="auto">
              <a:spcBef>
                <a:spcPts val="0"/>
              </a:spcBef>
              <a:spcAft>
                <a:spcPts val="0"/>
              </a:spcAft>
              <a:defRPr/>
            </a:pPr>
            <a:r>
              <a:rPr lang="sl-SI" sz="2000" dirty="0">
                <a:solidFill>
                  <a:schemeClr val="tx2">
                    <a:lumMod val="90000"/>
                  </a:schemeClr>
                </a:solidFill>
                <a:latin typeface="+mn-lt"/>
              </a:rPr>
              <a:t>Metafora ali prispodoba :</a:t>
            </a:r>
          </a:p>
          <a:p>
            <a:pPr fontAlgn="auto">
              <a:spcBef>
                <a:spcPts val="0"/>
              </a:spcBef>
              <a:spcAft>
                <a:spcPts val="0"/>
              </a:spcAft>
              <a:defRPr/>
            </a:pPr>
            <a:r>
              <a:rPr lang="sl-SI" sz="2000" dirty="0">
                <a:latin typeface="+mn-lt"/>
              </a:rPr>
              <a:t>Cesta je zvita kača </a:t>
            </a:r>
          </a:p>
        </p:txBody>
      </p:sp>
      <p:sp>
        <p:nvSpPr>
          <p:cNvPr id="11" name="TextBox 10">
            <a:extLst>
              <a:ext uri="{FF2B5EF4-FFF2-40B4-BE49-F238E27FC236}">
                <a16:creationId xmlns:a16="http://schemas.microsoft.com/office/drawing/2014/main" id="{1E1DE9E1-6EC5-4216-93E0-B3C81E0A042B}"/>
              </a:ext>
            </a:extLst>
          </p:cNvPr>
          <p:cNvSpPr txBox="1"/>
          <p:nvPr/>
        </p:nvSpPr>
        <p:spPr>
          <a:xfrm>
            <a:off x="285750" y="2500313"/>
            <a:ext cx="6858000" cy="1292225"/>
          </a:xfrm>
          <a:prstGeom prst="rect">
            <a:avLst/>
          </a:prstGeom>
          <a:noFill/>
        </p:spPr>
        <p:txBody>
          <a:bodyPr>
            <a:spAutoFit/>
          </a:bodyPr>
          <a:lstStyle/>
          <a:p>
            <a:pPr fontAlgn="auto">
              <a:spcBef>
                <a:spcPts val="0"/>
              </a:spcBef>
              <a:spcAft>
                <a:spcPts val="0"/>
              </a:spcAft>
              <a:defRPr/>
            </a:pPr>
            <a:r>
              <a:rPr lang="sl-SI" sz="2000" dirty="0">
                <a:solidFill>
                  <a:schemeClr val="tx2">
                    <a:lumMod val="75000"/>
                  </a:schemeClr>
                </a:solidFill>
                <a:latin typeface="+mn-lt"/>
              </a:rPr>
              <a:t>Inverzija ali obrnjen vrstni red :</a:t>
            </a:r>
          </a:p>
          <a:p>
            <a:pPr fontAlgn="auto">
              <a:spcBef>
                <a:spcPts val="0"/>
              </a:spcBef>
              <a:spcAft>
                <a:spcPts val="0"/>
              </a:spcAft>
              <a:defRPr/>
            </a:pPr>
            <a:r>
              <a:rPr lang="sl-SI" sz="2000" dirty="0">
                <a:latin typeface="+mn-lt"/>
              </a:rPr>
              <a:t>Cesta je zvita kača in na njej vsak nepreviden korak z življenjem se plača</a:t>
            </a:r>
          </a:p>
          <a:p>
            <a:pPr fontAlgn="auto">
              <a:spcBef>
                <a:spcPts val="0"/>
              </a:spcBef>
              <a:spcAft>
                <a:spcPts val="0"/>
              </a:spcAft>
              <a:defRPr/>
            </a:pPr>
            <a:endParaRPr lang="sl-SI" dirty="0">
              <a:latin typeface="+mn-lt"/>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475</Words>
  <Application>Microsoft Office PowerPoint</Application>
  <PresentationFormat>On-screen Show (4:3)</PresentationFormat>
  <Paragraphs>88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Lucida Sans Unicode</vt:lpstr>
      <vt:lpstr>Wingdings 2</vt:lpstr>
      <vt:lpstr>Technic</vt:lpstr>
      <vt:lpstr>Vinko möderndorfer CESTA</vt:lpstr>
      <vt:lpstr>Cesta</vt:lpstr>
      <vt:lpstr>Vinko Möderndorfer</vt:lpstr>
      <vt:lpstr>Dela</vt:lpstr>
      <vt:lpstr>Zunanja zgradba</vt:lpstr>
      <vt:lpstr>Rima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2019-06-03T09:08:39Z</dcterms:created>
  <dcterms:modified xsi:type="dcterms:W3CDTF">2019-06-03T09:08:39Z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