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7" r:id="rId1"/>
  </p:sldMasterIdLst>
  <p:sldIdLst>
    <p:sldId id="256" r:id="rId2"/>
    <p:sldId id="261" r:id="rId3"/>
    <p:sldId id="260" r:id="rId4"/>
    <p:sldId id="259" r:id="rId5"/>
    <p:sldId id="258" r:id="rId6"/>
    <p:sldId id="257" r:id="rId7"/>
    <p:sldId id="262" r:id="rId8"/>
    <p:sldId id="263" r:id="rId9"/>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7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2530" name="Group 2">
            <a:extLst>
              <a:ext uri="{FF2B5EF4-FFF2-40B4-BE49-F238E27FC236}">
                <a16:creationId xmlns:a16="http://schemas.microsoft.com/office/drawing/2014/main" id="{CA0888BE-A69F-4F1C-9D82-78BC9C1F68EE}"/>
              </a:ext>
            </a:extLst>
          </p:cNvPr>
          <p:cNvGrpSpPr>
            <a:grpSpLocks/>
          </p:cNvGrpSpPr>
          <p:nvPr/>
        </p:nvGrpSpPr>
        <p:grpSpPr bwMode="auto">
          <a:xfrm>
            <a:off x="319088" y="1752600"/>
            <a:ext cx="8824912" cy="5129213"/>
            <a:chOff x="201" y="1104"/>
            <a:chExt cx="5559" cy="3231"/>
          </a:xfrm>
        </p:grpSpPr>
        <p:sp>
          <p:nvSpPr>
            <p:cNvPr id="22531" name="Freeform 3">
              <a:extLst>
                <a:ext uri="{FF2B5EF4-FFF2-40B4-BE49-F238E27FC236}">
                  <a16:creationId xmlns:a16="http://schemas.microsoft.com/office/drawing/2014/main" id="{8B145929-ECEC-4ACF-8893-F173F6F7B4D7}"/>
                </a:ext>
              </a:extLst>
            </p:cNvPr>
            <p:cNvSpPr>
              <a:spLocks/>
            </p:cNvSpPr>
            <p:nvPr/>
          </p:nvSpPr>
          <p:spPr bwMode="ltGray">
            <a:xfrm>
              <a:off x="210" y="1104"/>
              <a:ext cx="5550" cy="3216"/>
            </a:xfrm>
            <a:custGeom>
              <a:avLst/>
              <a:gdLst>
                <a:gd name="T0" fmla="*/ 335 w 5550"/>
                <a:gd name="T1" fmla="*/ 0 h 3216"/>
                <a:gd name="T2" fmla="*/ 333 w 5550"/>
                <a:gd name="T3" fmla="*/ 1290 h 3216"/>
                <a:gd name="T4" fmla="*/ 0 w 5550"/>
                <a:gd name="T5" fmla="*/ 1290 h 3216"/>
                <a:gd name="T6" fmla="*/ 6 w 5550"/>
                <a:gd name="T7" fmla="*/ 3210 h 3216"/>
                <a:gd name="T8" fmla="*/ 5550 w 5550"/>
                <a:gd name="T9" fmla="*/ 3216 h 3216"/>
                <a:gd name="T10" fmla="*/ 5550 w 5550"/>
                <a:gd name="T11" fmla="*/ 0 h 3216"/>
                <a:gd name="T12" fmla="*/ 335 w 5550"/>
                <a:gd name="T13" fmla="*/ 0 h 3216"/>
                <a:gd name="T14" fmla="*/ 335 w 5550"/>
                <a:gd name="T15" fmla="*/ 0 h 32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2532" name="Freeform 4">
              <a:extLst>
                <a:ext uri="{FF2B5EF4-FFF2-40B4-BE49-F238E27FC236}">
                  <a16:creationId xmlns:a16="http://schemas.microsoft.com/office/drawing/2014/main" id="{38EBF0AB-0DD8-4898-9650-3D7C9B10A101}"/>
                </a:ext>
              </a:extLst>
            </p:cNvPr>
            <p:cNvSpPr>
              <a:spLocks/>
            </p:cNvSpPr>
            <p:nvPr/>
          </p:nvSpPr>
          <p:spPr bwMode="ltGray">
            <a:xfrm>
              <a:off x="528" y="2400"/>
              <a:ext cx="5232" cy="1920"/>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2533" name="Freeform 5">
              <a:extLst>
                <a:ext uri="{FF2B5EF4-FFF2-40B4-BE49-F238E27FC236}">
                  <a16:creationId xmlns:a16="http://schemas.microsoft.com/office/drawing/2014/main" id="{2B59890F-5D5F-4F4B-9F35-803F9D2B92BE}"/>
                </a:ext>
              </a:extLst>
            </p:cNvPr>
            <p:cNvSpPr>
              <a:spLocks/>
            </p:cNvSpPr>
            <p:nvPr/>
          </p:nvSpPr>
          <p:spPr bwMode="ltGray">
            <a:xfrm>
              <a:off x="201" y="2377"/>
              <a:ext cx="3455"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2534" name="Freeform 6">
              <a:extLst>
                <a:ext uri="{FF2B5EF4-FFF2-40B4-BE49-F238E27FC236}">
                  <a16:creationId xmlns:a16="http://schemas.microsoft.com/office/drawing/2014/main" id="{780E998E-B883-4D91-B4F0-353B4A8CE8EB}"/>
                </a:ext>
              </a:extLst>
            </p:cNvPr>
            <p:cNvSpPr>
              <a:spLocks/>
            </p:cNvSpPr>
            <p:nvPr/>
          </p:nvSpPr>
          <p:spPr bwMode="ltGray">
            <a:xfrm>
              <a:off x="528" y="1104"/>
              <a:ext cx="4894"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2535" name="Freeform 7">
              <a:extLst>
                <a:ext uri="{FF2B5EF4-FFF2-40B4-BE49-F238E27FC236}">
                  <a16:creationId xmlns:a16="http://schemas.microsoft.com/office/drawing/2014/main" id="{3568CC7F-23F9-410B-8F8A-6EA95756DCF0}"/>
                </a:ext>
              </a:extLst>
            </p:cNvPr>
            <p:cNvSpPr>
              <a:spLocks/>
            </p:cNvSpPr>
            <p:nvPr/>
          </p:nvSpPr>
          <p:spPr bwMode="ltGray">
            <a:xfrm>
              <a:off x="201" y="2377"/>
              <a:ext cx="30" cy="1958"/>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Lst>
              <a:ahLst/>
              <a:cxnLst>
                <a:cxn ang="0">
                  <a:pos x="T0" y="T1"/>
                </a:cxn>
                <a:cxn ang="0">
                  <a:pos x="T2" y="T3"/>
                </a:cxn>
                <a:cxn ang="0">
                  <a:pos x="T4" y="T5"/>
                </a:cxn>
                <a:cxn ang="0">
                  <a:pos x="T6" y="T7"/>
                </a:cxn>
                <a:cxn ang="0">
                  <a:pos x="T8" y="T9"/>
                </a:cxn>
                <a:cxn ang="0">
                  <a:pos x="T10" y="T11"/>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2536" name="Freeform 8">
              <a:extLst>
                <a:ext uri="{FF2B5EF4-FFF2-40B4-BE49-F238E27FC236}">
                  <a16:creationId xmlns:a16="http://schemas.microsoft.com/office/drawing/2014/main" id="{78C11609-469C-4F87-93A5-774239A7F0E8}"/>
                </a:ext>
              </a:extLst>
            </p:cNvPr>
            <p:cNvSpPr>
              <a:spLocks/>
            </p:cNvSpPr>
            <p:nvPr/>
          </p:nvSpPr>
          <p:spPr bwMode="ltGray">
            <a:xfrm>
              <a:off x="528" y="1104"/>
              <a:ext cx="29" cy="3225"/>
            </a:xfrm>
            <a:custGeom>
              <a:avLst/>
              <a:gdLst>
                <a:gd name="T0" fmla="*/ 0 w 29"/>
                <a:gd name="T1" fmla="*/ 0 h 2161"/>
                <a:gd name="T2" fmla="*/ 0 w 29"/>
                <a:gd name="T3" fmla="*/ 2161 h 2161"/>
                <a:gd name="T4" fmla="*/ 29 w 29"/>
                <a:gd name="T5" fmla="*/ 2161 h 2161"/>
                <a:gd name="T6" fmla="*/ 27 w 29"/>
                <a:gd name="T7" fmla="*/ 27 h 2161"/>
                <a:gd name="T8" fmla="*/ 0 w 29"/>
                <a:gd name="T9" fmla="*/ 0 h 2161"/>
                <a:gd name="T10" fmla="*/ 0 w 29"/>
                <a:gd name="T11" fmla="*/ 0 h 2161"/>
              </a:gdLst>
              <a:ahLst/>
              <a:cxnLst>
                <a:cxn ang="0">
                  <a:pos x="T0" y="T1"/>
                </a:cxn>
                <a:cxn ang="0">
                  <a:pos x="T2" y="T3"/>
                </a:cxn>
                <a:cxn ang="0">
                  <a:pos x="T4" y="T5"/>
                </a:cxn>
                <a:cxn ang="0">
                  <a:pos x="T6" y="T7"/>
                </a:cxn>
                <a:cxn ang="0">
                  <a:pos x="T8" y="T9"/>
                </a:cxn>
                <a:cxn ang="0">
                  <a:pos x="T10" y="T11"/>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sp>
        <p:nvSpPr>
          <p:cNvPr id="22537" name="Rectangle 9">
            <a:extLst>
              <a:ext uri="{FF2B5EF4-FFF2-40B4-BE49-F238E27FC236}">
                <a16:creationId xmlns:a16="http://schemas.microsoft.com/office/drawing/2014/main" id="{31C174FE-6EB6-40D4-8BA7-2F4A8F1E7F49}"/>
              </a:ext>
            </a:extLst>
          </p:cNvPr>
          <p:cNvSpPr>
            <a:spLocks noGrp="1" noChangeArrowheads="1"/>
          </p:cNvSpPr>
          <p:nvPr>
            <p:ph type="ctrTitle" sz="quarter"/>
          </p:nvPr>
        </p:nvSpPr>
        <p:spPr>
          <a:xfrm>
            <a:off x="990600" y="1905000"/>
            <a:ext cx="7772400" cy="1736725"/>
          </a:xfrm>
        </p:spPr>
        <p:txBody>
          <a:bodyPr anchor="t"/>
          <a:lstStyle>
            <a:lvl1pPr>
              <a:defRPr sz="5400"/>
            </a:lvl1pPr>
          </a:lstStyle>
          <a:p>
            <a:pPr lvl="0"/>
            <a:r>
              <a:rPr lang="sl-SI" altLang="sl-SI" noProof="0"/>
              <a:t>Kliknite, če želite urediti slog naslova matrice</a:t>
            </a:r>
          </a:p>
        </p:txBody>
      </p:sp>
      <p:sp>
        <p:nvSpPr>
          <p:cNvPr id="22538" name="Rectangle 10">
            <a:extLst>
              <a:ext uri="{FF2B5EF4-FFF2-40B4-BE49-F238E27FC236}">
                <a16:creationId xmlns:a16="http://schemas.microsoft.com/office/drawing/2014/main" id="{ADDD978E-854F-4124-AC32-5D4034ACE6D9}"/>
              </a:ext>
            </a:extLst>
          </p:cNvPr>
          <p:cNvSpPr>
            <a:spLocks noGrp="1" noChangeArrowheads="1"/>
          </p:cNvSpPr>
          <p:nvPr>
            <p:ph type="subTitle" sz="quarter" idx="1"/>
          </p:nvPr>
        </p:nvSpPr>
        <p:spPr>
          <a:xfrm>
            <a:off x="990600" y="3962400"/>
            <a:ext cx="6781800" cy="1752600"/>
          </a:xfrm>
        </p:spPr>
        <p:txBody>
          <a:bodyPr/>
          <a:lstStyle>
            <a:lvl1pPr marL="0" indent="0">
              <a:buFont typeface="Wingdings" panose="05000000000000000000" pitchFamily="2" charset="2"/>
              <a:buNone/>
              <a:defRPr/>
            </a:lvl1pPr>
          </a:lstStyle>
          <a:p>
            <a:pPr lvl="0"/>
            <a:r>
              <a:rPr lang="sl-SI" altLang="sl-SI" noProof="0"/>
              <a:t>Kliknite, če želite urediti slog podnaslova matrice</a:t>
            </a:r>
          </a:p>
        </p:txBody>
      </p:sp>
      <p:sp>
        <p:nvSpPr>
          <p:cNvPr id="22539" name="Rectangle 11">
            <a:extLst>
              <a:ext uri="{FF2B5EF4-FFF2-40B4-BE49-F238E27FC236}">
                <a16:creationId xmlns:a16="http://schemas.microsoft.com/office/drawing/2014/main" id="{0A3883CF-5801-41C6-898B-D0A02567FE34}"/>
              </a:ext>
            </a:extLst>
          </p:cNvPr>
          <p:cNvSpPr>
            <a:spLocks noGrp="1" noChangeArrowheads="1"/>
          </p:cNvSpPr>
          <p:nvPr>
            <p:ph type="dt" sz="quarter" idx="2"/>
          </p:nvPr>
        </p:nvSpPr>
        <p:spPr>
          <a:xfrm>
            <a:off x="990600" y="6245225"/>
            <a:ext cx="1901825" cy="476250"/>
          </a:xfrm>
        </p:spPr>
        <p:txBody>
          <a:bodyPr/>
          <a:lstStyle>
            <a:lvl1pPr>
              <a:defRPr/>
            </a:lvl1pPr>
          </a:lstStyle>
          <a:p>
            <a:endParaRPr lang="sl-SI" altLang="sl-SI"/>
          </a:p>
        </p:txBody>
      </p:sp>
      <p:sp>
        <p:nvSpPr>
          <p:cNvPr id="22540" name="Rectangle 12">
            <a:extLst>
              <a:ext uri="{FF2B5EF4-FFF2-40B4-BE49-F238E27FC236}">
                <a16:creationId xmlns:a16="http://schemas.microsoft.com/office/drawing/2014/main" id="{2C898D97-2D28-4B81-BE7F-44BBD4C6DE9A}"/>
              </a:ext>
            </a:extLst>
          </p:cNvPr>
          <p:cNvSpPr>
            <a:spLocks noGrp="1" noChangeArrowheads="1"/>
          </p:cNvSpPr>
          <p:nvPr>
            <p:ph type="ftr" sz="quarter" idx="3"/>
          </p:nvPr>
        </p:nvSpPr>
        <p:spPr>
          <a:xfrm>
            <a:off x="3468688" y="6245225"/>
            <a:ext cx="2895600" cy="476250"/>
          </a:xfrm>
        </p:spPr>
        <p:txBody>
          <a:bodyPr/>
          <a:lstStyle>
            <a:lvl1pPr>
              <a:defRPr/>
            </a:lvl1pPr>
          </a:lstStyle>
          <a:p>
            <a:endParaRPr lang="sl-SI" altLang="sl-SI"/>
          </a:p>
        </p:txBody>
      </p:sp>
      <p:sp>
        <p:nvSpPr>
          <p:cNvPr id="22541" name="Rectangle 13">
            <a:extLst>
              <a:ext uri="{FF2B5EF4-FFF2-40B4-BE49-F238E27FC236}">
                <a16:creationId xmlns:a16="http://schemas.microsoft.com/office/drawing/2014/main" id="{836D1EAF-8570-44C2-AFC1-3A2B53F54680}"/>
              </a:ext>
            </a:extLst>
          </p:cNvPr>
          <p:cNvSpPr>
            <a:spLocks noGrp="1" noChangeArrowheads="1"/>
          </p:cNvSpPr>
          <p:nvPr>
            <p:ph type="sldNum" sz="quarter" idx="4"/>
          </p:nvPr>
        </p:nvSpPr>
        <p:spPr/>
        <p:txBody>
          <a:bodyPr/>
          <a:lstStyle>
            <a:lvl1pPr>
              <a:defRPr/>
            </a:lvl1pPr>
          </a:lstStyle>
          <a:p>
            <a:fld id="{681AACDA-51E1-4DBB-AE70-08A3CA2260B0}" type="slidenum">
              <a:rPr lang="sl-SI" altLang="sl-SI"/>
              <a:pPr/>
              <a:t>‹#›</a:t>
            </a:fld>
            <a:endParaRPr lang="sl-SI" alt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A22CF-969A-448C-B559-5E783341B474}"/>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1F1DED65-BFDE-4A96-8490-3C8ED70BD0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393BA77F-6340-4FE7-BD21-6C981D720DCE}"/>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1ABFB46E-C9C5-4171-BA56-34FD20FDE163}"/>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ABFC540-AA13-46A3-9938-46A18AFE689D}"/>
              </a:ext>
            </a:extLst>
          </p:cNvPr>
          <p:cNvSpPr>
            <a:spLocks noGrp="1"/>
          </p:cNvSpPr>
          <p:nvPr>
            <p:ph type="sldNum" sz="quarter" idx="12"/>
          </p:nvPr>
        </p:nvSpPr>
        <p:spPr/>
        <p:txBody>
          <a:bodyPr/>
          <a:lstStyle>
            <a:lvl1pPr>
              <a:defRPr/>
            </a:lvl1pPr>
          </a:lstStyle>
          <a:p>
            <a:fld id="{E2FA7AA2-27AE-4B80-B8C5-10C40C2B1B5B}" type="slidenum">
              <a:rPr lang="sl-SI" altLang="sl-SI"/>
              <a:pPr/>
              <a:t>‹#›</a:t>
            </a:fld>
            <a:endParaRPr lang="sl-SI" altLang="sl-SI"/>
          </a:p>
        </p:txBody>
      </p:sp>
    </p:spTree>
    <p:extLst>
      <p:ext uri="{BB962C8B-B14F-4D97-AF65-F5344CB8AC3E}">
        <p14:creationId xmlns:p14="http://schemas.microsoft.com/office/powerpoint/2010/main" val="831029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ACB369-6380-4B9C-937B-1BD8D6916691}"/>
              </a:ext>
            </a:extLst>
          </p:cNvPr>
          <p:cNvSpPr>
            <a:spLocks noGrp="1"/>
          </p:cNvSpPr>
          <p:nvPr>
            <p:ph type="title" orient="vert"/>
          </p:nvPr>
        </p:nvSpPr>
        <p:spPr>
          <a:xfrm>
            <a:off x="6748463" y="244475"/>
            <a:ext cx="2097087"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E01F991E-A2FE-4348-82C2-4D9274E57EAB}"/>
              </a:ext>
            </a:extLst>
          </p:cNvPr>
          <p:cNvSpPr>
            <a:spLocks noGrp="1"/>
          </p:cNvSpPr>
          <p:nvPr>
            <p:ph type="body" orient="vert" idx="1"/>
          </p:nvPr>
        </p:nvSpPr>
        <p:spPr>
          <a:xfrm>
            <a:off x="457200" y="244475"/>
            <a:ext cx="61388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452177FB-1B8A-4FAA-A627-AE46CD7F16CF}"/>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CC9A8826-F69D-48E7-9892-691D3E813836}"/>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EFEB5218-3AB0-4422-9211-FA5803A99F94}"/>
              </a:ext>
            </a:extLst>
          </p:cNvPr>
          <p:cNvSpPr>
            <a:spLocks noGrp="1"/>
          </p:cNvSpPr>
          <p:nvPr>
            <p:ph type="sldNum" sz="quarter" idx="12"/>
          </p:nvPr>
        </p:nvSpPr>
        <p:spPr/>
        <p:txBody>
          <a:bodyPr/>
          <a:lstStyle>
            <a:lvl1pPr>
              <a:defRPr/>
            </a:lvl1pPr>
          </a:lstStyle>
          <a:p>
            <a:fld id="{F200E690-EA1B-477C-9380-EB58CCB3858F}" type="slidenum">
              <a:rPr lang="sl-SI" altLang="sl-SI"/>
              <a:pPr/>
              <a:t>‹#›</a:t>
            </a:fld>
            <a:endParaRPr lang="sl-SI" altLang="sl-SI"/>
          </a:p>
        </p:txBody>
      </p:sp>
    </p:spTree>
    <p:extLst>
      <p:ext uri="{BB962C8B-B14F-4D97-AF65-F5344CB8AC3E}">
        <p14:creationId xmlns:p14="http://schemas.microsoft.com/office/powerpoint/2010/main" val="149257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119C4-BEDF-41FC-9A31-DF42CB3FCFB6}"/>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C6FF708A-E102-4641-B653-CC8F7EFCC2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7BEF9AD1-126D-4C42-AFCF-468CA315CD38}"/>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4AB6ADF9-38FE-4F59-B821-E01573A2D8AF}"/>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B12C4883-5D1C-4058-ADAF-9C7A03C9DC11}"/>
              </a:ext>
            </a:extLst>
          </p:cNvPr>
          <p:cNvSpPr>
            <a:spLocks noGrp="1"/>
          </p:cNvSpPr>
          <p:nvPr>
            <p:ph type="sldNum" sz="quarter" idx="12"/>
          </p:nvPr>
        </p:nvSpPr>
        <p:spPr/>
        <p:txBody>
          <a:bodyPr/>
          <a:lstStyle>
            <a:lvl1pPr>
              <a:defRPr/>
            </a:lvl1pPr>
          </a:lstStyle>
          <a:p>
            <a:fld id="{10B300EB-DFDF-455B-9CB2-14172FB0C685}" type="slidenum">
              <a:rPr lang="sl-SI" altLang="sl-SI"/>
              <a:pPr/>
              <a:t>‹#›</a:t>
            </a:fld>
            <a:endParaRPr lang="sl-SI" altLang="sl-SI"/>
          </a:p>
        </p:txBody>
      </p:sp>
    </p:spTree>
    <p:extLst>
      <p:ext uri="{BB962C8B-B14F-4D97-AF65-F5344CB8AC3E}">
        <p14:creationId xmlns:p14="http://schemas.microsoft.com/office/powerpoint/2010/main" val="2999794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D825A-7941-4E90-9FDB-2588DDADBBF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819A5139-F6B9-4FDC-87FF-1A041C3931A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16F207B-04AB-497D-BB7D-FDBCFE6F989B}"/>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44CEE29-AFD5-4476-B971-9A6AD86DA65C}"/>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7581245-392D-43B6-9462-40352BAA5736}"/>
              </a:ext>
            </a:extLst>
          </p:cNvPr>
          <p:cNvSpPr>
            <a:spLocks noGrp="1"/>
          </p:cNvSpPr>
          <p:nvPr>
            <p:ph type="sldNum" sz="quarter" idx="12"/>
          </p:nvPr>
        </p:nvSpPr>
        <p:spPr/>
        <p:txBody>
          <a:bodyPr/>
          <a:lstStyle>
            <a:lvl1pPr>
              <a:defRPr/>
            </a:lvl1pPr>
          </a:lstStyle>
          <a:p>
            <a:fld id="{74F48BB0-C47B-4ED5-B5B3-C8408D3CB011}" type="slidenum">
              <a:rPr lang="sl-SI" altLang="sl-SI"/>
              <a:pPr/>
              <a:t>‹#›</a:t>
            </a:fld>
            <a:endParaRPr lang="sl-SI" altLang="sl-SI"/>
          </a:p>
        </p:txBody>
      </p:sp>
    </p:spTree>
    <p:extLst>
      <p:ext uri="{BB962C8B-B14F-4D97-AF65-F5344CB8AC3E}">
        <p14:creationId xmlns:p14="http://schemas.microsoft.com/office/powerpoint/2010/main" val="2212586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6A881-69CC-4C93-B63C-D6C2C11D57FE}"/>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36B17429-9C13-401E-8986-34F3E449E41B}"/>
              </a:ext>
            </a:extLst>
          </p:cNvPr>
          <p:cNvSpPr>
            <a:spLocks noGrp="1"/>
          </p:cNvSpPr>
          <p:nvPr>
            <p:ph sz="half" idx="1"/>
          </p:nvPr>
        </p:nvSpPr>
        <p:spPr>
          <a:xfrm>
            <a:off x="838200" y="1905000"/>
            <a:ext cx="39274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F92C3193-90C5-4ADD-B259-A24D22B8473E}"/>
              </a:ext>
            </a:extLst>
          </p:cNvPr>
          <p:cNvSpPr>
            <a:spLocks noGrp="1"/>
          </p:cNvSpPr>
          <p:nvPr>
            <p:ph sz="half" idx="2"/>
          </p:nvPr>
        </p:nvSpPr>
        <p:spPr>
          <a:xfrm>
            <a:off x="4918075" y="1905000"/>
            <a:ext cx="39274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C03491AC-13B3-4A9C-9B89-AA1447A15CA1}"/>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6014EA54-8907-4F4F-97B6-0AB5C233718F}"/>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4D14C609-8EB2-48C3-A6C9-0C99EA52DB30}"/>
              </a:ext>
            </a:extLst>
          </p:cNvPr>
          <p:cNvSpPr>
            <a:spLocks noGrp="1"/>
          </p:cNvSpPr>
          <p:nvPr>
            <p:ph type="sldNum" sz="quarter" idx="12"/>
          </p:nvPr>
        </p:nvSpPr>
        <p:spPr/>
        <p:txBody>
          <a:bodyPr/>
          <a:lstStyle>
            <a:lvl1pPr>
              <a:defRPr/>
            </a:lvl1pPr>
          </a:lstStyle>
          <a:p>
            <a:fld id="{A7A61728-A182-45E3-AE2C-62FBB2690A94}" type="slidenum">
              <a:rPr lang="sl-SI" altLang="sl-SI"/>
              <a:pPr/>
              <a:t>‹#›</a:t>
            </a:fld>
            <a:endParaRPr lang="sl-SI" altLang="sl-SI"/>
          </a:p>
        </p:txBody>
      </p:sp>
    </p:spTree>
    <p:extLst>
      <p:ext uri="{BB962C8B-B14F-4D97-AF65-F5344CB8AC3E}">
        <p14:creationId xmlns:p14="http://schemas.microsoft.com/office/powerpoint/2010/main" val="2625461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CA9F7-4E7C-4303-89FC-BF5CB045FD38}"/>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AD193673-E3C8-4AA1-BABD-33596BDC2BB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5E653E3-270B-4956-961E-8A96351D25D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AC54ABD1-1A60-4BCA-8A9C-E80E125F46B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C8B3C5-52D5-4172-9D7D-53080CA3420C}"/>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3779A525-0A18-4695-9148-A49C5408E166}"/>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085A9F79-2126-473B-8D60-94798EC1F36A}"/>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1CB73804-6297-4A6E-B761-21D26F4E2EB7}"/>
              </a:ext>
            </a:extLst>
          </p:cNvPr>
          <p:cNvSpPr>
            <a:spLocks noGrp="1"/>
          </p:cNvSpPr>
          <p:nvPr>
            <p:ph type="sldNum" sz="quarter" idx="12"/>
          </p:nvPr>
        </p:nvSpPr>
        <p:spPr/>
        <p:txBody>
          <a:bodyPr/>
          <a:lstStyle>
            <a:lvl1pPr>
              <a:defRPr/>
            </a:lvl1pPr>
          </a:lstStyle>
          <a:p>
            <a:fld id="{7E4FFABD-7BD4-423B-AF1E-683AFCD5DDDF}" type="slidenum">
              <a:rPr lang="sl-SI" altLang="sl-SI"/>
              <a:pPr/>
              <a:t>‹#›</a:t>
            </a:fld>
            <a:endParaRPr lang="sl-SI" altLang="sl-SI"/>
          </a:p>
        </p:txBody>
      </p:sp>
    </p:spTree>
    <p:extLst>
      <p:ext uri="{BB962C8B-B14F-4D97-AF65-F5344CB8AC3E}">
        <p14:creationId xmlns:p14="http://schemas.microsoft.com/office/powerpoint/2010/main" val="2825819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8AEAF-571C-4926-ADE4-2FB717BAEA72}"/>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C1E9769C-5899-433C-B593-4D6300AC989C}"/>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775AB145-7005-48B7-9526-F2E407D442D9}"/>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677E0967-CAB8-4680-B452-9E812C5CFD12}"/>
              </a:ext>
            </a:extLst>
          </p:cNvPr>
          <p:cNvSpPr>
            <a:spLocks noGrp="1"/>
          </p:cNvSpPr>
          <p:nvPr>
            <p:ph type="sldNum" sz="quarter" idx="12"/>
          </p:nvPr>
        </p:nvSpPr>
        <p:spPr/>
        <p:txBody>
          <a:bodyPr/>
          <a:lstStyle>
            <a:lvl1pPr>
              <a:defRPr/>
            </a:lvl1pPr>
          </a:lstStyle>
          <a:p>
            <a:fld id="{6DB0AF5A-966C-4DA5-B2E3-896B7C2DA31F}" type="slidenum">
              <a:rPr lang="sl-SI" altLang="sl-SI"/>
              <a:pPr/>
              <a:t>‹#›</a:t>
            </a:fld>
            <a:endParaRPr lang="sl-SI" altLang="sl-SI"/>
          </a:p>
        </p:txBody>
      </p:sp>
    </p:spTree>
    <p:extLst>
      <p:ext uri="{BB962C8B-B14F-4D97-AF65-F5344CB8AC3E}">
        <p14:creationId xmlns:p14="http://schemas.microsoft.com/office/powerpoint/2010/main" val="3494098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27542C-6F8D-4927-AEA3-6B67BFC9442C}"/>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6612FCAF-49CB-48E7-A42A-DDA56DDFA6BF}"/>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9FABE231-4149-4F1B-8993-6D73D736D72F}"/>
              </a:ext>
            </a:extLst>
          </p:cNvPr>
          <p:cNvSpPr>
            <a:spLocks noGrp="1"/>
          </p:cNvSpPr>
          <p:nvPr>
            <p:ph type="sldNum" sz="quarter" idx="12"/>
          </p:nvPr>
        </p:nvSpPr>
        <p:spPr/>
        <p:txBody>
          <a:bodyPr/>
          <a:lstStyle>
            <a:lvl1pPr>
              <a:defRPr/>
            </a:lvl1pPr>
          </a:lstStyle>
          <a:p>
            <a:fld id="{5773E650-C365-4EB6-94F8-916D484536B0}" type="slidenum">
              <a:rPr lang="sl-SI" altLang="sl-SI"/>
              <a:pPr/>
              <a:t>‹#›</a:t>
            </a:fld>
            <a:endParaRPr lang="sl-SI" altLang="sl-SI"/>
          </a:p>
        </p:txBody>
      </p:sp>
    </p:spTree>
    <p:extLst>
      <p:ext uri="{BB962C8B-B14F-4D97-AF65-F5344CB8AC3E}">
        <p14:creationId xmlns:p14="http://schemas.microsoft.com/office/powerpoint/2010/main" val="3672101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E736-B453-4517-B906-3863BFB5921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604E9E1F-2986-49FE-8D37-AA60CE01055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08913723-240A-4D83-804A-0409CC6CBF3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2E3DF9-CAB9-4D8B-8AF4-86502A9A93F0}"/>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E51E5436-BB47-4241-89A3-624E6F235B9D}"/>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4B9337BF-A9C9-469C-BF3B-B0813E4CF933}"/>
              </a:ext>
            </a:extLst>
          </p:cNvPr>
          <p:cNvSpPr>
            <a:spLocks noGrp="1"/>
          </p:cNvSpPr>
          <p:nvPr>
            <p:ph type="sldNum" sz="quarter" idx="12"/>
          </p:nvPr>
        </p:nvSpPr>
        <p:spPr/>
        <p:txBody>
          <a:bodyPr/>
          <a:lstStyle>
            <a:lvl1pPr>
              <a:defRPr/>
            </a:lvl1pPr>
          </a:lstStyle>
          <a:p>
            <a:fld id="{766E63D9-1611-417E-BA5A-A1C721E94338}" type="slidenum">
              <a:rPr lang="sl-SI" altLang="sl-SI"/>
              <a:pPr/>
              <a:t>‹#›</a:t>
            </a:fld>
            <a:endParaRPr lang="sl-SI" altLang="sl-SI"/>
          </a:p>
        </p:txBody>
      </p:sp>
    </p:spTree>
    <p:extLst>
      <p:ext uri="{BB962C8B-B14F-4D97-AF65-F5344CB8AC3E}">
        <p14:creationId xmlns:p14="http://schemas.microsoft.com/office/powerpoint/2010/main" val="2827630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62D95-7A7D-496A-A1AB-019B6F94703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194BBBAD-A74A-4CDC-A334-17788615FE4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ACC279C3-5BDD-4CC7-A62F-6018FF261A7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7EFE02-4682-42B3-8AEA-8EF47A868A98}"/>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297E775B-A46B-4D24-9264-506D5717BD35}"/>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BA636567-39D4-48D9-AE00-A50537723F31}"/>
              </a:ext>
            </a:extLst>
          </p:cNvPr>
          <p:cNvSpPr>
            <a:spLocks noGrp="1"/>
          </p:cNvSpPr>
          <p:nvPr>
            <p:ph type="sldNum" sz="quarter" idx="12"/>
          </p:nvPr>
        </p:nvSpPr>
        <p:spPr/>
        <p:txBody>
          <a:bodyPr/>
          <a:lstStyle>
            <a:lvl1pPr>
              <a:defRPr/>
            </a:lvl1pPr>
          </a:lstStyle>
          <a:p>
            <a:fld id="{E95FA488-D61D-4454-BB2F-DDCB5E2A749E}" type="slidenum">
              <a:rPr lang="sl-SI" altLang="sl-SI"/>
              <a:pPr/>
              <a:t>‹#›</a:t>
            </a:fld>
            <a:endParaRPr lang="sl-SI" altLang="sl-SI"/>
          </a:p>
        </p:txBody>
      </p:sp>
    </p:spTree>
    <p:extLst>
      <p:ext uri="{BB962C8B-B14F-4D97-AF65-F5344CB8AC3E}">
        <p14:creationId xmlns:p14="http://schemas.microsoft.com/office/powerpoint/2010/main" val="968567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21506" name="Group 2">
            <a:extLst>
              <a:ext uri="{FF2B5EF4-FFF2-40B4-BE49-F238E27FC236}">
                <a16:creationId xmlns:a16="http://schemas.microsoft.com/office/drawing/2014/main" id="{139BB2C2-69FE-4F45-89B4-603519594485}"/>
              </a:ext>
            </a:extLst>
          </p:cNvPr>
          <p:cNvGrpSpPr>
            <a:grpSpLocks/>
          </p:cNvGrpSpPr>
          <p:nvPr/>
        </p:nvGrpSpPr>
        <p:grpSpPr bwMode="auto">
          <a:xfrm>
            <a:off x="319088" y="1828800"/>
            <a:ext cx="8824912" cy="5029200"/>
            <a:chOff x="201" y="1152"/>
            <a:chExt cx="5559" cy="3168"/>
          </a:xfrm>
        </p:grpSpPr>
        <p:sp>
          <p:nvSpPr>
            <p:cNvPr id="21507" name="Freeform 3">
              <a:extLst>
                <a:ext uri="{FF2B5EF4-FFF2-40B4-BE49-F238E27FC236}">
                  <a16:creationId xmlns:a16="http://schemas.microsoft.com/office/drawing/2014/main" id="{B237175F-4438-4F71-920A-7EDED05D5240}"/>
                </a:ext>
              </a:extLst>
            </p:cNvPr>
            <p:cNvSpPr>
              <a:spLocks/>
            </p:cNvSpPr>
            <p:nvPr/>
          </p:nvSpPr>
          <p:spPr bwMode="ltGray">
            <a:xfrm>
              <a:off x="528" y="2909"/>
              <a:ext cx="5232" cy="1411"/>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1508" name="Freeform 4">
              <a:extLst>
                <a:ext uri="{FF2B5EF4-FFF2-40B4-BE49-F238E27FC236}">
                  <a16:creationId xmlns:a16="http://schemas.microsoft.com/office/drawing/2014/main" id="{D74C6E98-8090-4B0F-8CF1-AAADE064E181}"/>
                </a:ext>
              </a:extLst>
            </p:cNvPr>
            <p:cNvSpPr>
              <a:spLocks/>
            </p:cNvSpPr>
            <p:nvPr/>
          </p:nvSpPr>
          <p:spPr bwMode="ltGray">
            <a:xfrm>
              <a:off x="210" y="1152"/>
              <a:ext cx="5550" cy="3168"/>
            </a:xfrm>
            <a:custGeom>
              <a:avLst/>
              <a:gdLst>
                <a:gd name="T0" fmla="*/ 330 w 5550"/>
                <a:gd name="T1" fmla="*/ 1764 h 3168"/>
                <a:gd name="T2" fmla="*/ 0 w 5550"/>
                <a:gd name="T3" fmla="*/ 1764 h 3168"/>
                <a:gd name="T4" fmla="*/ 0 w 5550"/>
                <a:gd name="T5" fmla="*/ 3168 h 3168"/>
                <a:gd name="T6" fmla="*/ 5550 w 5550"/>
                <a:gd name="T7" fmla="*/ 3168 h 3168"/>
                <a:gd name="T8" fmla="*/ 5550 w 5550"/>
                <a:gd name="T9" fmla="*/ 0 h 3168"/>
                <a:gd name="T10" fmla="*/ 330 w 5550"/>
                <a:gd name="T11" fmla="*/ 0 h 3168"/>
                <a:gd name="T12" fmla="*/ 330 w 5550"/>
                <a:gd name="T13" fmla="*/ 1764 h 3168"/>
              </a:gdLst>
              <a:ahLst/>
              <a:cxnLst>
                <a:cxn ang="0">
                  <a:pos x="T0" y="T1"/>
                </a:cxn>
                <a:cxn ang="0">
                  <a:pos x="T2" y="T3"/>
                </a:cxn>
                <a:cxn ang="0">
                  <a:pos x="T4" y="T5"/>
                </a:cxn>
                <a:cxn ang="0">
                  <a:pos x="T6" y="T7"/>
                </a:cxn>
                <a:cxn ang="0">
                  <a:pos x="T8" y="T9"/>
                </a:cxn>
                <a:cxn ang="0">
                  <a:pos x="T10" y="T11"/>
                </a:cxn>
                <a:cxn ang="0">
                  <a:pos x="T12" y="T13"/>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1509" name="Freeform 5">
              <a:extLst>
                <a:ext uri="{FF2B5EF4-FFF2-40B4-BE49-F238E27FC236}">
                  <a16:creationId xmlns:a16="http://schemas.microsoft.com/office/drawing/2014/main" id="{221C7FB8-7E9D-43E8-86C7-66EE7F09E784}"/>
                </a:ext>
              </a:extLst>
            </p:cNvPr>
            <p:cNvSpPr>
              <a:spLocks/>
            </p:cNvSpPr>
            <p:nvPr/>
          </p:nvSpPr>
          <p:spPr bwMode="ltGray">
            <a:xfrm>
              <a:off x="528" y="2932"/>
              <a:ext cx="5232" cy="1388"/>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1510" name="Freeform 6">
              <a:extLst>
                <a:ext uri="{FF2B5EF4-FFF2-40B4-BE49-F238E27FC236}">
                  <a16:creationId xmlns:a16="http://schemas.microsoft.com/office/drawing/2014/main" id="{163E5E16-C9CC-4677-AC3E-55CBF92FA920}"/>
                </a:ext>
              </a:extLst>
            </p:cNvPr>
            <p:cNvSpPr>
              <a:spLocks/>
            </p:cNvSpPr>
            <p:nvPr/>
          </p:nvSpPr>
          <p:spPr bwMode="ltGray">
            <a:xfrm>
              <a:off x="528" y="1152"/>
              <a:ext cx="4607"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1511" name="Freeform 7">
              <a:extLst>
                <a:ext uri="{FF2B5EF4-FFF2-40B4-BE49-F238E27FC236}">
                  <a16:creationId xmlns:a16="http://schemas.microsoft.com/office/drawing/2014/main" id="{4C056D03-1ACB-4132-B9A2-B74581B07F46}"/>
                </a:ext>
              </a:extLst>
            </p:cNvPr>
            <p:cNvSpPr>
              <a:spLocks/>
            </p:cNvSpPr>
            <p:nvPr/>
          </p:nvSpPr>
          <p:spPr bwMode="ltGray">
            <a:xfrm>
              <a:off x="528" y="1152"/>
              <a:ext cx="29" cy="1785"/>
            </a:xfrm>
            <a:custGeom>
              <a:avLst/>
              <a:gdLst>
                <a:gd name="T0" fmla="*/ 0 w 29"/>
                <a:gd name="T1" fmla="*/ 0 h 2161"/>
                <a:gd name="T2" fmla="*/ 0 w 29"/>
                <a:gd name="T3" fmla="*/ 2161 h 2161"/>
                <a:gd name="T4" fmla="*/ 29 w 29"/>
                <a:gd name="T5" fmla="*/ 2161 h 2161"/>
                <a:gd name="T6" fmla="*/ 27 w 29"/>
                <a:gd name="T7" fmla="*/ 27 h 2161"/>
                <a:gd name="T8" fmla="*/ 0 w 29"/>
                <a:gd name="T9" fmla="*/ 0 h 2161"/>
                <a:gd name="T10" fmla="*/ 0 w 29"/>
                <a:gd name="T11" fmla="*/ 0 h 2161"/>
              </a:gdLst>
              <a:ahLst/>
              <a:cxnLst>
                <a:cxn ang="0">
                  <a:pos x="T0" y="T1"/>
                </a:cxn>
                <a:cxn ang="0">
                  <a:pos x="T2" y="T3"/>
                </a:cxn>
                <a:cxn ang="0">
                  <a:pos x="T4" y="T5"/>
                </a:cxn>
                <a:cxn ang="0">
                  <a:pos x="T6" y="T7"/>
                </a:cxn>
                <a:cxn ang="0">
                  <a:pos x="T8" y="T9"/>
                </a:cxn>
                <a:cxn ang="0">
                  <a:pos x="T10" y="T11"/>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1512" name="Freeform 8">
              <a:extLst>
                <a:ext uri="{FF2B5EF4-FFF2-40B4-BE49-F238E27FC236}">
                  <a16:creationId xmlns:a16="http://schemas.microsoft.com/office/drawing/2014/main" id="{2835BE27-BDFC-4747-AE52-AC30A473FDE6}"/>
                </a:ext>
              </a:extLst>
            </p:cNvPr>
            <p:cNvSpPr>
              <a:spLocks/>
            </p:cNvSpPr>
            <p:nvPr/>
          </p:nvSpPr>
          <p:spPr bwMode="ltGray">
            <a:xfrm>
              <a:off x="527" y="2904"/>
              <a:ext cx="29" cy="1416"/>
            </a:xfrm>
            <a:custGeom>
              <a:avLst/>
              <a:gdLst>
                <a:gd name="T0" fmla="*/ 0 w 29"/>
                <a:gd name="T1" fmla="*/ 1416 h 1416"/>
                <a:gd name="T2" fmla="*/ 29 w 29"/>
                <a:gd name="T3" fmla="*/ 1416 h 1416"/>
                <a:gd name="T4" fmla="*/ 28 w 29"/>
                <a:gd name="T5" fmla="*/ 24 h 1416"/>
                <a:gd name="T6" fmla="*/ 0 w 29"/>
                <a:gd name="T7" fmla="*/ 0 h 1416"/>
                <a:gd name="T8" fmla="*/ 0 w 29"/>
                <a:gd name="T9" fmla="*/ 1416 h 1416"/>
              </a:gdLst>
              <a:ahLst/>
              <a:cxnLst>
                <a:cxn ang="0">
                  <a:pos x="T0" y="T1"/>
                </a:cxn>
                <a:cxn ang="0">
                  <a:pos x="T2" y="T3"/>
                </a:cxn>
                <a:cxn ang="0">
                  <a:pos x="T4" y="T5"/>
                </a:cxn>
                <a:cxn ang="0">
                  <a:pos x="T6" y="T7"/>
                </a:cxn>
                <a:cxn ang="0">
                  <a:pos x="T8" y="T9"/>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1513" name="Freeform 9">
              <a:extLst>
                <a:ext uri="{FF2B5EF4-FFF2-40B4-BE49-F238E27FC236}">
                  <a16:creationId xmlns:a16="http://schemas.microsoft.com/office/drawing/2014/main" id="{5A71565D-7188-4285-A73A-2FFEBDA40CB9}"/>
                </a:ext>
              </a:extLst>
            </p:cNvPr>
            <p:cNvSpPr>
              <a:spLocks/>
            </p:cNvSpPr>
            <p:nvPr/>
          </p:nvSpPr>
          <p:spPr bwMode="ltGray">
            <a:xfrm>
              <a:off x="201" y="2904"/>
              <a:ext cx="2879"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1514" name="Freeform 10">
              <a:extLst>
                <a:ext uri="{FF2B5EF4-FFF2-40B4-BE49-F238E27FC236}">
                  <a16:creationId xmlns:a16="http://schemas.microsoft.com/office/drawing/2014/main" id="{3ED056D0-085D-491F-BB4E-F5CA8E5E98E9}"/>
                </a:ext>
              </a:extLst>
            </p:cNvPr>
            <p:cNvSpPr>
              <a:spLocks/>
            </p:cNvSpPr>
            <p:nvPr/>
          </p:nvSpPr>
          <p:spPr bwMode="ltGray">
            <a:xfrm>
              <a:off x="201" y="2904"/>
              <a:ext cx="30" cy="1416"/>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Lst>
              <a:ahLst/>
              <a:cxnLst>
                <a:cxn ang="0">
                  <a:pos x="T0" y="T1"/>
                </a:cxn>
                <a:cxn ang="0">
                  <a:pos x="T2" y="T3"/>
                </a:cxn>
                <a:cxn ang="0">
                  <a:pos x="T4" y="T5"/>
                </a:cxn>
                <a:cxn ang="0">
                  <a:pos x="T6" y="T7"/>
                </a:cxn>
                <a:cxn ang="0">
                  <a:pos x="T8" y="T9"/>
                </a:cxn>
                <a:cxn ang="0">
                  <a:pos x="T10" y="T11"/>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sp>
        <p:nvSpPr>
          <p:cNvPr id="21515" name="Rectangle 11">
            <a:extLst>
              <a:ext uri="{FF2B5EF4-FFF2-40B4-BE49-F238E27FC236}">
                <a16:creationId xmlns:a16="http://schemas.microsoft.com/office/drawing/2014/main" id="{6B3ED011-CF4B-4BDC-8785-4AE396BC3B07}"/>
              </a:ext>
            </a:extLst>
          </p:cNvPr>
          <p:cNvSpPr>
            <a:spLocks noGrp="1" noChangeArrowheads="1"/>
          </p:cNvSpPr>
          <p:nvPr>
            <p:ph type="dt" sz="half" idx="2"/>
          </p:nvPr>
        </p:nvSpPr>
        <p:spPr bwMode="auto">
          <a:xfrm>
            <a:off x="838200" y="6245225"/>
            <a:ext cx="19018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endParaRPr lang="sl-SI" altLang="sl-SI"/>
          </a:p>
        </p:txBody>
      </p:sp>
      <p:sp>
        <p:nvSpPr>
          <p:cNvPr id="21516" name="Rectangle 12">
            <a:extLst>
              <a:ext uri="{FF2B5EF4-FFF2-40B4-BE49-F238E27FC236}">
                <a16:creationId xmlns:a16="http://schemas.microsoft.com/office/drawing/2014/main" id="{8AFE2A4E-80FF-4F6D-BA7E-A4272E9EB753}"/>
              </a:ext>
            </a:extLst>
          </p:cNvPr>
          <p:cNvSpPr>
            <a:spLocks noGrp="1" noChangeArrowheads="1"/>
          </p:cNvSpPr>
          <p:nvPr>
            <p:ph type="ftr" sz="quarter" idx="3"/>
          </p:nvPr>
        </p:nvSpPr>
        <p:spPr bwMode="auto">
          <a:xfrm>
            <a:off x="34290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defRPr>
            </a:lvl1pPr>
          </a:lstStyle>
          <a:p>
            <a:endParaRPr lang="sl-SI" altLang="sl-SI"/>
          </a:p>
        </p:txBody>
      </p:sp>
      <p:sp>
        <p:nvSpPr>
          <p:cNvPr id="21517" name="Rectangle 13">
            <a:extLst>
              <a:ext uri="{FF2B5EF4-FFF2-40B4-BE49-F238E27FC236}">
                <a16:creationId xmlns:a16="http://schemas.microsoft.com/office/drawing/2014/main" id="{31B204CC-41F8-40E7-9D66-25C55F627848}"/>
              </a:ext>
            </a:extLst>
          </p:cNvPr>
          <p:cNvSpPr>
            <a:spLocks noGrp="1" noChangeArrowheads="1"/>
          </p:cNvSpPr>
          <p:nvPr>
            <p:ph type="sldNum" sz="quarter" idx="4"/>
          </p:nvPr>
        </p:nvSpPr>
        <p:spPr bwMode="auto">
          <a:xfrm>
            <a:off x="6937375" y="6245225"/>
            <a:ext cx="19018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fld id="{4D684433-F3BB-4B0A-9907-5CAB41FE1CBF}" type="slidenum">
              <a:rPr lang="sl-SI" altLang="sl-SI"/>
              <a:pPr/>
              <a:t>‹#›</a:t>
            </a:fld>
            <a:endParaRPr lang="sl-SI" altLang="sl-SI"/>
          </a:p>
        </p:txBody>
      </p:sp>
      <p:sp>
        <p:nvSpPr>
          <p:cNvPr id="21518" name="Rectangle 14">
            <a:extLst>
              <a:ext uri="{FF2B5EF4-FFF2-40B4-BE49-F238E27FC236}">
                <a16:creationId xmlns:a16="http://schemas.microsoft.com/office/drawing/2014/main" id="{CC16CB32-C0AB-4BA6-8BA2-DEEB1B403752}"/>
              </a:ext>
            </a:extLst>
          </p:cNvPr>
          <p:cNvSpPr>
            <a:spLocks noGrp="1" noRot="1" noChangeArrowheads="1"/>
          </p:cNvSpPr>
          <p:nvPr>
            <p:ph type="title"/>
          </p:nvPr>
        </p:nvSpPr>
        <p:spPr bwMode="auto">
          <a:xfrm>
            <a:off x="457200" y="244475"/>
            <a:ext cx="8385175"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21519" name="Rectangle 15">
            <a:extLst>
              <a:ext uri="{FF2B5EF4-FFF2-40B4-BE49-F238E27FC236}">
                <a16:creationId xmlns:a16="http://schemas.microsoft.com/office/drawing/2014/main" id="{55B1059E-AC76-4B7F-948E-DE70906FBFEC}"/>
              </a:ext>
            </a:extLst>
          </p:cNvPr>
          <p:cNvSpPr>
            <a:spLocks noGrp="1" noRot="1" noChangeArrowheads="1"/>
          </p:cNvSpPr>
          <p:nvPr>
            <p:ph type="body" idx="1"/>
          </p:nvPr>
        </p:nvSpPr>
        <p:spPr bwMode="auto">
          <a:xfrm>
            <a:off x="838200" y="1905000"/>
            <a:ext cx="800735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Tree>
  </p:cSld>
  <p:clrMap bg1="dk2" tx1="lt1" bg2="dk1"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xStyles>
    <p:titleStyle>
      <a:lvl1pPr algn="l"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9pPr>
    </p:titleStyle>
    <p:bodyStyle>
      <a:lvl1pPr marL="342900" indent="-342900" algn="l" rtl="0" fontAlgn="base">
        <a:spcBef>
          <a:spcPct val="20000"/>
        </a:spcBef>
        <a:spcAft>
          <a:spcPct val="0"/>
        </a:spcAft>
        <a:buClr>
          <a:schemeClr val="hlink"/>
        </a:buClr>
        <a:buFont typeface="Wingdings" panose="05000000000000000000" pitchFamily="2" charset="2"/>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Font typeface="Wingdings" panose="05000000000000000000" pitchFamily="2" charset="2"/>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Font typeface="Wingdings" panose="05000000000000000000" pitchFamily="2" charset="2"/>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accent2"/>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E84C7C0-1299-4DF8-887F-2DB1A56862DD}"/>
              </a:ext>
            </a:extLst>
          </p:cNvPr>
          <p:cNvSpPr>
            <a:spLocks noGrp="1" noChangeArrowheads="1"/>
          </p:cNvSpPr>
          <p:nvPr>
            <p:ph type="ctrTitle"/>
          </p:nvPr>
        </p:nvSpPr>
        <p:spPr>
          <a:xfrm>
            <a:off x="323850" y="188913"/>
            <a:ext cx="7772400" cy="1470025"/>
          </a:xfrm>
        </p:spPr>
        <p:txBody>
          <a:bodyPr/>
          <a:lstStyle/>
          <a:p>
            <a:pPr marL="838200" indent="-838200"/>
            <a:r>
              <a:rPr lang="sl-SI" altLang="sl-SI" sz="4800" b="0" i="1" u="sng">
                <a:solidFill>
                  <a:schemeClr val="tx1"/>
                </a:solidFill>
                <a:latin typeface="Georgia" panose="02040502050405020303" pitchFamily="18" charset="0"/>
              </a:rPr>
              <a:t>Desa Muck:</a:t>
            </a:r>
            <a:br>
              <a:rPr lang="sl-SI" altLang="sl-SI" sz="4800" b="0" i="1" u="sng">
                <a:solidFill>
                  <a:schemeClr val="tx1"/>
                </a:solidFill>
                <a:latin typeface="Georgia" panose="02040502050405020303" pitchFamily="18" charset="0"/>
              </a:rPr>
            </a:br>
            <a:r>
              <a:rPr lang="sl-SI" altLang="sl-SI" sz="4800" b="0" i="1" u="sng">
                <a:solidFill>
                  <a:schemeClr val="tx1"/>
                </a:solidFill>
                <a:latin typeface="Georgia" panose="02040502050405020303" pitchFamily="18" charset="0"/>
              </a:rPr>
              <a:t>BLAZNO RESNO O ŠOLI</a:t>
            </a:r>
          </a:p>
        </p:txBody>
      </p:sp>
      <p:sp>
        <p:nvSpPr>
          <p:cNvPr id="2051" name="Rectangle 3">
            <a:extLst>
              <a:ext uri="{FF2B5EF4-FFF2-40B4-BE49-F238E27FC236}">
                <a16:creationId xmlns:a16="http://schemas.microsoft.com/office/drawing/2014/main" id="{8909CF3A-57A7-44FC-8DED-11284956107E}"/>
              </a:ext>
            </a:extLst>
          </p:cNvPr>
          <p:cNvSpPr>
            <a:spLocks noGrp="1" noChangeArrowheads="1"/>
          </p:cNvSpPr>
          <p:nvPr>
            <p:ph type="subTitle" idx="1"/>
          </p:nvPr>
        </p:nvSpPr>
        <p:spPr>
          <a:xfrm>
            <a:off x="5867400" y="6088063"/>
            <a:ext cx="3992563" cy="769937"/>
          </a:xfrm>
        </p:spPr>
        <p:txBody>
          <a:bodyPr/>
          <a:lstStyle/>
          <a:p>
            <a:r>
              <a:rPr lang="sl-SI" altLang="sl-SI" b="1" i="1" u="sng">
                <a:latin typeface="Georgia" panose="02040502050405020303" pitchFamily="18" charset="0"/>
              </a:rPr>
              <a:t> </a:t>
            </a:r>
            <a:endParaRPr lang="sl-SI" altLang="sl-SI" b="1" i="1" u="sng" dirty="0">
              <a:latin typeface="Georgia" panose="02040502050405020303" pitchFamily="18" charset="0"/>
            </a:endParaRPr>
          </a:p>
        </p:txBody>
      </p:sp>
      <p:pic>
        <p:nvPicPr>
          <p:cNvPr id="2053" name="Picture 5" descr="ANd9GcRJdU1POSXy87UsVYm_SiZT2dViV-gkdXyMGcdVByhWCQnywuQc">
            <a:extLst>
              <a:ext uri="{FF2B5EF4-FFF2-40B4-BE49-F238E27FC236}">
                <a16:creationId xmlns:a16="http://schemas.microsoft.com/office/drawing/2014/main" id="{4931FAD2-56E0-46D3-B44D-248A4F535F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781300"/>
            <a:ext cx="3027363" cy="4076700"/>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11" descr="ANd9GcQOQFRtQEjiyRPPSxHtCL5valdDzmBEoi_pmX8s-1puPwgc1CmCvA">
            <a:extLst>
              <a:ext uri="{FF2B5EF4-FFF2-40B4-BE49-F238E27FC236}">
                <a16:creationId xmlns:a16="http://schemas.microsoft.com/office/drawing/2014/main" id="{491A8858-4CE4-4F96-B7C8-89241775B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6100" y="1844675"/>
            <a:ext cx="2963863" cy="40020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768" decel="100000"/>
                                        <p:tgtEl>
                                          <p:spTgt spid="2050"/>
                                        </p:tgtEl>
                                      </p:cBhvr>
                                    </p:animEffect>
                                    <p:animScale>
                                      <p:cBhvr>
                                        <p:cTn id="8" dur="768" decel="100000"/>
                                        <p:tgtEl>
                                          <p:spTgt spid="2050"/>
                                        </p:tgtEl>
                                      </p:cBhvr>
                                      <p:from x="10000" y="10000"/>
                                      <p:to x="200000" y="450000"/>
                                    </p:animScale>
                                    <p:animScale>
                                      <p:cBhvr>
                                        <p:cTn id="9" dur="1230" accel="100000" fill="hold">
                                          <p:stCondLst>
                                            <p:cond delay="768"/>
                                          </p:stCondLst>
                                        </p:cTn>
                                        <p:tgtEl>
                                          <p:spTgt spid="2050"/>
                                        </p:tgtEl>
                                      </p:cBhvr>
                                      <p:from x="200000" y="450000"/>
                                      <p:to x="100000" y="100000"/>
                                    </p:animScale>
                                    <p:set>
                                      <p:cBhvr>
                                        <p:cTn id="10" dur="768" fill="hold"/>
                                        <p:tgtEl>
                                          <p:spTgt spid="2050"/>
                                        </p:tgtEl>
                                        <p:attrNameLst>
                                          <p:attrName>ppt_x</p:attrName>
                                        </p:attrNameLst>
                                      </p:cBhvr>
                                      <p:to>
                                        <p:strVal val="(0.5)"/>
                                      </p:to>
                                    </p:set>
                                    <p:anim from="(0.5)" to="(#ppt_x)" calcmode="lin" valueType="num">
                                      <p:cBhvr>
                                        <p:cTn id="11" dur="1230" accel="100000" fill="hold">
                                          <p:stCondLst>
                                            <p:cond delay="768"/>
                                          </p:stCondLst>
                                        </p:cTn>
                                        <p:tgtEl>
                                          <p:spTgt spid="2050"/>
                                        </p:tgtEl>
                                        <p:attrNameLst>
                                          <p:attrName>ppt_x</p:attrName>
                                        </p:attrNameLst>
                                      </p:cBhvr>
                                    </p:anim>
                                    <p:set>
                                      <p:cBhvr>
                                        <p:cTn id="12" dur="768" fill="hold"/>
                                        <p:tgtEl>
                                          <p:spTgt spid="2050"/>
                                        </p:tgtEl>
                                        <p:attrNameLst>
                                          <p:attrName>ppt_y</p:attrName>
                                        </p:attrNameLst>
                                      </p:cBhvr>
                                      <p:to>
                                        <p:strVal val="(#ppt_y+0.4)"/>
                                      </p:to>
                                    </p:set>
                                    <p:anim from="(#ppt_y+0.4)" to="(#ppt_y)" calcmode="lin" valueType="num">
                                      <p:cBhvr>
                                        <p:cTn id="13" dur="1230" accel="100000" fill="hold">
                                          <p:stCondLst>
                                            <p:cond delay="768"/>
                                          </p:stCondLst>
                                        </p:cTn>
                                        <p:tgtEl>
                                          <p:spTgt spid="2050"/>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051">
                                            <p:txEl>
                                              <p:pRg st="0" end="0"/>
                                            </p:txEl>
                                          </p:spTgt>
                                        </p:tgtEl>
                                        <p:attrNameLst>
                                          <p:attrName>style.visibility</p:attrName>
                                        </p:attrNameLst>
                                      </p:cBhvr>
                                      <p:to>
                                        <p:strVal val="visible"/>
                                      </p:to>
                                    </p:set>
                                    <p:anim calcmode="lin" valueType="num">
                                      <p:cBhvr>
                                        <p:cTn id="18" dur="500" fill="hold"/>
                                        <p:tgtEl>
                                          <p:spTgt spid="2051">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051">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51DEBD2-FA39-4768-9E25-3D2976B7C532}"/>
              </a:ext>
            </a:extLst>
          </p:cNvPr>
          <p:cNvSpPr>
            <a:spLocks noGrp="1" noRot="1" noChangeArrowheads="1"/>
          </p:cNvSpPr>
          <p:nvPr>
            <p:ph type="title"/>
          </p:nvPr>
        </p:nvSpPr>
        <p:spPr>
          <a:xfrm>
            <a:off x="468313" y="0"/>
            <a:ext cx="8229600" cy="1143000"/>
          </a:xfrm>
        </p:spPr>
        <p:txBody>
          <a:bodyPr/>
          <a:lstStyle/>
          <a:p>
            <a:r>
              <a:rPr lang="sl-SI" altLang="sl-SI" b="0" i="1" u="sng">
                <a:solidFill>
                  <a:schemeClr val="tx1"/>
                </a:solidFill>
                <a:latin typeface="Georgia" panose="02040502050405020303" pitchFamily="18" charset="0"/>
              </a:rPr>
              <a:t>Nekaj o pisateljici…</a:t>
            </a:r>
          </a:p>
        </p:txBody>
      </p:sp>
      <p:sp>
        <p:nvSpPr>
          <p:cNvPr id="7171" name="Rectangle 3">
            <a:extLst>
              <a:ext uri="{FF2B5EF4-FFF2-40B4-BE49-F238E27FC236}">
                <a16:creationId xmlns:a16="http://schemas.microsoft.com/office/drawing/2014/main" id="{38773F2A-1D08-42C8-AF71-C14E32D525C9}"/>
              </a:ext>
            </a:extLst>
          </p:cNvPr>
          <p:cNvSpPr>
            <a:spLocks noGrp="1" noRot="1" noChangeArrowheads="1"/>
          </p:cNvSpPr>
          <p:nvPr>
            <p:ph type="body" idx="1"/>
          </p:nvPr>
        </p:nvSpPr>
        <p:spPr>
          <a:xfrm>
            <a:off x="0" y="1268413"/>
            <a:ext cx="6851650" cy="3916362"/>
          </a:xfrm>
        </p:spPr>
        <p:txBody>
          <a:bodyPr/>
          <a:lstStyle/>
          <a:p>
            <a:r>
              <a:rPr lang="sl-SI" altLang="sl-SI" sz="2400" b="1" i="1">
                <a:latin typeface="Comic Sans MS" panose="030F0702030302020204" pitchFamily="66" charset="0"/>
              </a:rPr>
              <a:t>Desa Muck (1955) živi v Mokronogu, na podeželju, s tremi hčerkami, psom, štirimi mačkami in konjem. Te zgodbe si je že kot otrok izmislila ampak jih je tudi preživela. Bila je: vzgojiteljica, varuška, obiralka pomaranč, igralka,…</a:t>
            </a:r>
          </a:p>
          <a:p>
            <a:r>
              <a:rPr lang="sl-SI" altLang="sl-SI" sz="2400" b="1" i="1">
                <a:latin typeface="Comic Sans MS" panose="030F0702030302020204" pitchFamily="66" charset="0"/>
              </a:rPr>
              <a:t>Napisala je še:blazno resno o sexsu ; blazno resno popolni ; blazno resno zadeti; blazno resno slavni …</a:t>
            </a:r>
          </a:p>
        </p:txBody>
      </p:sp>
      <p:pic>
        <p:nvPicPr>
          <p:cNvPr id="7173" name="Picture 5" descr="1042211622_3">
            <a:extLst>
              <a:ext uri="{FF2B5EF4-FFF2-40B4-BE49-F238E27FC236}">
                <a16:creationId xmlns:a16="http://schemas.microsoft.com/office/drawing/2014/main" id="{F2746C23-4236-497A-8C2A-5CCF2B4606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725" y="4302125"/>
            <a:ext cx="3851275" cy="2555875"/>
          </a:xfrm>
          <a:prstGeom prst="rect">
            <a:avLst/>
          </a:prstGeom>
          <a:noFill/>
          <a:extLst>
            <a:ext uri="{909E8E84-426E-40DD-AFC4-6F175D3DCCD1}">
              <a14:hiddenFill xmlns:a14="http://schemas.microsoft.com/office/drawing/2010/main">
                <a:solidFill>
                  <a:srgbClr val="FFFFFF"/>
                </a:solidFill>
              </a14:hiddenFill>
            </a:ext>
          </a:extLst>
        </p:spPr>
      </p:pic>
      <p:pic>
        <p:nvPicPr>
          <p:cNvPr id="7175" name="Picture 7" descr="220px-Blazno_resn_o_oseks">
            <a:extLst>
              <a:ext uri="{FF2B5EF4-FFF2-40B4-BE49-F238E27FC236}">
                <a16:creationId xmlns:a16="http://schemas.microsoft.com/office/drawing/2014/main" id="{BB449FE7-5512-45F6-9EBF-99839488B9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8500" y="1268413"/>
            <a:ext cx="2095500" cy="2867025"/>
          </a:xfrm>
          <a:prstGeom prst="rect">
            <a:avLst/>
          </a:prstGeom>
          <a:noFill/>
          <a:extLst>
            <a:ext uri="{909E8E84-426E-40DD-AFC4-6F175D3DCCD1}">
              <a14:hiddenFill xmlns:a14="http://schemas.microsoft.com/office/drawing/2010/main">
                <a:solidFill>
                  <a:srgbClr val="FFFFFF"/>
                </a:solidFill>
              </a14:hiddenFill>
            </a:ext>
          </a:extLst>
        </p:spPr>
      </p:pic>
      <p:pic>
        <p:nvPicPr>
          <p:cNvPr id="7177" name="Picture 9" descr="ANd9GcRe5FF-ib8pKDwSA7itZP4o-mz9oy6f3Km0YpJOMDoCrD4QSY6uHw">
            <a:extLst>
              <a:ext uri="{FF2B5EF4-FFF2-40B4-BE49-F238E27FC236}">
                <a16:creationId xmlns:a16="http://schemas.microsoft.com/office/drawing/2014/main" id="{962E9C8A-DBDA-4C7D-B959-2FBB48A5ABC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013" y="5013325"/>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2000" fill="hold"/>
                                        <p:tgtEl>
                                          <p:spTgt spid="7170"/>
                                        </p:tgtEl>
                                        <p:attrNameLst>
                                          <p:attrName>ppt_w</p:attrName>
                                        </p:attrNameLst>
                                      </p:cBhvr>
                                      <p:tavLst>
                                        <p:tav tm="0">
                                          <p:val>
                                            <p:strVal val="#ppt_w"/>
                                          </p:val>
                                        </p:tav>
                                        <p:tav tm="100000">
                                          <p:val>
                                            <p:strVal val="#ppt_w"/>
                                          </p:val>
                                        </p:tav>
                                      </p:tavLst>
                                    </p:anim>
                                    <p:anim calcmode="lin" valueType="num">
                                      <p:cBhvr>
                                        <p:cTn id="8" dur="2000" fill="hold"/>
                                        <p:tgtEl>
                                          <p:spTgt spid="7170"/>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7170"/>
                                        </p:tgtEl>
                                        <p:attrNameLst>
                                          <p:attrName>ppt_x</p:attrName>
                                        </p:attrNameLst>
                                      </p:cBhvr>
                                      <p:tavLst>
                                        <p:tav tm="0">
                                          <p:val>
                                            <p:strVal val="#ppt_x-.4"/>
                                          </p:val>
                                        </p:tav>
                                        <p:tav tm="100000">
                                          <p:val>
                                            <p:strVal val="#ppt_x"/>
                                          </p:val>
                                        </p:tav>
                                      </p:tavLst>
                                    </p:anim>
                                    <p:anim calcmode="lin" valueType="num">
                                      <p:cBhvr>
                                        <p:cTn id="10" dur="2000" fill="hold"/>
                                        <p:tgtEl>
                                          <p:spTgt spid="7170"/>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7171">
                                            <p:txEl>
                                              <p:pRg st="0" end="0"/>
                                            </p:txEl>
                                          </p:spTgt>
                                        </p:tgtEl>
                                        <p:attrNameLst>
                                          <p:attrName>style.visibility</p:attrName>
                                        </p:attrNameLst>
                                      </p:cBhvr>
                                      <p:to>
                                        <p:strVal val="visible"/>
                                      </p:to>
                                    </p:set>
                                    <p:animEffect transition="in" filter="fade">
                                      <p:cBhvr>
                                        <p:cTn id="15" dur="500">
                                          <p:stCondLst>
                                            <p:cond delay="0"/>
                                          </p:stCondLst>
                                        </p:cTn>
                                        <p:tgtEl>
                                          <p:spTgt spid="7171">
                                            <p:txEl>
                                              <p:pRg st="0" end="0"/>
                                            </p:txEl>
                                          </p:spTgt>
                                        </p:tgtEl>
                                      </p:cBhvr>
                                    </p:animEffect>
                                    <p:anim calcmode="lin" valueType="num">
                                      <p:cBhvr>
                                        <p:cTn id="16" dur="500" fill="hold">
                                          <p:stCondLst>
                                            <p:cond delay="0"/>
                                          </p:stCondLst>
                                        </p:cTn>
                                        <p:tgtEl>
                                          <p:spTgt spid="7171">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7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7171">
                                            <p:txEl>
                                              <p:pRg st="1" end="1"/>
                                            </p:txEl>
                                          </p:spTgt>
                                        </p:tgtEl>
                                        <p:attrNameLst>
                                          <p:attrName>style.visibility</p:attrName>
                                        </p:attrNameLst>
                                      </p:cBhvr>
                                      <p:to>
                                        <p:strVal val="visible"/>
                                      </p:to>
                                    </p:set>
                                    <p:animEffect transition="in" filter="fade">
                                      <p:cBhvr>
                                        <p:cTn id="22" dur="500">
                                          <p:stCondLst>
                                            <p:cond delay="0"/>
                                          </p:stCondLst>
                                        </p:cTn>
                                        <p:tgtEl>
                                          <p:spTgt spid="7171">
                                            <p:txEl>
                                              <p:pRg st="1" end="1"/>
                                            </p:txEl>
                                          </p:spTgt>
                                        </p:tgtEl>
                                      </p:cBhvr>
                                    </p:animEffect>
                                    <p:anim calcmode="lin" valueType="num">
                                      <p:cBhvr>
                                        <p:cTn id="23" dur="500" fill="hold">
                                          <p:stCondLst>
                                            <p:cond delay="0"/>
                                          </p:stCondLst>
                                        </p:cTn>
                                        <p:tgtEl>
                                          <p:spTgt spid="7171">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717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D067A86-BC83-478F-8F02-CF760E27971B}"/>
              </a:ext>
            </a:extLst>
          </p:cNvPr>
          <p:cNvSpPr>
            <a:spLocks noGrp="1" noRot="1" noChangeArrowheads="1"/>
          </p:cNvSpPr>
          <p:nvPr>
            <p:ph type="title"/>
          </p:nvPr>
        </p:nvSpPr>
        <p:spPr>
          <a:xfrm>
            <a:off x="395288" y="0"/>
            <a:ext cx="8229600" cy="1143000"/>
          </a:xfrm>
        </p:spPr>
        <p:txBody>
          <a:bodyPr/>
          <a:lstStyle/>
          <a:p>
            <a:r>
              <a:rPr lang="sl-SI" altLang="sl-SI" b="0" i="1" u="sng">
                <a:latin typeface="Georgia" panose="02040502050405020303" pitchFamily="18" charset="0"/>
              </a:rPr>
              <a:t>Obnova:</a:t>
            </a:r>
          </a:p>
        </p:txBody>
      </p:sp>
      <p:sp>
        <p:nvSpPr>
          <p:cNvPr id="6147" name="Rectangle 3">
            <a:extLst>
              <a:ext uri="{FF2B5EF4-FFF2-40B4-BE49-F238E27FC236}">
                <a16:creationId xmlns:a16="http://schemas.microsoft.com/office/drawing/2014/main" id="{80A76807-1744-4A79-B6CD-70983E7EEBA6}"/>
              </a:ext>
            </a:extLst>
          </p:cNvPr>
          <p:cNvSpPr>
            <a:spLocks noGrp="1" noRot="1" noChangeArrowheads="1"/>
          </p:cNvSpPr>
          <p:nvPr>
            <p:ph type="body" idx="1"/>
          </p:nvPr>
        </p:nvSpPr>
        <p:spPr>
          <a:xfrm>
            <a:off x="457200" y="1600200"/>
            <a:ext cx="8229600" cy="4852988"/>
          </a:xfrm>
        </p:spPr>
        <p:txBody>
          <a:bodyPr/>
          <a:lstStyle/>
          <a:p>
            <a:pPr>
              <a:lnSpc>
                <a:spcPct val="90000"/>
              </a:lnSpc>
            </a:pPr>
            <a:r>
              <a:rPr lang="sl-SI" altLang="sl-SI" sz="2800" b="1" i="1">
                <a:latin typeface="Comic Sans MS" panose="030F0702030302020204" pitchFamily="66" charset="0"/>
              </a:rPr>
              <a:t>Začelo se je novo šolsko leto. Žane je bil v razredu najstarejši, ker je že večkrat ponavljal razred. Zato so se ga vsi bali. Žane je hodil z eno punco, ki ji je bilo ime Manca. A se je odločil in svojo odločitev povedal na glas pred celim razredom, to da je njegova nova punca Neža. Neža se tega ni veselila, ker ni imela rada Žaneta. Manca pa je bila zelo jezna, ker jo je Žane zamenjala z Nežo. Začel se je pouk zgodovine, z vodstvom učitelja, ki so ga klicali Kiler.</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6147">
                                            <p:txEl>
                                              <p:pRg st="0" end="0"/>
                                            </p:txEl>
                                          </p:spTgt>
                                        </p:tgtEl>
                                        <p:attrNameLst>
                                          <p:attrName>style.visibility</p:attrName>
                                        </p:attrNameLst>
                                      </p:cBhvr>
                                      <p:to>
                                        <p:strVal val="visible"/>
                                      </p:to>
                                    </p:set>
                                    <p:animEffect transition="in" filter="fade">
                                      <p:cBhvr>
                                        <p:cTn id="17" dur="1000"/>
                                        <p:tgtEl>
                                          <p:spTgt spid="6147">
                                            <p:txEl>
                                              <p:pRg st="0" end="0"/>
                                            </p:txEl>
                                          </p:spTgt>
                                        </p:tgtEl>
                                      </p:cBhvr>
                                    </p:animEffect>
                                    <p:anim calcmode="lin" valueType="num">
                                      <p:cBhvr>
                                        <p:cTn id="18"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614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FA8FCE2D-CEE8-42AA-8AE4-16E6F629C284}"/>
              </a:ext>
            </a:extLst>
          </p:cNvPr>
          <p:cNvSpPr>
            <a:spLocks noGrp="1" noRot="1" noChangeArrowheads="1"/>
          </p:cNvSpPr>
          <p:nvPr>
            <p:ph type="body" idx="1"/>
          </p:nvPr>
        </p:nvSpPr>
        <p:spPr>
          <a:xfrm>
            <a:off x="457200" y="476250"/>
            <a:ext cx="8229600" cy="5976938"/>
          </a:xfrm>
        </p:spPr>
        <p:txBody>
          <a:bodyPr/>
          <a:lstStyle/>
          <a:p>
            <a:pPr>
              <a:lnSpc>
                <a:spcPct val="90000"/>
              </a:lnSpc>
            </a:pPr>
            <a:r>
              <a:rPr lang="sl-SI" altLang="sl-SI" sz="2800" b="1" i="1">
                <a:latin typeface="Comic Sans MS" panose="030F0702030302020204" pitchFamily="66" charset="0"/>
              </a:rPr>
              <a:t>Med uro je Manca Neži napisala en listek, s čim ji je zagrozila. Da naj pusti Žaneta na miru. Po tem pa je Neži napisal listek Žane na katerem je pisalo, da ga naj po pouku počaka pred učilnico. Pisovanje listkov je preprečil učitelj in za kazen Neži in Žanetu vpisal enko in jim dal naredit referat do naslednjega dne. Neža je bilo zelo strah, ker je bila odličnjakinja in ni upala povedati svoji mami, da je dobila enko. Dva dneva ni šla v šolo, ker jo je bilo sram zaradi enke. Nežino špricanje je opazila njena mama in je šla k Nežini razredničarki. Drugi dan je prišel k Neži Žane, da sta naredila referat.</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20FFA297-7E3D-4897-917D-EF003C7E93CE}"/>
              </a:ext>
            </a:extLst>
          </p:cNvPr>
          <p:cNvSpPr>
            <a:spLocks noGrp="1" noRot="1" noChangeArrowheads="1"/>
          </p:cNvSpPr>
          <p:nvPr>
            <p:ph type="body" idx="1"/>
          </p:nvPr>
        </p:nvSpPr>
        <p:spPr>
          <a:xfrm>
            <a:off x="457200" y="476250"/>
            <a:ext cx="8229600" cy="5905500"/>
          </a:xfrm>
        </p:spPr>
        <p:txBody>
          <a:bodyPr/>
          <a:lstStyle/>
          <a:p>
            <a:pPr>
              <a:lnSpc>
                <a:spcPct val="90000"/>
              </a:lnSpc>
            </a:pPr>
            <a:r>
              <a:rPr lang="sl-SI" altLang="sl-SI" sz="2800" b="1" i="1">
                <a:latin typeface="Comic Sans MS" panose="030F0702030302020204" pitchFamily="66" charset="0"/>
              </a:rPr>
              <a:t>Drugi dan sta tudi predstavila razredu in oba dobila petko. Po uri zgodovine so imeli šport. Ta predmet je Nežina prijateljica Milica  zelo sovražila. Ocenjevali so preskakovanje koze. To pa Milici seveda ni uspelo, zato se je začel cel razred smejat. Naenkrat se je oglasil Žane in rekel, da se naj ne smejejo raje ji naj dajo podporo. Žanetovo obnašanje je bilo vsakemu zelo čudno, a ker je bil najstarejši so ga poslušali in Milici dali podporo. Milica pa je preskočila kozo. Neža je od tega trenutka drugače gledala Žaneta in se v njega zaljubila.</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stCondLst>
                                            <p:cond delay="0"/>
                                          </p:stCondLst>
                                        </p:cTn>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BFFCE36-4B63-45D3-91B6-4F7826FFD567}"/>
              </a:ext>
            </a:extLst>
          </p:cNvPr>
          <p:cNvSpPr>
            <a:spLocks noGrp="1" noRot="1" noChangeArrowheads="1"/>
          </p:cNvSpPr>
          <p:nvPr>
            <p:ph type="title"/>
          </p:nvPr>
        </p:nvSpPr>
        <p:spPr>
          <a:xfrm>
            <a:off x="3059113" y="188913"/>
            <a:ext cx="4270375" cy="1431925"/>
          </a:xfrm>
        </p:spPr>
        <p:txBody>
          <a:bodyPr/>
          <a:lstStyle/>
          <a:p>
            <a:r>
              <a:rPr lang="sl-SI" altLang="sl-SI" i="1" u="sng">
                <a:solidFill>
                  <a:schemeClr val="tx1"/>
                </a:solidFill>
                <a:latin typeface="Georgia" panose="02040502050405020303" pitchFamily="18" charset="0"/>
              </a:rPr>
              <a:t>Slike:</a:t>
            </a:r>
          </a:p>
        </p:txBody>
      </p:sp>
      <p:pic>
        <p:nvPicPr>
          <p:cNvPr id="3077" name="Picture 5" descr="ANd9GcRe5FF-ib8pKDwSA7itZP4o-mz9oy6f3Km0YpJOMDoCrD4QSY6uHw">
            <a:extLst>
              <a:ext uri="{FF2B5EF4-FFF2-40B4-BE49-F238E27FC236}">
                <a16:creationId xmlns:a16="http://schemas.microsoft.com/office/drawing/2014/main" id="{2120B490-F408-4F93-8436-EA829FB316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36613"/>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ANd9GcT-lJQPnncGfb40k4HthX87L9szQD7XjAx7ptNRTITWAw0lCB7wUA">
            <a:extLst>
              <a:ext uri="{FF2B5EF4-FFF2-40B4-BE49-F238E27FC236}">
                <a16:creationId xmlns:a16="http://schemas.microsoft.com/office/drawing/2014/main" id="{8FB43FA3-0F58-4108-8E99-30683923D4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404813"/>
            <a:ext cx="2411413" cy="3121025"/>
          </a:xfrm>
          <a:prstGeom prst="rect">
            <a:avLst/>
          </a:prstGeom>
          <a:noFill/>
          <a:extLst>
            <a:ext uri="{909E8E84-426E-40DD-AFC4-6F175D3DCCD1}">
              <a14:hiddenFill xmlns:a14="http://schemas.microsoft.com/office/drawing/2010/main">
                <a:solidFill>
                  <a:srgbClr val="FFFFFF"/>
                </a:solidFill>
              </a14:hiddenFill>
            </a:ext>
          </a:extLst>
        </p:spPr>
      </p:pic>
      <p:pic>
        <p:nvPicPr>
          <p:cNvPr id="3081" name="Picture 9" descr="ANd9GcSlNq9ihTjJjCz6l73aNh78Y-jsKL7dELDPv4Hx-gYwpaCK5WGg">
            <a:extLst>
              <a:ext uri="{FF2B5EF4-FFF2-40B4-BE49-F238E27FC236}">
                <a16:creationId xmlns:a16="http://schemas.microsoft.com/office/drawing/2014/main" id="{BFE2657E-4DCD-472B-8475-AD0164B1B19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3213100"/>
            <a:ext cx="2224088" cy="2981325"/>
          </a:xfrm>
          <a:prstGeom prst="rect">
            <a:avLst/>
          </a:prstGeom>
          <a:noFill/>
          <a:extLst>
            <a:ext uri="{909E8E84-426E-40DD-AFC4-6F175D3DCCD1}">
              <a14:hiddenFill xmlns:a14="http://schemas.microsoft.com/office/drawing/2010/main">
                <a:solidFill>
                  <a:srgbClr val="FFFFFF"/>
                </a:solidFill>
              </a14:hiddenFill>
            </a:ext>
          </a:extLst>
        </p:spPr>
      </p:pic>
      <p:pic>
        <p:nvPicPr>
          <p:cNvPr id="3083" name="Picture 11" descr="ANd9GcR1eJIPm6fe8d3a_L737B9QFbS4lw2VgtSrrsq0L_4Kx4gq8TxT">
            <a:extLst>
              <a:ext uri="{FF2B5EF4-FFF2-40B4-BE49-F238E27FC236}">
                <a16:creationId xmlns:a16="http://schemas.microsoft.com/office/drawing/2014/main" id="{F8297CFF-81F6-467A-AD36-BCAB3276545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3213" y="2420938"/>
            <a:ext cx="2867025" cy="4073525"/>
          </a:xfrm>
          <a:prstGeom prst="rect">
            <a:avLst/>
          </a:prstGeom>
          <a:noFill/>
          <a:extLst>
            <a:ext uri="{909E8E84-426E-40DD-AFC4-6F175D3DCCD1}">
              <a14:hiddenFill xmlns:a14="http://schemas.microsoft.com/office/drawing/2010/main">
                <a:solidFill>
                  <a:srgbClr val="FFFFFF"/>
                </a:solidFill>
              </a14:hiddenFill>
            </a:ext>
          </a:extLst>
        </p:spPr>
      </p:pic>
      <p:pic>
        <p:nvPicPr>
          <p:cNvPr id="3085" name="Picture 13" descr="ANd9GcSXHaejbX9GASHMO-7y0bAUw_7mKL4F9l4KvTLDP8NgVayHhbQG">
            <a:extLst>
              <a:ext uri="{FF2B5EF4-FFF2-40B4-BE49-F238E27FC236}">
                <a16:creationId xmlns:a16="http://schemas.microsoft.com/office/drawing/2014/main" id="{67400032-7D1E-420B-AE89-AE3486D923F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0788" y="3573463"/>
            <a:ext cx="2376487" cy="3076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dissolv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197" name="Picture 5" descr="ANd9GcQKbRYE-12dxK0nggoMARaZwIGInaSqxU3j9JxcLmtAt9kG9eqsEw">
            <a:extLst>
              <a:ext uri="{FF2B5EF4-FFF2-40B4-BE49-F238E27FC236}">
                <a16:creationId xmlns:a16="http://schemas.microsoft.com/office/drawing/2014/main" id="{88389E82-3757-4F90-BA1D-7730D163E4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333375"/>
            <a:ext cx="2344737" cy="3829050"/>
          </a:xfrm>
          <a:prstGeom prst="rect">
            <a:avLst/>
          </a:prstGeom>
          <a:noFill/>
          <a:extLst>
            <a:ext uri="{909E8E84-426E-40DD-AFC4-6F175D3DCCD1}">
              <a14:hiddenFill xmlns:a14="http://schemas.microsoft.com/office/drawing/2010/main">
                <a:solidFill>
                  <a:srgbClr val="FFFFFF"/>
                </a:solidFill>
              </a14:hiddenFill>
            </a:ext>
          </a:extLst>
        </p:spPr>
      </p:pic>
      <p:pic>
        <p:nvPicPr>
          <p:cNvPr id="8199" name="Picture 7" descr="ANd9GcRFRORtERZgEwCb7WLijkXhNnvU8Qsyny0YiqWzu_pUt60Cd1ibfw">
            <a:extLst>
              <a:ext uri="{FF2B5EF4-FFF2-40B4-BE49-F238E27FC236}">
                <a16:creationId xmlns:a16="http://schemas.microsoft.com/office/drawing/2014/main" id="{AC0AA1D1-3D4A-4BF2-9BE7-855B3F3B22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6238" y="981075"/>
            <a:ext cx="2647950" cy="1724025"/>
          </a:xfrm>
          <a:prstGeom prst="rect">
            <a:avLst/>
          </a:prstGeom>
          <a:noFill/>
          <a:extLst>
            <a:ext uri="{909E8E84-426E-40DD-AFC4-6F175D3DCCD1}">
              <a14:hiddenFill xmlns:a14="http://schemas.microsoft.com/office/drawing/2010/main">
                <a:solidFill>
                  <a:srgbClr val="FFFFFF"/>
                </a:solidFill>
              </a14:hiddenFill>
            </a:ext>
          </a:extLst>
        </p:spPr>
      </p:pic>
      <p:pic>
        <p:nvPicPr>
          <p:cNvPr id="8201" name="Picture 9" descr="ANd9GcR6oAv0mdl2EQ04cppI8W0kA9ktLQIDegyu8hceMf9vQjyqA7erkw">
            <a:extLst>
              <a:ext uri="{FF2B5EF4-FFF2-40B4-BE49-F238E27FC236}">
                <a16:creationId xmlns:a16="http://schemas.microsoft.com/office/drawing/2014/main" id="{BC54CE11-FEEF-4B28-ACC5-8FC50FD14DA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325" y="260350"/>
            <a:ext cx="2319338" cy="3484563"/>
          </a:xfrm>
          <a:prstGeom prst="rect">
            <a:avLst/>
          </a:prstGeom>
          <a:noFill/>
          <a:extLst>
            <a:ext uri="{909E8E84-426E-40DD-AFC4-6F175D3DCCD1}">
              <a14:hiddenFill xmlns:a14="http://schemas.microsoft.com/office/drawing/2010/main">
                <a:solidFill>
                  <a:srgbClr val="FFFFFF"/>
                </a:solidFill>
              </a14:hiddenFill>
            </a:ext>
          </a:extLst>
        </p:spPr>
      </p:pic>
      <p:pic>
        <p:nvPicPr>
          <p:cNvPr id="8203" name="Picture 11" descr="ANd9GcRF1YNfZCoyB3wQw6U8XxTyZe0VOp-PmnVzeM6XT_FBNWcyZ2Rb">
            <a:extLst>
              <a:ext uri="{FF2B5EF4-FFF2-40B4-BE49-F238E27FC236}">
                <a16:creationId xmlns:a16="http://schemas.microsoft.com/office/drawing/2014/main" id="{092800EB-2CE5-470A-8D0A-5C67C1E46A1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4508500"/>
            <a:ext cx="2181225" cy="2095500"/>
          </a:xfrm>
          <a:prstGeom prst="rect">
            <a:avLst/>
          </a:prstGeom>
          <a:noFill/>
          <a:extLst>
            <a:ext uri="{909E8E84-426E-40DD-AFC4-6F175D3DCCD1}">
              <a14:hiddenFill xmlns:a14="http://schemas.microsoft.com/office/drawing/2010/main">
                <a:solidFill>
                  <a:srgbClr val="FFFFFF"/>
                </a:solidFill>
              </a14:hiddenFill>
            </a:ext>
          </a:extLst>
        </p:spPr>
      </p:pic>
      <p:pic>
        <p:nvPicPr>
          <p:cNvPr id="8205" name="Picture 13" descr="ANd9GcRuLxllIE-EeFQQfiPp5xEt1N56NQorcHITKAsh79UA-3iR7UN0">
            <a:extLst>
              <a:ext uri="{FF2B5EF4-FFF2-40B4-BE49-F238E27FC236}">
                <a16:creationId xmlns:a16="http://schemas.microsoft.com/office/drawing/2014/main" id="{4658959B-24F3-4E13-9E52-06FB0354D98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43213" y="3500438"/>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8207" name="Picture 15" descr="ANd9GcRdz9k5zA1S1C69nmbhSTE5P29QMvZs-ESDvz9PcVC3EYMtKkwD">
            <a:extLst>
              <a:ext uri="{FF2B5EF4-FFF2-40B4-BE49-F238E27FC236}">
                <a16:creationId xmlns:a16="http://schemas.microsoft.com/office/drawing/2014/main" id="{657F1F6E-77E7-4AE8-A486-4DF1892E19D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84888" y="4106863"/>
            <a:ext cx="2203450" cy="27511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mb/>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45" name="Picture 5" descr="1016a8116e456b70aca3adeab2ca0d0f">
            <a:extLst>
              <a:ext uri="{FF2B5EF4-FFF2-40B4-BE49-F238E27FC236}">
                <a16:creationId xmlns:a16="http://schemas.microsoft.com/office/drawing/2014/main" id="{CD8FEC09-1F5B-403B-87BA-728849ACC8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43" name="Rectangle 3">
            <a:extLst>
              <a:ext uri="{FF2B5EF4-FFF2-40B4-BE49-F238E27FC236}">
                <a16:creationId xmlns:a16="http://schemas.microsoft.com/office/drawing/2014/main" id="{F34A7568-D839-4673-AE76-EBFEB45AA1E3}"/>
              </a:ext>
            </a:extLst>
          </p:cNvPr>
          <p:cNvSpPr>
            <a:spLocks noGrp="1" noRot="1" noChangeArrowheads="1"/>
          </p:cNvSpPr>
          <p:nvPr>
            <p:ph type="body" idx="1"/>
          </p:nvPr>
        </p:nvSpPr>
        <p:spPr>
          <a:xfrm>
            <a:off x="250825" y="4652963"/>
            <a:ext cx="8229600" cy="1900237"/>
          </a:xfrm>
        </p:spPr>
        <p:txBody>
          <a:bodyPr/>
          <a:lstStyle/>
          <a:p>
            <a:pPr>
              <a:buFont typeface="Wingdings" panose="05000000000000000000" pitchFamily="2" charset="2"/>
              <a:buNone/>
            </a:pPr>
            <a:r>
              <a:rPr lang="sl-SI" altLang="sl-SI" sz="5400" b="1" i="1" u="sng">
                <a:latin typeface="Arial Black" panose="020B0A04020102020204" pitchFamily="34" charset="0"/>
              </a:rPr>
              <a:t>HVALA ZA VAŠO POZORNOST!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dissolve">
                                      <p:cBhvr>
                                        <p:cTn id="7" dur="5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theme/theme1.xml><?xml version="1.0" encoding="utf-8"?>
<a:theme xmlns:a="http://schemas.openxmlformats.org/drawingml/2006/main" name="Plasti stekla">
  <a:themeElements>
    <a:clrScheme name="Plasti stekla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Plasti stekla">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lasti stekla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Plasti stekla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Plasti stekla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Plasti stekla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Plasti stekla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Plasti stekla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Plasti stekla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Plasti stekla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Glass Layers</Template>
  <TotalTime>0</TotalTime>
  <Words>430</Words>
  <Application>Microsoft Office PowerPoint</Application>
  <PresentationFormat>On-screen Show (4:3)</PresentationFormat>
  <Paragraphs>11</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Black</vt:lpstr>
      <vt:lpstr>Comic Sans MS</vt:lpstr>
      <vt:lpstr>Georgia</vt:lpstr>
      <vt:lpstr>Wingdings</vt:lpstr>
      <vt:lpstr>Plasti stekla</vt:lpstr>
      <vt:lpstr>Desa Muck: BLAZNO RESNO O ŠOLI</vt:lpstr>
      <vt:lpstr>Nekaj o pisateljici…</vt:lpstr>
      <vt:lpstr>Obnova:</vt:lpstr>
      <vt:lpstr>PowerPoint Presentation</vt:lpstr>
      <vt:lpstr>PowerPoint Presentation</vt:lpstr>
      <vt:lpstr>Slike: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2019-06-03T09:08:39Z</dcterms:created>
  <dcterms:modified xsi:type="dcterms:W3CDTF">2019-06-03T09:08:39Z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