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  <p:sldId id="257" r:id="rId3"/>
    <p:sldId id="259" r:id="rId4"/>
    <p:sldId id="266" r:id="rId5"/>
    <p:sldId id="258" r:id="rId6"/>
    <p:sldId id="265" r:id="rId7"/>
    <p:sldId id="261" r:id="rId8"/>
    <p:sldId id="260" r:id="rId9"/>
    <p:sldId id="270" r:id="rId10"/>
    <p:sldId id="269" r:id="rId11"/>
    <p:sldId id="262" r:id="rId12"/>
    <p:sldId id="267" r:id="rId13"/>
    <p:sldId id="268" r:id="rId14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682" autoAdjust="0"/>
    <p:restoredTop sz="92115" autoAdjust="0"/>
  </p:normalViewPr>
  <p:slideViewPr>
    <p:cSldViewPr>
      <p:cViewPr varScale="1">
        <p:scale>
          <a:sx n="114" d="100"/>
          <a:sy n="114" d="100"/>
        </p:scale>
        <p:origin x="468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1DB094B-0831-4437-936D-FE0366066D03}"/>
              </a:ext>
            </a:extLst>
          </p:cNvPr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F4B6AB-11CC-4C87-BF9B-6AD36DE46AE3}"/>
              </a:ext>
            </a:extLst>
          </p:cNvPr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FCC376-8EE0-4352-8B9B-E23B6E008A2D}"/>
              </a:ext>
            </a:extLst>
          </p:cNvPr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27">
            <a:extLst>
              <a:ext uri="{FF2B5EF4-FFF2-40B4-BE49-F238E27FC236}">
                <a16:creationId xmlns:a16="http://schemas.microsoft.com/office/drawing/2014/main" id="{FA71CE6B-BB59-4C64-9867-D5BAD0AF0D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7FBD822-B92A-4FDB-9DC2-D628B8A5B31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0" name="Footer Placeholder 16">
            <a:extLst>
              <a:ext uri="{FF2B5EF4-FFF2-40B4-BE49-F238E27FC236}">
                <a16:creationId xmlns:a16="http://schemas.microsoft.com/office/drawing/2014/main" id="{CB338BA1-8084-45B2-8A62-C9A8ABECC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Slide Number Placeholder 28">
            <a:extLst>
              <a:ext uri="{FF2B5EF4-FFF2-40B4-BE49-F238E27FC236}">
                <a16:creationId xmlns:a16="http://schemas.microsoft.com/office/drawing/2014/main" id="{007DE43B-A030-4D13-8A70-0DC701D44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3DD85B-5B71-42F0-9911-49FBE7F2290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03888891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FA9B3A07-3927-4271-8B77-02183ABE2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0D26A-74BB-48A0-B71B-FB106C1ECB3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DB8CB792-9AC5-49CD-A88F-3D52FD56F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77FE222B-7D6D-4765-86C3-DA35CC128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5F80E-E338-4223-B335-2C748B9D922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18644850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5DD0DBE-B10E-4A25-AB55-8F64C088D49B}"/>
              </a:ext>
            </a:extLst>
          </p:cNvPr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4C1E8D-7015-46DC-BBB8-CAB09B770870}"/>
              </a:ext>
            </a:extLst>
          </p:cNvPr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127F11-4C74-4B68-B58B-3ECBDE4466FB}"/>
              </a:ext>
            </a:extLst>
          </p:cNvPr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D4F35E3-808B-4609-9618-C907CFB971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9219C-4798-4652-970D-313DB198696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6CB5B8F-8226-435F-B292-C558C3E2D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09C7A9-2B92-4D96-ADC6-C12B20731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B18FADB0-4195-444F-96B8-A4DE2714584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0195783"/>
      </p:ext>
    </p:extLst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85ED1571-77F5-4D39-BF3A-78272E10D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8616F-C905-4D8C-AD8A-C731C6D5686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C7B46EF7-CAE9-417E-AFD8-7438E745B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03F0A8CF-5E3E-404D-AB01-B51974118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4B8AC-5D38-42EE-81CC-BD55E57A5C3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73878603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65104D1-17E6-45F9-BE8B-84C1A84F9CD8}"/>
              </a:ext>
            </a:extLst>
          </p:cNvPr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89EEAD-EE96-4B1A-8408-DE5A98CA6063}"/>
              </a:ext>
            </a:extLst>
          </p:cNvPr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B7BFA5-22D6-4A11-B8F2-57A2D65BF00F}"/>
              </a:ext>
            </a:extLst>
          </p:cNvPr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1">
            <a:extLst>
              <a:ext uri="{FF2B5EF4-FFF2-40B4-BE49-F238E27FC236}">
                <a16:creationId xmlns:a16="http://schemas.microsoft.com/office/drawing/2014/main" id="{AD95DA66-1CF5-4F87-AF37-424285DBA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9EFEB-A0DB-4510-A3BE-8BDD3CCD18A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Slide Number Placeholder 12">
            <a:extLst>
              <a:ext uri="{FF2B5EF4-FFF2-40B4-BE49-F238E27FC236}">
                <a16:creationId xmlns:a16="http://schemas.microsoft.com/office/drawing/2014/main" id="{068EED58-FCA7-4A0B-BDE2-EF86CAF400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D93E0746-0295-4C0C-BAB2-9573F483AD31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9" name="Footer Placeholder 13">
            <a:extLst>
              <a:ext uri="{FF2B5EF4-FFF2-40B4-BE49-F238E27FC236}">
                <a16:creationId xmlns:a16="http://schemas.microsoft.com/office/drawing/2014/main" id="{2864A8BB-C9F6-452C-8158-6A5506EC430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45630338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BFFE2116-E781-4A17-8AB6-FCB88046A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E62E9EE-E91F-443C-9EDA-1DCD9A9AAB1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Slide Number Placeholder 9">
            <a:extLst>
              <a:ext uri="{FF2B5EF4-FFF2-40B4-BE49-F238E27FC236}">
                <a16:creationId xmlns:a16="http://schemas.microsoft.com/office/drawing/2014/main" id="{D953A7DD-D882-4FE2-8995-0C23A9D21A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35CC9D-CA7F-42AA-8599-F523167D5D4C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Footer Placeholder 11">
            <a:extLst>
              <a:ext uri="{FF2B5EF4-FFF2-40B4-BE49-F238E27FC236}">
                <a16:creationId xmlns:a16="http://schemas.microsoft.com/office/drawing/2014/main" id="{395F99B2-E7EC-4CE6-AF6E-6D4D9140D3E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64117570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56E0CFA1-B7BB-429A-8924-1E342120F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6EFCE24-922A-4B9E-ADA5-DC002CF1042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Slide Number Placeholder 11">
            <a:extLst>
              <a:ext uri="{FF2B5EF4-FFF2-40B4-BE49-F238E27FC236}">
                <a16:creationId xmlns:a16="http://schemas.microsoft.com/office/drawing/2014/main" id="{569DE6B8-763A-4B6E-880D-558337FE64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DCF8DC-469E-414F-9241-A9796813BA15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9" name="Footer Placeholder 13">
            <a:extLst>
              <a:ext uri="{FF2B5EF4-FFF2-40B4-BE49-F238E27FC236}">
                <a16:creationId xmlns:a16="http://schemas.microsoft.com/office/drawing/2014/main" id="{E09EFCCB-0341-4FCA-8B1E-373BB9A8ADA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72871032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8455D62B-C6CD-4A7D-AAEE-B9AA74B41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41C93-86D4-44F6-990F-80CCA7E2168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E0FBB25B-81A1-41AA-8E43-788EA9B32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3B9A587D-02F4-4BC2-A607-5734451FF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7FF4C-872E-4553-B4F4-D529B7CC4B9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92370943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9F60B5-5DAE-4FF6-85AB-4EAF1FA58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12BDF-5E7C-4F76-A8E0-4A280CE2E9D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9BC9B6-D9DF-4A6A-95E5-16FA6E9CD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47D22F-D7E5-4B55-BC3E-C533EDC46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634DE2-49E9-477F-8D69-A05BBBC5EB9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72073083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35E674DB-1EA2-489A-8591-944810AF6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696B6-25FC-4BD9-ADF1-D8C79415A0A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B088645A-8541-47D1-B332-96FC031B6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120DFB79-0F73-451D-981E-9F2C00B96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E46EB-879F-4C93-965D-CED6A13D92E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86100532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6669F1E-2CF0-444F-99EE-8316ACCF02D4}"/>
              </a:ext>
            </a:extLst>
          </p:cNvPr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41F4DA-988C-4D2A-9276-EA97F52FB8FF}"/>
              </a:ext>
            </a:extLst>
          </p:cNvPr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8C7AC6-5873-4AC3-ADD2-72084AEB0F7E}"/>
              </a:ext>
            </a:extLst>
          </p:cNvPr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B60917-6EDA-4F73-8976-BB4C94CDEAEC}"/>
              </a:ext>
            </a:extLst>
          </p:cNvPr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11">
            <a:extLst>
              <a:ext uri="{FF2B5EF4-FFF2-40B4-BE49-F238E27FC236}">
                <a16:creationId xmlns:a16="http://schemas.microsoft.com/office/drawing/2014/main" id="{0B360D60-A776-4B02-8DEF-76B5156035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E219DF8-3FB5-4573-B9C6-14EF1B7B1AA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0" name="Slide Number Placeholder 12">
            <a:extLst>
              <a:ext uri="{FF2B5EF4-FFF2-40B4-BE49-F238E27FC236}">
                <a16:creationId xmlns:a16="http://schemas.microsoft.com/office/drawing/2014/main" id="{BB92E7DB-DCC8-4432-BEE3-F6790997AF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8EC176F5-C700-4E4D-8DD7-8262293DF397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86EA133A-09B4-4079-A3E0-99EECE4D445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71081244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>
            <a:extLst>
              <a:ext uri="{FF2B5EF4-FFF2-40B4-BE49-F238E27FC236}">
                <a16:creationId xmlns:a16="http://schemas.microsoft.com/office/drawing/2014/main" id="{934E5F03-F24F-4298-8C5C-4C7CE2B590A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</a:p>
        </p:txBody>
      </p:sp>
      <p:sp>
        <p:nvSpPr>
          <p:cNvPr id="1027" name="Text Placeholder 12">
            <a:extLst>
              <a:ext uri="{FF2B5EF4-FFF2-40B4-BE49-F238E27FC236}">
                <a16:creationId xmlns:a16="http://schemas.microsoft.com/office/drawing/2014/main" id="{3421DE3B-B6A7-4437-872F-7B2E3BE2465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1F590803-D2EC-4A7E-807C-F45320E66E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34542C-D85A-48A9-8D88-5F088A46394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A83315-6858-4046-866D-F53C217F71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A1C3DD-A981-4637-9250-E6FCA3F9C636}"/>
              </a:ext>
            </a:extLst>
          </p:cNvPr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765775D-81DC-4E61-98F3-E34813A6555E}"/>
              </a:ext>
            </a:extLst>
          </p:cNvPr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F442318-1285-4D9F-8442-4B390A7A9E08}"/>
              </a:ext>
            </a:extLst>
          </p:cNvPr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9E89F916-9C8A-46E4-BEEE-29AEBA2397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C73AE700-54BF-427F-9DC4-B75BDCAEDF77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1" r:id="rId2"/>
    <p:sldLayoutId id="2147483696" r:id="rId3"/>
    <p:sldLayoutId id="2147483697" r:id="rId4"/>
    <p:sldLayoutId id="2147483698" r:id="rId5"/>
    <p:sldLayoutId id="2147483692" r:id="rId6"/>
    <p:sldLayoutId id="2147483699" r:id="rId7"/>
    <p:sldLayoutId id="2147483693" r:id="rId8"/>
    <p:sldLayoutId id="2147483700" r:id="rId9"/>
    <p:sldLayoutId id="2147483694" r:id="rId10"/>
    <p:sldLayoutId id="2147483701" r:id="rId11"/>
  </p:sldLayoutIdLst>
  <p:transition spd="med">
    <p:dissolve/>
  </p:transition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EB641B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39639D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452B1-5DBE-4DD1-9FDA-814066B527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Desa muck: blazno resno zadeti</a:t>
            </a:r>
          </a:p>
        </p:txBody>
      </p:sp>
      <p:sp>
        <p:nvSpPr>
          <p:cNvPr id="9219" name="Subtitle 2">
            <a:extLst>
              <a:ext uri="{FF2B5EF4-FFF2-40B4-BE49-F238E27FC236}">
                <a16:creationId xmlns:a16="http://schemas.microsoft.com/office/drawing/2014/main" id="{3FFB606C-6FF4-4C16-B8CC-A2B44E02B9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r>
              <a:rPr lang="sl-SI" altLang="sl-SI"/>
              <a:t> </a:t>
            </a:r>
            <a:endParaRPr lang="sl-SI" altLang="sl-SI" dirty="0"/>
          </a:p>
        </p:txBody>
      </p:sp>
      <p:sp>
        <p:nvSpPr>
          <p:cNvPr id="9220" name="AutoShape 2" descr="data:image/jpeg;base64,/9j/4AAQSkZJRgABAQAAAQABAAD/2wCEAAkGBhQSEBQUERQVFRUUGRgZFxgYGCAcIBoiIh0fHyEcJyAcHSYeHhokGSQdHy8gIycqLSwsHB89NTIqNiorLSkBCQoKDgsOGg8PGjAlHyQ1LSotLCwxLC4rLC8yLDQyKjM1LzQvNSwqNCwqNC8sKSksLCwsLDUsLSw0LCwsLCksLP/AABEIAEEAoAMBIgACEQEDEQH/xAAcAAACAwADAQAAAAAAAAAAAAAABwUGCAEDBAL/xABAEAACAQMCAwUGBAIGCwAAAAABAgMABBESIQUGMQcTQVFhFCIycYGRQlKhsWKSI3KyweHwFSQlM0NTY4PR0vH/xAAZAQADAQEBAAAAAAAAAAAAAAAAAgMEAQX/xAApEQACAgEEAgEDBAMAAAAAAAABAgADBBESIUETMVEUYcEykaHRBSKB/9oADAMBAAIRAxEAPwB40UUUQkLzhzEbGzkuBH3ujT7mrTnJx1wf2NQNrzVdkyM7WbCNdbQpr14xnGstjVjOMoAfTrXPbBIRw0qPxyIv7n+6qjxGESpNHYBPaJggnJfSQunwztlhtt+bJ8K8b/I5VtNta1n37+PYHJ6Hv17OgmqmoOpJjdsL5JokljOUkVXU+YIyP0qmcb7U1hluI4baSYWv++fWqKPMDOSxByMYG4NWDlF4lsYlhyFiXQQRgqy/ECPA53223GNqS/D5w9hcMT711PHj11SKxH6t9625WQalUpyWKj9z/UnXXuJ16Bj/ALecOiuvwsAw+RGR+ldHE+KxW8ZknkSNBtqc4GfL1J8hvXHDuIQyArBJG/d4VgjhtPkDpJwcedUntEvFPEOHxsdozJMfoNKn7kkfI1bIt8NTWaa6AmJWhdgo7krc9o8SKZPZrswqRqmMWhACQNXvsGK75yF6VbFbIyOhpSLxOS4sb+K5kDNIs3dgMDpXT7oOnocgnxO9Mzl+5ElpbuOjxRt91FQxMr6lSdPUe2rxkSOuOfLRJ5IC0pkiIDqsErac7gnSh2xvnoc18HtAtA6IWlHeOqKzQSIuT0Gp0A/+GlzxBLqPi90kdwqI8okldVXUFIyqZOd8HSBt5+levh9yOK8XSL4rezy7E9HcbY8sA4Hr79S+rsOT4FUfJPwPv9z0J3xAV7zGlxXjMFsmu4lSJc4BdgMnyGep9BUVxPny1hs/a1fvo9SoO6IYlifh3IAPidWMCoPtftR7PbTde4uY23GRuGH9rTVf51s0uoH7o6JzpJKnAl0nIDjocHo2Mj5ZBbJz0xrAj99ztVDWLuWX3gPNpuJzDJA8Dd2JU1Mra11aT8BIBBxtn8QqU4zxmK1haadtCL1PUknYAAblidgBVB4XxMJe8PBIziSBj5lkBA/mQ15u12813NvAfgVGk9NTMsefmqFt/DXXMbM8mMLm99zr0EW7BJePn68nCtbWKrG41I88+kkeGUVCQSNx71WXl7mIXIdWRoZoiBLExBK5GQQRsyMM4YdcHoQQE5xG/MvFIVGQsBTTjIwOpO22MZGfQDxFXq34p/tu1RD7zW0omHpkMmfXIYj5nzrPhZl9tgWwDkbuOvgffiNdSEXUdcRg0UUV7MyQoooohKN2xahw4MAxCyoW0rnAwwz8tRFLfg8t3dYSyt21FVDyMAACABkkbbep+h6U/pIlYYYBh5EZH6+tcpGFGAAAOgG1ZrcWu5gzjXSXrvetdqyq8pcpyWdjMjv3s82t2321FcYB28hvt9MUk7ISpCIHs5ZNJ3BAIyPoa0xXGKeyhLQAw9Ra7mrJI7im7JLG4W9lke3eCFoQoypVSQ2R+EDOCenrUR2rcQePishdXGIEWI4yG2Y526e+WG/l5U27fmyzkcxpdW7OCVKiVc5HhjOetSE1qkmNaq2OmoA/vQaVKePqAtYPv7mem4DLayxxxQSSG5tom9wdSUGrpk7Nnw8ab/LkN1b8EiUR/wCsxQEKj+a5Cg4z4Y2+lWsLUBzdzxbcOjDTsSzZ0RoMu3rjwX+I4FMtaqSw79xS7MAp6iYjluogRNaXJdyzyMykF2bdmOQP8NsV38sulxxCxjgtfZzHLqZgoBwFORnJOcZ+1MnlztOW6uY4WtZoBMGMbyY94qM4wNxlcnJ22q7aR5VFMatWLr375lnvsI2MP4lc7ROEPc8NnjiXVIAroPMowfHzOMUq+E8icRvJIpGT2dFBXWT72D5qTkjI3XSPGnuTUZY802kx0w3UEjdMLKpP2BzVmqRyGYayS2so0Biwt+QOKC5iLdwFhlSTWG+LSeu5JGRnbHjVp7TeSJb1EltSvfxZGljgOvXGfAg/ufTF6ori1Ii7VHEGtdm3E8xFW3LfFJW0patEehdzgD5Z2Pz3+Rpk8kchLY6pJHMtxIMPIf2Gd/AbnyHQbVbK6bu9jiUvK6RqOrOwUD6nauVUV1foGkay57f1md1FRXCOarS6JFtcwykdQjgkfTOcetStWkZAc0c5Q2WlW/pJpNo4VI1N67/Cnmx/XpUHJfX041SXEdqp37uBBI/1kkBGf6qCqH2hKY+Pu58RblSfLSyn6ZBr1XvHC0LBWZWIxleo88Z8cZxWO24q20T0sfED175dLHhVzj+i4ncZ/wCrHE4P0KAj71NcvcfeSWW2uNInhCsSuyyI2wcAkkHIIIycHG+9LflDjsyBUkYkt+Y5K/M9DtU7yZfm74zcTRkmGGERah0Y6s9fnn+WmptLnSTycfxDU9+oyqona/zS1rZCKFsT3RMaEHdV/G30XbPhmr3SC7TuNi64i5Q5W2HcR+RfPvn+Yhfkhq7ttGsz01+VwsiuXI+6zKNgg0qSOgHxH6n9qstj2oPD3RhdXUyIrxnOCpO+FOCpxuCNvMGq6koSMJjUvupjbfUQvn6+dWfs1hhur2SJ4EeOKNHRmXDIwbzKhypGNmz022rFQCza6n8T1c0rWgXQfn/kcryAKWOwAyaRvK0B4jd3N/c++qMCqncZ6ouPypHggfmYk709GXIxSL4oknBbl4Ww1pcyZRgw1AEAAFep07DPiN61Wg7eJ5mOVDczpHMc1zxGFrSF5RBMrFlzuBlWAAHwlSRk4p9A0meCyy24kHD5+6BJkETIjoxA6bjWAf4WH0pmcmcx+3WUVxp0s4IdfAMDhgPTI29DXKSpXRY2UtgbV54O0rjxtbB9DaZZiIoyOoLdWHqqBm+YFKvkrgUEq/0sSOH94agDgdB+gBqc7bOJlriGBT8CFjv+KRtI+yqT9arnDuK9yy4IwMD6f53qGQ53ACb8GnWsse5KcxcwzW1j7BDLIji4kUMre8IsKyrq+LBaQDzwpHSvYVltfY3inmDvcRIVaZ2VgT72VLYIwKrHF7sXHFlYfDiI9NvdySc/1tIq0977RxXh8AwVjZpnHyG3T0BNMHLOo1kXrCVMSOdY355wiszHCqCSfIAZJ+1Z4vuMtxO+E9yNUSkvFEfhVM4QY6aiPeY+J9Kd/O8Bfht4q9TBLjfH4TWfeDT43H5I/tuf76fIYheImBWr2f7dS5xDh92wgXu4ZEPumP3XVvMMMHI9D86vXJ3G5Unawu5O9kjQSRTYwZUzghh/zFOASOoOfOkVase/U4YMrlmOCB+I6s9N8gUwuWuMG449bFTnRBJr28x0+4zSVEq22Pk16pv0050/mHbhbhLq2l8XikB/7ciN+zt96pE96URm8gT/AJ+tN/tc5UlvLWNrca5YWb3PzK66Wx6jY/Q0uoey/iko3iRAfzMv/sT+lNbUXbWNi5aVVFSeZDWXEt9M67HIYAlcjxXzBx9xvTE7LucLdJzYRAFGJeKQDBzjeN/AsAMKR1C7+Z7OIdiguPZ2km0MsUaTaVJDlAAG+IDVp2JOc4HnVx5Z5EtLEAwxguBjvG3b6eCj5AVRKth1Bma/K8ygEc/Mnps6W0/Fg4+fh+tZU9tEbKk2pXQt3msHOvOGyemdRY5rV1QXFeR7K5YvNbozNuWGVJ9SVIyfnTugf3JU3tSdVEzz7bFIMawdwdmwcg5H602+yXmSa5e5SU94sYj0yFUU5wcqSiqGHkSM7HrXvvOxnh0n/DZfk+f7QNTHJvJUXDY5EhLMJH1ZbGemw264OT9aSurYeDK5GV5xyvPzLCazLxe3EfErlerLLKmo7nZ8jf1Uj7Vpql1zv2QJfXXtEcvdM+kSrgkPgYDbEYbTt64HrTWJvGknj3Cl9xGsV1nzP3BbQNcpGFA8M+fkM06uzDgr2vDIUlBDtqcg9RqORt4HGDjwzXHK/ZlZ2JDIneSDo74OD5gAYB9evrVtorrFY4ncjIN7akaTNXPXE5P9K3LTxOpErYwMjSFCR436d2M/NjXVwjlmXiRmaDVm2j7xeo1Nn4fD3mGQD/DWkrjh8chy8aMcEZZQdj1G46dK4s+GxRZ7qOOPPXQoXP2FHjXXdD6p9nj6mZuHcVDgEEah1HiD8qYXYpama6u7txkKFijP74+32arlxjsq4fcai0OhnJJZGI3PjjJUb77CpTlHlePh9ssEZ1AEksRgsT4/bA+lKlIQ6yl+Y16BSJMsuRg7g1m7nHgR4ZdNGwbumz3TYyCmSV3/ADLkqR6AitJV5OJcKiuIzHPGsiHwYZ/xB9RVGUMNDM9VzUtuWZiPFF/Blz5L/wCTsKbPY9ybJD3l5crpkmGI1PUL54O46AD6nxq68N5Ns4CDFbxKw6MV1EfVskVNUiVBPUtkZb38N6nBoFFFVmSc0UUUQhRRRRCFFFFEIUUUUQhRRRRCFFFFEIUUUUQhRRRRCFFFFEJ//9k=">
            <a:extLst>
              <a:ext uri="{FF2B5EF4-FFF2-40B4-BE49-F238E27FC236}">
                <a16:creationId xmlns:a16="http://schemas.microsoft.com/office/drawing/2014/main" id="{6BDAADDA-F292-4662-A8C9-E96F839A5E6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9221" name="AutoShape 4" descr="data:image/jpeg;base64,/9j/4AAQSkZJRgABAQAAAQABAAD/2wCEAAkGBhQSEBQUERQVFRUUGRgZFxgYGCAcIBoiIh0fHyEcJyAcHSYeHhokGSQdHy8gIycqLSwsHB89NTIqNiorLSkBCQoKDgsOGg8PGjAlHyQ1LSotLCwxLC4rLC8yLDQyKjM1LzQvNSwqNCwqNC8sKSksLCwsLDUsLSw0LCwsLCksLP/AABEIAEEAoAMBIgACEQEDEQH/xAAcAAACAwADAQAAAAAAAAAAAAAABwUGCAEDBAL/xABAEAACAQMCAwUGBAIGCwAAAAABAgMABBESIQUGMQcTQVFhFCIycYGRQlKhsWKSI3KyweHwFSQlM0NTY4PR0vH/xAAZAQADAQEBAAAAAAAAAAAAAAAAAgMEAQX/xAApEQACAgEEAgEDBAMAAAAAAAABAgADBBESIUETMVEUYcEykaHRBSKB/9oADAMBAAIRAxEAPwB40UUUQkLzhzEbGzkuBH3ujT7mrTnJx1wf2NQNrzVdkyM7WbCNdbQpr14xnGstjVjOMoAfTrXPbBIRw0qPxyIv7n+6qjxGESpNHYBPaJggnJfSQunwztlhtt+bJ8K8b/I5VtNta1n37+PYHJ6Hv17OgmqmoOpJjdsL5JokljOUkVXU+YIyP0qmcb7U1hluI4baSYWv++fWqKPMDOSxByMYG4NWDlF4lsYlhyFiXQQRgqy/ECPA53223GNqS/D5w9hcMT711PHj11SKxH6t9625WQalUpyWKj9z/UnXXuJ16Bj/ALecOiuvwsAw+RGR+ldHE+KxW8ZknkSNBtqc4GfL1J8hvXHDuIQyArBJG/d4VgjhtPkDpJwcedUntEvFPEOHxsdozJMfoNKn7kkfI1bIt8NTWaa6AmJWhdgo7krc9o8SKZPZrswqRqmMWhACQNXvsGK75yF6VbFbIyOhpSLxOS4sb+K5kDNIs3dgMDpXT7oOnocgnxO9Mzl+5ElpbuOjxRt91FQxMr6lSdPUe2rxkSOuOfLRJ5IC0pkiIDqsErac7gnSh2xvnoc18HtAtA6IWlHeOqKzQSIuT0Gp0A/+GlzxBLqPi90kdwqI8okldVXUFIyqZOd8HSBt5+levh9yOK8XSL4rezy7E9HcbY8sA4Hr79S+rsOT4FUfJPwPv9z0J3xAV7zGlxXjMFsmu4lSJc4BdgMnyGep9BUVxPny1hs/a1fvo9SoO6IYlifh3IAPidWMCoPtftR7PbTde4uY23GRuGH9rTVf51s0uoH7o6JzpJKnAl0nIDjocHo2Mj5ZBbJz0xrAj99ztVDWLuWX3gPNpuJzDJA8Dd2JU1Mra11aT8BIBBxtn8QqU4zxmK1haadtCL1PUknYAAblidgBVB4XxMJe8PBIziSBj5lkBA/mQ15u12813NvAfgVGk9NTMsefmqFt/DXXMbM8mMLm99zr0EW7BJePn68nCtbWKrG41I88+kkeGUVCQSNx71WXl7mIXIdWRoZoiBLExBK5GQQRsyMM4YdcHoQQE5xG/MvFIVGQsBTTjIwOpO22MZGfQDxFXq34p/tu1RD7zW0omHpkMmfXIYj5nzrPhZl9tgWwDkbuOvgffiNdSEXUdcRg0UUV7MyQoooohKN2xahw4MAxCyoW0rnAwwz8tRFLfg8t3dYSyt21FVDyMAACABkkbbep+h6U/pIlYYYBh5EZH6+tcpGFGAAAOgG1ZrcWu5gzjXSXrvetdqyq8pcpyWdjMjv3s82t2321FcYB28hvt9MUk7ISpCIHs5ZNJ3BAIyPoa0xXGKeyhLQAw9Ra7mrJI7im7JLG4W9lke3eCFoQoypVSQ2R+EDOCenrUR2rcQePishdXGIEWI4yG2Y526e+WG/l5U27fmyzkcxpdW7OCVKiVc5HhjOetSE1qkmNaq2OmoA/vQaVKePqAtYPv7mem4DLayxxxQSSG5tom9wdSUGrpk7Nnw8ab/LkN1b8EiUR/wCsxQEKj+a5Cg4z4Y2+lWsLUBzdzxbcOjDTsSzZ0RoMu3rjwX+I4FMtaqSw79xS7MAp6iYjluogRNaXJdyzyMykF2bdmOQP8NsV38sulxxCxjgtfZzHLqZgoBwFORnJOcZ+1MnlztOW6uY4WtZoBMGMbyY94qM4wNxlcnJ22q7aR5VFMatWLr375lnvsI2MP4lc7ROEPc8NnjiXVIAroPMowfHzOMUq+E8icRvJIpGT2dFBXWT72D5qTkjI3XSPGnuTUZY802kx0w3UEjdMLKpP2BzVmqRyGYayS2so0Biwt+QOKC5iLdwFhlSTWG+LSeu5JGRnbHjVp7TeSJb1EltSvfxZGljgOvXGfAg/ufTF6ori1Ii7VHEGtdm3E8xFW3LfFJW0patEehdzgD5Z2Pz3+Rpk8kchLY6pJHMtxIMPIf2Gd/AbnyHQbVbK6bu9jiUvK6RqOrOwUD6nauVUV1foGkay57f1md1FRXCOarS6JFtcwykdQjgkfTOcetStWkZAc0c5Q2WlW/pJpNo4VI1N67/Cnmx/XpUHJfX041SXEdqp37uBBI/1kkBGf6qCqH2hKY+Pu58RblSfLSyn6ZBr1XvHC0LBWZWIxleo88Z8cZxWO24q20T0sfED175dLHhVzj+i4ncZ/wCrHE4P0KAj71NcvcfeSWW2uNInhCsSuyyI2wcAkkHIIIycHG+9LflDjsyBUkYkt+Y5K/M9DtU7yZfm74zcTRkmGGERah0Y6s9fnn+WmptLnSTycfxDU9+oyqona/zS1rZCKFsT3RMaEHdV/G30XbPhmr3SC7TuNi64i5Q5W2HcR+RfPvn+Yhfkhq7ttGsz01+VwsiuXI+6zKNgg0qSOgHxH6n9qstj2oPD3RhdXUyIrxnOCpO+FOCpxuCNvMGq6koSMJjUvupjbfUQvn6+dWfs1hhur2SJ4EeOKNHRmXDIwbzKhypGNmz022rFQCza6n8T1c0rWgXQfn/kcryAKWOwAyaRvK0B4jd3N/c++qMCqncZ6ouPypHggfmYk709GXIxSL4oknBbl4Ww1pcyZRgw1AEAAFep07DPiN61Wg7eJ5mOVDczpHMc1zxGFrSF5RBMrFlzuBlWAAHwlSRk4p9A0meCyy24kHD5+6BJkETIjoxA6bjWAf4WH0pmcmcx+3WUVxp0s4IdfAMDhgPTI29DXKSpXRY2UtgbV54O0rjxtbB9DaZZiIoyOoLdWHqqBm+YFKvkrgUEq/0sSOH94agDgdB+gBqc7bOJlriGBT8CFjv+KRtI+yqT9arnDuK9yy4IwMD6f53qGQ53ACb8GnWsse5KcxcwzW1j7BDLIji4kUMre8IsKyrq+LBaQDzwpHSvYVltfY3inmDvcRIVaZ2VgT72VLYIwKrHF7sXHFlYfDiI9NvdySc/1tIq0977RxXh8AwVjZpnHyG3T0BNMHLOo1kXrCVMSOdY355wiszHCqCSfIAZJ+1Z4vuMtxO+E9yNUSkvFEfhVM4QY6aiPeY+J9Kd/O8Bfht4q9TBLjfH4TWfeDT43H5I/tuf76fIYheImBWr2f7dS5xDh92wgXu4ZEPumP3XVvMMMHI9D86vXJ3G5Unawu5O9kjQSRTYwZUzghh/zFOASOoOfOkVase/U4YMrlmOCB+I6s9N8gUwuWuMG449bFTnRBJr28x0+4zSVEq22Pk16pv0050/mHbhbhLq2l8XikB/7ciN+zt96pE96URm8gT/AJ+tN/tc5UlvLWNrca5YWb3PzK66Wx6jY/Q0uoey/iko3iRAfzMv/sT+lNbUXbWNi5aVVFSeZDWXEt9M67HIYAlcjxXzBx9xvTE7LucLdJzYRAFGJeKQDBzjeN/AsAMKR1C7+Z7OIdiguPZ2km0MsUaTaVJDlAAG+IDVp2JOc4HnVx5Z5EtLEAwxguBjvG3b6eCj5AVRKth1Bma/K8ygEc/Mnps6W0/Fg4+fh+tZU9tEbKk2pXQt3msHOvOGyemdRY5rV1QXFeR7K5YvNbozNuWGVJ9SVIyfnTugf3JU3tSdVEzz7bFIMawdwdmwcg5H602+yXmSa5e5SU94sYj0yFUU5wcqSiqGHkSM7HrXvvOxnh0n/DZfk+f7QNTHJvJUXDY5EhLMJH1ZbGemw264OT9aSurYeDK5GV5xyvPzLCazLxe3EfErlerLLKmo7nZ8jf1Uj7Vpql1zv2QJfXXtEcvdM+kSrgkPgYDbEYbTt64HrTWJvGknj3Cl9xGsV1nzP3BbQNcpGFA8M+fkM06uzDgr2vDIUlBDtqcg9RqORt4HGDjwzXHK/ZlZ2JDIneSDo74OD5gAYB9evrVtorrFY4ncjIN7akaTNXPXE5P9K3LTxOpErYwMjSFCR436d2M/NjXVwjlmXiRmaDVm2j7xeo1Nn4fD3mGQD/DWkrjh8chy8aMcEZZQdj1G46dK4s+GxRZ7qOOPPXQoXP2FHjXXdD6p9nj6mZuHcVDgEEah1HiD8qYXYpama6u7txkKFijP74+32arlxjsq4fcai0OhnJJZGI3PjjJUb77CpTlHlePh9ssEZ1AEksRgsT4/bA+lKlIQ6yl+Y16BSJMsuRg7g1m7nHgR4ZdNGwbumz3TYyCmSV3/ADLkqR6AitJV5OJcKiuIzHPGsiHwYZ/xB9RVGUMNDM9VzUtuWZiPFF/Blz5L/wCTsKbPY9ybJD3l5crpkmGI1PUL54O46AD6nxq68N5Ns4CDFbxKw6MV1EfVskVNUiVBPUtkZb38N6nBoFFFVmSc0UUUQhRRRRCFFFFEIUUUUQhRRRRCFFFFEIUUUUQhRRRRCFFFFEJ//9k=">
            <a:extLst>
              <a:ext uri="{FF2B5EF4-FFF2-40B4-BE49-F238E27FC236}">
                <a16:creationId xmlns:a16="http://schemas.microsoft.com/office/drawing/2014/main" id="{A10418C2-037A-4675-9613-9F600570B92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pic>
        <p:nvPicPr>
          <p:cNvPr id="9222" name="Picture 6" descr="http://www.mladinska.com/_files/7881/blazno_resno_napis.png">
            <a:extLst>
              <a:ext uri="{FF2B5EF4-FFF2-40B4-BE49-F238E27FC236}">
                <a16:creationId xmlns:a16="http://schemas.microsoft.com/office/drawing/2014/main" id="{DE7B27E5-73DA-4DE5-A381-6D565420B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16555">
            <a:off x="1641475" y="1157288"/>
            <a:ext cx="5451475" cy="222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7CD6E0D0-04A2-4E6B-8E48-0ECB05B49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/>
              <a:t>MNENJE O KNJIGI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87B3F0A2-4E87-481E-9778-F9865078F5C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sl-SI" altLang="sl-SI" sz="3200"/>
              <a:t>Knjiga mi je všeč, ker sem izvedel več o drogah ter o odvisnosti, je napisana na zanimiv, smešen način</a:t>
            </a:r>
          </a:p>
          <a:p>
            <a:endParaRPr lang="sl-SI" altLang="sl-SI" sz="3200"/>
          </a:p>
        </p:txBody>
      </p:sp>
    </p:spTree>
  </p:cSld>
  <p:clrMapOvr>
    <a:masterClrMapping/>
  </p:clrMapOvr>
  <p:transition spd="med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FF24D61B-E9E5-47B6-A3A0-155EAE916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/>
              <a:t>NEKAJ O PISATELJICI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CC163A9D-288B-422F-969E-685E4284522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sl-SI" altLang="sl-SI" sz="2800"/>
              <a:t>rojena 29.8.1955 v Ljubljani</a:t>
            </a:r>
          </a:p>
          <a:p>
            <a:r>
              <a:rPr lang="sl-SI" altLang="sl-SI" sz="2800"/>
              <a:t>svobodna umetnica</a:t>
            </a:r>
          </a:p>
          <a:p>
            <a:r>
              <a:rPr lang="sl-SI" altLang="sl-SI" sz="2800"/>
              <a:t>preiskusila več poklicev</a:t>
            </a:r>
          </a:p>
          <a:p>
            <a:r>
              <a:rPr lang="sl-SI" altLang="sl-SI" sz="2800"/>
              <a:t>nominacija za slovenko leta 2008</a:t>
            </a:r>
          </a:p>
          <a:p>
            <a:r>
              <a:rPr lang="sl-SI" altLang="sl-SI" sz="2800"/>
              <a:t>napisala veliko mladinskih knjig(Anica, Lažniva Suzi, Hči Lune) ter nekaj knijg za odrasle</a:t>
            </a:r>
          </a:p>
          <a:p>
            <a:endParaRPr lang="sl-SI" altLang="sl-SI" sz="2800"/>
          </a:p>
          <a:p>
            <a:endParaRPr lang="sl-SI" altLang="sl-SI" sz="2400"/>
          </a:p>
          <a:p>
            <a:endParaRPr lang="sl-SI" altLang="sl-SI"/>
          </a:p>
          <a:p>
            <a:endParaRPr lang="sl-SI" altLang="sl-SI"/>
          </a:p>
        </p:txBody>
      </p:sp>
      <p:sp>
        <p:nvSpPr>
          <p:cNvPr id="19460" name="AutoShape 2" descr="data:image/jpeg;base64,/9j/4AAQSkZJRgABAQAAAQABAAD/2wCEAAkGBwgHBgkIBwgKCgkLDRYPDQwMDRsUFRAWIB0iIiAdHx8kKDQsJCYxJx8fLT0tMTU3Ojo6Iys/RD84QzQ5OjcBCgoKDQwNGg8PGjclHyU3Nzc3Nzc3Nzc3Nzc3Nzc3Nzc3Nzc3Nzc3Nzc3Nzc3Nzc3Nzc3Nzc3Nzc3Nzc3Nzc3N//AABEIALoAhAMBIgACEQEDEQH/xAAcAAABBAMBAAAAAAAAAAAAAAAGAAQFBwECAwj/xABDEAACAQMBBQUFBAYJBAMAAAABAgMABBEFBhIhMUETIlFhgQcUcZGhIzJCsRVSssHR8CQzYoKSosLS4TRyc3QlNTb/xAAZAQACAwEAAAAAAAAAAAAAAAABAgADBAX/xAAjEQACAgICAQQDAAAAAAAAAAAAAQIRAyESMUETIjJRBGFx/9oADAMBAAIRAxEAPwC5t2kBWazWaiw1xSxW1KpQDXFZxWGYL97gKj7nVooc4wccznhQclHsaMXLokMVmh19rdPRW3ixcfhU5rjDtbBMfs4JMeJpHkiOsU/oJ94dTSJAxkgZ5ZNDbbR9nA7zRIMct1s5Pn4UM3m014r9sWjPA9w8h8KnqfQVhfkssEEZBpUFbPbZx3bCG9jMD5wCx7p9aMUlV+RzTKSYkoOJ0rGKzwpU4hjFLFbVihRDXFKtqVSiCFZpUqYgqVKorXdRWztyqH7Rhz/VpZSUVYYrk6Qx1zVlRzDGSQOHD8R8BQ3eNJOhZjgeCk4+nOu1uFltzdSnAbOCfCmmo3LpBiGLe8MKT/P0rFJuT2b4RUVSB7UZ0RsLNvsD0UZHqOPzphHd3KSkxBScfD611mWaSb7QBR1HI1qvdGEXhz8hRiFnCQ6jclny6k8O7k5pjcxagJAd7gOfeohgeRLVO59oeO8ea1iUn+sWaPe4ceXpVqYjVjfSjFdKFmaSKYeDbw9R0ow0HXp9PHu93MZYVOFPMioXTYoZ2eQRATjiRjGfTpTu5hjK7zW4BHA7pOKRy2NxtUyyLK7juoElhcMrDmDTtTVb7O6i+mT5Us1u+N5f55GrChlWVFdDlWHCrYTsy5MfE71mtQazVydlRmlSpUQGKzWK1dwi7xzjyoENZphEueZ6UE7QXIluCkj5Ufe8zU1rV+DFuK+6epHOhFn35d0L5jNY82S9I24MdbY+srmCQBO7gfz6UtW97uR2dvCir4738/lXSyi3UyOzU9cLTgzBG4jOPAAD6VUix9g3+hBgvcO7+Qbh9abahFHEoghRe0YeGAKKLidZe8Qg/tA1DytFFIzAd7qS3E0eQyVojBb9haKZODkEnjTayt+0ld3Rck8G3eGPOn8kEt4438onTjikXW2RFXkOByOFMnonElLNYRHhXHdHLqPWlcAK2W5n6+lRhud1wUTnzx1FdWvAIism8oHViKWg9GHVUmJBwrc+ORnz8KNNlLktAYWOdziCfCq2uLgRy70EgKjnkdD/AD6UY7GXYNwFOeIxxpoupFeRXEOhWwNaLWa1rRgN6VYBrFPZDameqy9hYySjmop5UfruP0e+990EE+lLP4hh8kA97My/aTs3fHdGelQ6azZCXdkdhg4yENO7qbtD3+BUEKfKg28ufdww7PiTxZj1/hXPo6SdIOINVtzwjkmY8+JA/dWsuuW4fs1Kyv0SPiR8fChezhmubcM8hCH7qjgKmNM03dI3Bjzo0PSJEXM1wN1o9wfq5NPbPTwxwF4mndlYhF7qEnzqShjcDlu06iJKSXQ1XTEMeSCDjiRUNqOj7zZTqOPDn/Ci7cLLgk/EU3MXfPezTSiJGbA9dMl7LDchyPWoDWe6WhEmHUd445DkOFWRcxgJwAB8utVxtW0tvcZjC44jvKCMfKhCOwylashFu+0hieJixPA9McfrRDsdqht79FkLDDZwTkdOVAM0zPOxAG5JxKAZxUnpV+0MirvIy+Dk5/jVmSDStFMJ26Z6OglWRQUIOa61WOg7U3pKQxQSyqo+6SN7Hl1qxrK4W5tYp4/uyIGHrRhPkU5MbgOaVYFKrbKjc1G6939KnCkZC5qSNDm2V0bbTiEUksOOBQyOoj41ckVfqF68NyGkDBM4Pw/k0P3ksbyGGc4WYnDZ+6ccD86665K/FmUbxPIePnUA8V1O8JVWYBsAqCcYNUYoXtmvJOnRZ2iWBa2iL8AFojt41g3eCkedQOnym5t1UyGCJQA3iTXK9kWEk2+pqMfhc0FHZZeg5gmgYDiM+ArsXVWyAMUCaZrRWRN6RHXOCyGi0s8lp2iA4IzTdCOI9e9T7u9ujxrHvlmowJVJqvtZ1FkmbfkYbpxuqMk+QHjXbS9XjiTJsJ2PjIy/xx9aZbA0kG0k8EowjKaGdo7BbuOQRqDJggY5iuq6jbTozGaygYDOHuogR8jTeHWLHDFr21uHHD+jSiTj0BI60rTXgKoqi8tLhL5rdUcSk4AHj5V1sbJhMxJdzFkEN+IjOTjpxowubpHuZ7/sUWXlGMcQeIwflTfSLHDPEVLSMpZyTzPOrZSfEpjBOQ+0MsWs3V9xx3t8dPH8qt/T4Ugs4Yom3kRAFPiKr7YGyQtG88QZJIWAzyxk0b7PFhYmNiW7OVkUn9UHhVWNUyZ3ZJ0qVKrzOdKHdt7P3nQp2QHfjAYURVpKiyRtG4yrDBqSVqiRfF2UA1iJIVDHJ4ufSoyFZd6C2jmljRp3BVJCm8d3hnB8qP8AaDSlsNaeCJM27MpUn8OR/Gg/V1NjqEPuaGa4gu0cIpBDYzkZPjnFZ4KmbJNNWPYtKvzpna27NJLvMpO+eGORrtpuna8wi/8AlJE3vvpMvaftA0TaTexwWrJO28WYt/UsnDPDII4GnIvLFxlJJRjnuKWHyFMpSQeKkiCutn7qC1mukW0nkVSxCoYmcDzBwD6VrF7R+x0Um20SaUp3O2c4j+Oal9S1OSS3ay0y1mknmUoHkG6iZ4bzZ4449B0om0PRbWx2ej0xYVeFYQjq4zv8MEn40yd7FlrQLW2zjalZrfXt/LM8yCTctvskTyGO8fU00l2O0+cRFchk5sJACfjmpeyW82atnha2muNPhJ7KaMgsi+DqSOXjniBXc6laTsJBCu+eOQv/ABQtoZKyK03Yu0hcuJZApOd1H7vwoV1S1j0jbTULO3GI5Y47lUHqrfU5qwJNXYHdEMz8OBTcVfmzA/5aDtS025utpjrFxNBGOy7FIEJcleP3jgDPE8h61LdOwcXfR09zSSI7w4nnUjZWwS0kniI3wm4flkkUwurjdIVTnhjIp7PdR2GkK7uN+Tuxr455/Sg2PSXQx2R1iWFgN4w7uRuvxXjzAPTkKtHQJoJrBZLdwd497yPWqv0U6aLiZOG44yyPybJ6eYo02MtyJ55EbdWM7jKM9/wz0pY6kVZEnDYXUqVKrjKCZ9pey4fda7mA8TA2PypvqntS2csrbtLWaS8kPKONCvzJHCvPrXDc8muTzFutaOAlh/tR7SzrkwC6dHbQgbpJkLsw8+AHOoCXaH3nso98/ZY3M8MY+FDLnNcs4YHwqPDFjrLJF56PKt9BHKJMKwBGPCpoQW0aZYMT/wBxqttgtWZrIwE5aJsAf2Ty+uaNR28q7/EgdPGsM4uMqOlCXKKY6vb4aNGZIId4zAqWHMY5U3G2Nz2WOzKsR08a4Pq1pInZXE26eW6yHNMGWxaTKysPLHE/DjUQavwScO0t9ef0Q26lZO67HwPPhTwmPTXCDBgJ4EjkabWUiQKDDp1y2eIPAZHxOKeGK9u1zLaLHbnmHcFx6Dh9aLA7iK4lt5IyygelD124VyyEnyqYn00xRnDEDpnwqFuI1TJLcjxoJE5aIvU7j3a1d2586gopLm/lEt1K3YQLv4J4RqOtOdeugxC55nJHkKjIJkXS54iHYzv3uPJV8fU59KuSRmnLY9l1iwjx2c7TunJRnFEPs/8AaSNNvZbTWo9zT5mysyqS0TeeOYP0qsgeg5+NdFl3Dw4Hxq6OGKM88spaZ6httqNBuohLb6vZuh69so+hOaVeXSyscsONKm9L9icjgH4VlhvRLjix5Vxzinb/AGUK4JzjFWCnELgMp6DNcjyrrDk9pn9WuLcqgB7oWpPpuoxy5+zzuyL4qau3RpxdWyyQyDgo88jxqibW3MhDHgoyxPgBzNHuxGsskC28j4Ycs+HPHpms+eFqzX+Nkp8WWBcx9p3lU5HhzrEXb8Als7N+twFb2d7FIVywxUzb3aKv3l8sVlRtUmloawQTyENMhU9CWyae5KoR0rqbuNl4tUbfalDHvDeFErbbOGpTgKQPChHX7tYIDjAdqe6lrUe8SvHHLzoO1CeTUL1Y1yfWmgiSdIiNQdzhw32hww8hTS7v7s79sTuRkAlQAMjpUrFoU+ru5SQJvsexZuAIUjP0OfSoS6ieG57N+iDGfDpWyEFRgnJtjXJHKs5GKw/BiKwfu+tOVmcilWhJpVAGIRvSgdOtbzTdpw8DXJTjJFKPjJxqEN0buv04VtDbtcTRxICS2OAFaoO6OHNqub2P7F4047QX8CvLNwsY3/U6v8T08uPWowgRqGgS6Zs1cXE8W5NPJHCufMkkfIfWo+xtWF3Naq5jnVRJG3gR+6rV9plqf0boa9mVEuoZZTjoMAY9TQNeWHZ7Y2oXCLPHzNL42N/BaNrjS70M+YbiM4dfOiGHVJgBht4UMbcaRLo97BqcI+ylIjlI8ccPoD8q2tJpAiMmWBGQay5IU7NmLI3phPJrFwAQDioy5u5psmRz8M00aWV+mBXJ1lPIAeZNJ0WtmtxLjurxY8AK43THT9NldR/SJRjP6tOoIQrbzd5+p/hT+50732wW3jbekky2N3oFJHH1q3GrZTkdIap2j7O6LHaEpM8ptt4HiOeT8hQfrjq20F8U+4sxRfgoC/uo50Ag3ul6e6d9G94Px3CP41XNzkXE5f7xlbe+OTmtKMbNJeJNaFuVZl8fKuWeFEU3IZjkcvjSrmSM0qJBHOBWY+p9BWmcmnMce4naHgBy8zUISOz2lvrOvWGlQhj7xMsbY6L+JvQZNep7hrfSrDPCO2towqqo/CowFHnyGKpr2B6OLjWr/VpEytrEIYm/tvxPyUD51bzgalfsPvWtpJ2ajPCSb8R+CjPqT4UAght8hn2g2U01iC4d5ZB8AP8AaaENp4mGq2E6L/VQ88dck/6aL2l/S/tdkVeMVhaMgPnjj9XI9Ki9TtPeriaAAdokKOh8wxx+VAZD3afR/wBK7D3nZrvOLcyx+JK94flVZ6VJvWsWDkboq9dkE992YtUlXAMbQsD5Eqc/KqbstHaIOqk4V2XHhg4/dVORUi3FtiDYHOs8+tOv0fLyVaeWeitIQZCfhWc1nPZzTv0xrMFkSRFnemYdFHT15VY+vaRbabp9kttGqKlwFJHUFWFR+yGlpDqCpGN1F3ZHI5kqcgfPj6VO7bSBdMhxx3blC3kMMa04l7LMmZvnRV1vCse3qDGFVABjodxiPoDVbbRxNBr+pwsu7u3Uhx5FiR9CKs67PY7V3MvWNbVz8CxQ/tUF+1G2FvtY7Lynt45Djqcsv+mrUUsE5H7qrmtM8B8Kw3OtSaYURrFYpVCG8Y3nX40+nbiEHKmtoMyg+HGndnC99fwWyEh7iVY1I6ZOM/WoQv8A9m1nJoPs7sxGgGoalIXjUj8TkhCfIIAx8gaLLye32f0h5OJhsId4lj9+Q8s/2ief/dTPSXil1aQrhbLSIRbw55BioLn0XdHzoV9pWpymys9MQEz3ZN3LGOYzwjQ/zzFAJj2P2k91fanrVyctO24GP4jnLH5n6UrjA1+8j5bsCj/O9HuzmlRaJpdtYQ4xBEquR1fmx+Zz60CXS51u9lPMoP2nP76DGiG+yKBNFhGMHfk/bNVvlU2j1PT5owki3LsnRWViWXB8cEevKrH2PydGUnrI/wCeP3UOa/YxtraXajdm7xD4zxEjDB9AKryr2j4m+RGiyCNuyIUbqGGKdJAsaljuqBxJPCuut6lcXGnJbwWJEw/Erby5+YIFDktvqEkW9qLN7uGCrAh707HgF9aytbpGxS1bDXY0C5lluEJ7JRlDj7+cqD6brf4q6bbMDb29uOAZix8zy/eafbLwNDZsXABwkYxy7o44/vMw9KgdtZDJqSqOUSp885/eK2pVFIwt8pNgGW991TWHU9/3JVjz1I4/nj51A+1SATjStVj4rLEYy2On3l/NqI4bf3XaUBe8s3aZHgDn/aKj9qLX3vYSWPGZLCTIPLgjFT/lJo+QeCrOHOtWrLnhitC3GmEFSrGaVQg8gXctnfq3AfCiP2b26z7a6YJSBFEzTSE9FRCc/lQ/NwhQDwog9n//AN9N/wChP+QqEPQOmQ9jotnDMuJtRkaaXe5hWy7g/BcJ6iq4u9TOt+0ppFVWgguMA9Asf/Iqy9bYjV0wSMWE2PLvpVMbJE9rqLZ73YNx686UZF6bN3y6jp73ynKzTuy+YGAPoKCrghru4YcyRn61P+zv/wDE6d/42/Ohx/8Aqbj+7+VBhXYa7IvnRbcgHdLOf85od1u7WPULFpGAie7u7Yk9G3wV/LHrRXs0ANBscAD7IVXu3PDR4yOY124wf7zVGriSLqQRe7jGePnTe3jin1GFpCvYx7xUHkQAd9z5YBUHzbwFOdVYrpd2ykhhA5BHMd2mLgC31zHDdt5EGOihIMD4cT8zWfDFXZfmk6oLtJJXTLZpMB2QMw827x+poO2il39Ruz1Vjj0GKNj+D4t+Zqv9XP8ASb//AMkn7ZrQzPEhL77LVO3JxusOHqf+a5yqDb61aEZ38yAHwdMfmDWdd/6hv561pHx1m4z1so8/4pKgxSeeC/ClW9wMXEoHABz+Zrn1pysVKkKVQh//2Q==">
            <a:extLst>
              <a:ext uri="{FF2B5EF4-FFF2-40B4-BE49-F238E27FC236}">
                <a16:creationId xmlns:a16="http://schemas.microsoft.com/office/drawing/2014/main" id="{5DD987E0-8B45-4356-957D-E6D4A0ADC6E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846138"/>
            <a:ext cx="1257300" cy="1771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19461" name="AutoShape 4" descr="data:image/jpeg;base64,/9j/4AAQSkZJRgABAQAAAQABAAD/2wCEAAkGBwgHBgkIBwgKCgkLDRYPDQwMDRsUFRAWIB0iIiAdHx8kKDQsJCYxJx8fLT0tMTU3Ojo6Iys/RD84QzQ5OjcBCgoKDQwNGg8PGjclHyU3Nzc3Nzc3Nzc3Nzc3Nzc3Nzc3Nzc3Nzc3Nzc3Nzc3Nzc3Nzc3Nzc3Nzc3Nzc3Nzc3N//AABEIAHsAWwMBIgACEQEDEQH/xAAbAAACAwEBAQAAAAAAAAAAAAAEBQIDBgEAB//EADYQAAIBAwIDBgQEBQUAAAAAAAECAwAEERIhBTFBBhMiUWGBFDJxkUKx4fAjUmKhwTNyktHx/8QAGAEAAwEBAAAAAAAAAAAAAAAAAQIDAAT/xAAhEQACAgIDAAIDAAAAAAAAAAAAAQIREiEDEzFBUQQUIv/aAAwDAQACEQMRAD8A+4V6h/iv6a58SfKp9sRsGE16hviG8qjLeLEjPJgKOZod0Q4MLr1ZM9rla8eJYJAoOFIUHUds439eVEzdpFgUF8FjyUcz7Cl/YgHrkaOvUgtu01tJIUmR4wOTkeE+9NIr6OYZhIYflTdsRcJBdeoY3LY+UVE3TD8Io9sTYMLr1AtdydAtR+Ml8lod0Q4M5mu1wLvU9NcpU9WO7d3txbRxrayHvmJyD8uPL68/tWruphBCW68hWC43cC4vXmbQ6R7ZIz64Gds8qScqQ0E2yEGjQJb2UpnBI1bk7f55fpS+64mbe4Hw5xBv8xGWzQzq9x/E8TZJxjfnz/8Aati4TI4yQcnmxO7e9InZbCyt7phd94kz4bfOo4Pt0NOeF9o2t51MrMyyE4325cs46j970qk4U0UeQNx0BpfdNcJEpifEQbSy6QQMHb6UdsVxpH1nhvE4L6PMbbkbetFmRa+YdkrqW0vgXk1IynSQ2QPr9jX0LvNcCyr1GceVUi70SloKMi1DvVoAz1Dv/Q02Itmh01LFUPdQxnxSKPevPcxmJmRxsM7UG0amZjtZxMxyGON9lGB6t+81lbPh8nENMlxMTCPwA8zXu2M5juptTlFU5PM7Y8hXrDic0HDo4oLRsrkO0rquW67An1qKjk22XjUR9DDHGoVEVVHkKm5AWs6O0bxk/FQaUG7OniAHtUb/ALRwy/wuGTRzyBdTFTkJv1/efSqYlMkOZFzucUi4oDA2opmCXZhy3pW3F9OWuruRz/Qmw+h/SqrnickphVbl57aUlWWRBlTjIIIA8jQcWhc09Bdg7x3Ns4OELENtjbPI4r6ZwidZrDBYsQceLmPSvjlvfScPd0VDJC5wUYZ9/wBa+i9jLuK7iSQppbkAWZiPXB/OtH+ZEZ7iaJo1H4RXO7H8oq910+VQ2866SB8yuO1T3L6nkI9M1K27XOLqOJpWWMnSTjPPblRXGeydmjarfwn0NZe57PXSyFojt51zYx+zseVeGh7ZW1xPKkkRD95ExXSQdeBj8zSyThn8KNWmuET5pImRgc+R2/KtEGS64FaroCTxA6cZAIG3X6cs01Z428bqCW8W4oRdaQIrL0x9rwlGVktIZS8qlO9kGlUB645+wH2pvxDhccZtntIo1eGPugo2DrjkcctwN9+vnRtystzGe6l7nbAOkHbrzpbJw6ZmGu6kyvJtekn6450cmVXHEqWxkmUOLKMj/cp/xQtzwuW5mhEuIYoZNelRktsRjO2BuaexhbVNMTlj+L1PnQ1zcHUQeVK5s2CFfEoIxNEyIowDkAe9Mezc3cXkZ2UasspOOe+D+/KqpGiRlNwyr0BY9f2KL4VbpLdtdspIlkAAI2KYG49wT7ihsWXhtLi6UIMqVPUHpQJvRnZjSTi/EQAxjcmlKXsjKDrO9XcmQUF8jGbiSOGKHVigoONRNKUYACjey3C9MMq3pGT59KGuOC2cN4W1A75xmp4o6djKzLeIoveQfNp0g4PmM1VK6to0sGTcahyJFFLPCtqYk2AXrtislfdpLWyVIFkWURPpkVATpBPPP32pUr8Ebwdjie3nlJ0XDqn8i7Z+pqgcLZj/AKch/qeQ4+wI/KirXiECpvIpz60Q3EYQuWdQv1o20XjyfQPb2MNqchMHqSSc0PdOrOdPKq7rjEbudGPrSyW+LscYpGK2XcQt3vzbxopYCQkgcuR/WtPwqJ7fh5RgoBGV8x+99qzfBuMJb8cgsZApguIsseRDg5Xf2I96bcR4ksCdxBjA2wOlUUWtnPdy0A8RGlD6UsWTblRjlpxls0KYQDzp4PQOROy+54hIYmcXBRjyUHekvEO0PchY4g8k3Vn5UmgvJWjxISXBwdRwPtQIbXeEtqYKeVXXGkRlzyfhopeJXbwqLiVnDb4zgfalCIZFuwTk61PPnzooytKoATC+ZHKl0lz8OtwE3LOAM74wNzVKS0RbfyNrC8mWCOOQkgDC560xW48GTF/fas1w69KnRcDWhbxHqPWtDFCgJEhOketcs4pM6uKTa0ced9JPgH0qUI7uM3FwSEA/F1ogR2wwyxDPQsc1l+O8Qe5naFGxChwMdT1NCMcnQ05OK2WX12lwtzcK4YuNO3QcsV3h3GrqDAllaSIfhfc+3X+9KIn/AIUi+eDXYDqGnO+K6aRyZNbN/YcXtpvA7aMjYnkf+qJcjUd6xPD7jRBrIyVOOfSmS8TOkYUf8/0pHwJ7RZfkOqkrEitljvzGajCSjlqghIlUMeZ39alkqfeqEBj3mmIvnG22/OlEpJG/Mkk0ZgLEfKh5Y/Gp6EVnsBQuRua3PDO74nZp8PcIZwg1xZww8zg8x6isWF6GpIZIHDxSMhByGUkEUkoZIeE8HZtxw6fdScKOZG9Y3i0CW97NDGSwDfbbOPblTWPtXfpYSW8jGSdjhJ8AFR9Op9fzpHhpJCzZyd96EI0PycikVINLkHkRXB4SCOlXyREYNVsu1UIhEZBUnIBJzj86JVioAXGKW74PmNwamJiQCedMgEpOYPrzqb/PXpADtUn+elDZcf8ATxUpY/APSoj5ferZvkogAcYNd5ipuKgOVYxzGcVYi4X1ry/LmpA5G9ZGJMAyYoSQYPtRY5H6VQ48A+tFmBw3gGRvUNR8q6vJvrUKBj//2Q==">
            <a:extLst>
              <a:ext uri="{FF2B5EF4-FFF2-40B4-BE49-F238E27FC236}">
                <a16:creationId xmlns:a16="http://schemas.microsoft.com/office/drawing/2014/main" id="{9AC1BC34-1ABF-428D-ACB4-5167679F369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441325"/>
            <a:ext cx="6858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</p:spTree>
  </p:cSld>
  <p:clrMapOvr>
    <a:masterClrMapping/>
  </p:clrMapOvr>
  <p:transition spd="med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47D2E9FA-C40E-40BE-89EE-60EED349A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 sz="3600"/>
              <a:t>KNJIGE IZ ZBIRKE BLAZNO RESNO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85EB88EC-1211-4382-9793-6FEA2BABD9C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sl-SI" altLang="sl-SI"/>
              <a:t>Blazno resno o seksu – 1993</a:t>
            </a:r>
          </a:p>
          <a:p>
            <a:r>
              <a:rPr lang="sl-SI" altLang="sl-SI"/>
              <a:t>Blazno resno popolni – 1995</a:t>
            </a:r>
          </a:p>
          <a:p>
            <a:r>
              <a:rPr lang="sl-SI" altLang="sl-SI"/>
              <a:t>Blazno resno zadeti – 1996</a:t>
            </a:r>
          </a:p>
          <a:p>
            <a:r>
              <a:rPr lang="sl-SI" altLang="sl-SI"/>
              <a:t>Blazno resno slavni – 1998</a:t>
            </a:r>
          </a:p>
          <a:p>
            <a:r>
              <a:rPr lang="sl-SI" altLang="sl-SI"/>
              <a:t>Blazno resno o šoli – 2000</a:t>
            </a:r>
          </a:p>
          <a:p>
            <a:endParaRPr lang="sl-SI" altLang="sl-SI"/>
          </a:p>
        </p:txBody>
      </p:sp>
      <p:sp>
        <p:nvSpPr>
          <p:cNvPr id="20484" name="AutoShape 2" descr="data:image/jpeg;base64,/9j/4AAQSkZJRgABAQAAAQABAAD/2wCEAAkGBxQQEhUUEBQVFhUUGBUUFRQVFR0VFRgVFhcYGBQWHRcYHCggGRwlHhUVIjEhJikrLi8uGCAzODMsNygtLisBCgoKDg0OGhAQGywkHyQsLCwwLCwsLCwwLCwsLywsLCwwLywsLCwwLywsLywsLCwsLCwsLCwsLCwsLCwsLCwsLP/AABEIAQYAwQMBIgACEQEDEQH/xAAcAAEAAgMBAQEAAAAAAAAAAAAABgcBBAUDAgj/xABHEAACAgEDAgQDBQUFBQQLAAABAgMRAAQSIQUxBhMiQTJRYQcUcYGRI0KhscEzUmJykhUkQ1PRgoPC0hZjdJOisrPD4fDx/8QAGgEBAAMBAQEAAAAAAAAAAAAAAAEDBAUCBv/EADARAAICAQIFAgUDBAMAAAAAAAABAhEDEiEEEzFBUQVxIkJhgfAzwfEykaHhFENS/9oADAMBAAIRAxEAPwCQ6CDV7SYBMEPuhIBr8D/LLC6bu8qPzL37E3bu+7aN1/W7yI9D8UJBCI5EclSaK1yCSebIo85MdJOJEVwCA6hgD3oixdZq4tzb3jSvr5OR6XHEl8E23W68HrjGMxHXGMYwBjGMAYGcPSdeJa5EAiaaXTJID2kjlaIK4rgOUIDA9yFoEi+4MkDGfEcoYekg1waN0flx7594Az4WVWJAIJUgMAQSpIBAI9jRB59iMi/2m6x4NF5kRKmOWGUkGiUibzXHHsVjPGaXgrVFtf1NifRI6SKTwKhefSv+V6Yc/UYBOMZrJrkMzQg/tERJWFfuSNIqG/xifj8Pnmn1rXVB5kLg1LACykMNv3iNZlvt8JcH88A6uM8TqkEgi3DzCpcJfq2AhS1ewsgZ7ZAGMYwBjAxkgYOMHIAvGMzkgifQPDsEsCvICzPZPqIqiRQr8PfJRDEEUKvAUBQPoBQyv9B0HUPF5sLcP+6rlWIBIs9h3Ha8nfTomSKNX+JURW5vkKAeffNXFdf6r36eDmemv4a5enZb+fzqbGMYzKdMYxjIAwMYwCC+cp0badWDT6jWasxIpBeh1GR/Oq+EQDcW7cAdyAdrp2gkfUSid9kjSakNSvum00m7yFWSwgCIYqoEqyMOCzXJdD06GEuYIoozIxZzGiqXYnlmKj1G/c5t5IIzpusCEMimKf8AZytG2noSM0AO6J4k+FuNu5eLsbUO0H48IShZZ4Y3EkYjgmDqmxPMk8xJVjAUAx/sUINsbLWSbyTLEASQACe5A5P4n3z7OAcfxLoPvCxRVavI6vxYCtpp1s/Syo/EjIP4Z0ki6fQq3pk1ml6hA+7g+fI51Ck/pP8ArloHMEf/AIwCvtZrXl1WpmgD3PoZNLGtbZBq4UacRi/3wJnFexjOdbX67TaiCXT6KRHeeGWhEwJi2Q7EZlHKUyxrRo3x7GpRNArlC6glG3oSLKttZdw+R2swv5Mc+lQAkgAE9yByfx+eARXwmk8ThpkaUa1EnOoKhZI5PLBMEq36UFnZtFCypF+ppZjGQBjGMADGMZIGDjByAMzmMZIK96R4lk067CodACAvwkEkn4gPx75O9BqPNjR6reqvXetwBq/zzgeHNRpn0wjfy7Wy6uALNmm9XB4rnJJCF2jZW2ht29q9qr2zTxTi5bRp3/c5vp0ZqCbnqVdPH8dD6xjGZTpDGMYAzU6tqhDDJIbpFLGjt4Hfn2zbz4liDgq4DKwIZSLBBHIIPcYBEo+vvGFghCtKRqSAQWJaJ9QGFAi/VEB35sjjvmxp+sNcnwPGzu9qxFJshlVt37wZZkNACueTndl6ZC97ooze67Qfvbt3t7+ZIT/nb54HS4dmwRoF27KAr0bAm3jsNoC/gBkgj0niSRnSMoqFmYkh+dsepSPge9rbHtQdBzZr78YbzNp0UuFlEuncKSPTqCi7+Pda4Ptf1zuSdKhYljEm4jaWCgNVk1uHNWzH8zm2UF3XNVfvXf8AoMAiUfXWeKOER2Wi0/qL0CXOnV1PpJH9uvPPvVkEDpaHrvmftHTYgjecHdyIaRlLJ8yGPeq2n6E9ROnxKSyxoCQgJCAEhCCgJrnbQr5VnnD05UkLIqqrLtKqoALFizMa4N3gHK6J1p5ZWVo2G9i4tgRHH5amIfUttLEDkF/cWR8L1oRMZHLESNNuFnZHHBM0QYcEBja+njcb5JoGRGFdwbaNwsBqFgGrF9+do/QZ4jQRbt3lx7gzOG2DdvYUzXV2QACffAOM/iahYjU0RGwEtkS7TK0YpKJEYv8AzFV+ZEirNVemQggiKMFdoBEa8bDaVxxRJI+WbWAMYxkADGMYAwcYOAMzmMzgFfdN8LSTxiTeihvhBBNiyDfy7fX8snOg0/lRRoTexFWwKB2gC6/LK+6d1DU6ZN6BvKJ/fUmO+3B9ufkcn/S9QZYY3YAF0ViB2si+M3cZzO7TV7HG9K5HSMWpVvff6mzjGMwnZGMYwBnhrtYkEbyyttjjUu7cmlUWTQ57Z75wfHgvp2sA94ZB+q0f55K3YbpWevQfE2n1v9gzc79u5Cm4IQHIB54LL3o8596vxHpotTHpHk/bzcpGFZuPVRLAbV+Bu59jlWfZQTFrCQnmNIix3RJii5Zn3dlUlYxRHNCjfBz17q66br0uokG5dOyKFDBTR0gHdvk0h/jmmWCsjgvFlKzLQpMuSedY0Z5GVUQFmZiFVVAskk8AD55paPrUUzhE8y2V3VmjdEZUKhirOBu+NeRwQbF5FPHXWRP0YSqNn3ryFAJug7qzrfv6VbnI39m+okh1ccBUsHEcxYW2yObSb1Lcem9sYPtuB75Wsdxbs9PIlJIszqPXoIJVhkL+Y6l1VY3e1Bom1Ugc/XPnR+I4JYZp1Z1igLiR3jZK8td0hAItgAfYdwRlbfa3Gup1KoIW/YKA8xjembllUPRGxQ5JIuy3+HJZ9nmmV+mnTlV8tfMg3C6l3qGlkIZQVt5JBXPA75DglBSJU7k0evWfHccSw/d42medtqI5bT0CAQzb0LAG+CFIJBFijnV674ii0mkOrcFl2qyKvxOzgbFH69/YAn2ypul+CeoTRJuidRCNyLJIEbf2fYpPp7XztB72cmPV/Cmq1PSoIG2+fA+4J5npZF8xEUt23bHH0sd/fPUoQVUyFJvsePhX7RZdXI3mwxxqoVigLeYIi20zK7emRVJ9QpeASCSNuWPlZeEvA2oWUyamo1KqhUsryGNa/ZDYSqKQoBNk0T2J3Czc85VG/hJxttbjGMZWewBgYwMAYOMHAM4zGZwDh9D1aRaOJpSFXkWRx8TV2/DOxDKrqGQgqwBBHYg9jkd6f09dVoYo95WiSao8hm4I/O/0zvaDT+VGkd3sVVvtdCrrLsyjb82zHwjnpiq+HSt/qe+MYyg2DGMYAzh9U6lDKskIjM6ndHKFIWMcUymRiOe4IWyPes7ZF8fPjKS6Xrm02nfS7tvlGSJnBIIYE7msEHveXYcam3Zm4jPykn5LS6M0emCRLpl06OaXyyrRl6JoledxAPJHPa7q+lLpYVLSukYNbmkKrdKO5avYD+GQDwr1tZWhSWX9mjKQ7Ny0g9MUZvkWxJs+6Be7Z2ftS14j0TRXR1DCM138seqb8iq7f+2MTx1PSicedSx62bfTvFGj16Hi4wf+NHSmgCGprodjZqvobzt6rVxwQtKxAjRC5KixsVb4A78DgDKs8PQNKUiji8wJXmAOUADuod7V1PFsezCr4ussjrHTYm0UkDkpCIShYclEVeGHe9oAPv2xlhGDpEcNlnlhqaI907xPqXkgkn8mKHUuFh04Vm1DRsKR2ffXcqxAWgt2ffJlqJlRWdzSoCzE+yqLJ/QZVHTfEzl90cu11TyUmMQWOWNBuRzDJbRi7BG4E/PtUr8b9YrpXmNStqEiUJ25kAaRP9Ak/TE8dNfUY8ycZO7o+vD/AIqlnQSywxpDua2Eh3oo3bSVKkNZCg+ofFfObnh3xG+rKEwCNJVkZCZdz0hFWmwAWGHZj+eVUvVnSB4V3BJEMIc8J5gUEpY5DbaP4HJz9nGoEz0t7dLAsX0LSsCfzAgH+rLcmKMU2ijBxUpyjF9Xb+3Y3vF3ip4NRFpdPsDuN8krqXEaHdQVARuc7G7mhxwb4++g+I2cruli1ELusQmjGyRJWoKHQEqyseLWiCVFEEsIl9qEB02tXUMP2cyKm8mgJFBUrfsSuyvnbfLOf4HifValUS2Tzo9RO4HpXyWEkYJHFlkQAdzZNUDXlQjy7PTzzWfR7dv7surGMZmNwGMYwDGZOMHAGZzGZwCq9B1KXTkmJtu7vwCDXbgg/PLJ6TKzwxs/xMiluK5IF8e2VlqdIybN/AkUOp7+lia/PjtloaCVWjQoxZSopj3NCrN++dHjkqTS+5wfRnPVKMn0XT3+h74xjOcd4HPNWYhTVXRYHuODxx73X8c8Jp0AkkBVjErXR5G0birUfoOCOM5Hh959bp49Q2paIybj5cUcewAOwA/aq7E0BzY/AZKQJArGzY7VR+fH8ObGV91P7OBNPqJDqSkcrs+xYbcF/U5Dl6PLGvT/ACyZNJLAV81lkjZlTeE2OrOQqEgEqwLECwFqx3FkffWOqx6SIyzXQIAVV3O7H4URRyzH5f0GSm49DxPHGaqSs5Oj8H6OCd5/KLSX5tvbqrc2UT4Q3BNgXyK4oZ5eN/Cg6iEPmvE8IcgrH5isHKkjbYs3EvYjv9RnRg6pPw0ujkRCAbWRJHW+fVGpux7hS3Pa86Oi1iTIHiYMpsWPYqSrKQeVIIIIPIIIOLadkuEWqa2K80H2bSRaiF5NVHIsbrJQ0zIx8tgxAYysFuhz+OWG7B0IKkhiyEfTcUJ/D3/DI70jqet6hp49Rpfu2nSW2RZlfUOUBIUnY8aqTV0N1X3zf0/UNREQNdHGAxCLPAzNHuagodHAaOyaBth2sixcylKXU848cMaqKojPRfswghY/eJH1AUkpGyhI2BNgOASZG4NiwpvlayZdR6bDq1CamBJUBVwJUVwG5/dbsQP4MR881eq9WYSrpdMA2okUybmBMUMYNebJRBPPAQEFj7qLYesbzwuqzskiOQokVPLZXo0GWyCrVQIqiVFG7ENt9T1GEY7RVHhJ4Z0rafyPu0Qj3CTygNiiQCt1pyDXFj2z16L0GHQo6aVSod/MO9mezSrW5iTVKAOc1Op6qV9dDpo5DGhieaUqFLsL2oAWU7RYPYX9c6PQGYwRl3Lk7vW1biu9tl7QBe2h+WRvRNK7NrU6dZAUkVXRhTI6hlP4g8EfSsaaBY12xqqqOyooVQPwHGRnoWrmkSfUNLI4j1MoEVLt+7ivSFVbLBWLD3JUC+Tmsurmm1HUAuqljTTpG8QjETKN0RYH1xNYNA9/fJ0k2TFVPux4JPbuDdA/hY/TMM5AYkXXYKLJFD2+d3/DOZ4k17waOWRDUmwBTV1I9Iho/JmGaXTdLLC+kqeV/NQmdJW8wHbECXQsNyNvKcA7aLem6IigSTAzyiI3MNxJ4seyjmgAO3v9f4Z65AGDjBwBmcxjJBFundGTWaWEyFgUEiqVrtvPBsc/Dkj0WmEUaRqSQihQT3oCuayvendR1YUppy5VeKWMPtsk/wB01zeT7pTOYYzLe8qpbcKO4jmx7Zr4qE49XteyOV6blxT/AKYtS0pN+a2NrGMHMZ1TR6rIGgnANkRyggdx6DxlXQa3zdDHp95Xaytuq+A2/t+Zy2ZBuJU2QynivSB2713N9vplKdL8Ia9njim0jmHzYVlLvGEMSunm8b9zKVVuw5vL8LjT1GbiOZcdC9/8FkaXq33nbp4gzn0GWT92JAQ1s3/MNekd7N9gc8vFGrA12kDfDEsk232LkbYz/wBnaxGSfQ6KOBAkMaRoLIVFCrZ5JoDufc5HvGfhf795bRyiKaO1UkblcMLKEAg/MgjtZ4OeVKLlb6FklJQ23ZrdF8QyNPIZHYqzOBGyhUjRWCw7WA9ZZQ7sbNblHHbNpNYL6jLHWxUUtX/PSBmkJ+vlnTc/QfLIlp/AOs3DzNVDGvJLIXkIUfEQGVR7+5yadU6SIOmaiCBWb/d5wK5kkkaNrY/N2Y/qc9ZOX8rs8YZZXfMVfeyO6PWTDp8MOjdEYALuJKlQN1twDZBo12NUeLzudQ6j96T7opDyTbVkAFeXCT+1lYj4eAwX5tQHYkVn4f6ZrtT5OyGfyBOnmMSYAYvN/a0zMrkbC3w3zl06HQxwLthRUW7IUVZ92J7sfqecnLpjstxglOauSohfTOsqJddOzBGfUCAPfCQxlUEgvgUrFz7cc57+FupPJotKkxcyySRECRi0tLL51MWJJYRobvnjOX1rwHqUlkfRSqySu0hjdtjIzGyA1EMvsLogKO/fOx4M8KS6d/O1jq0gBEcaksqbuGcsQNzkccDgFhZvD5ei09/B5jLLzNLjt5s8NT1YR9Vnc8+VCsVf+7lof6znX8IdZjkg00R3iXyIyyvFJH6lRd4t1Ckg3wD7HI/1b7PZp9VPONUiCZgdvlFiABQF7x7AD8s3+geCZNLMsraoy7FcKnllBbKVsku3a/YZD5ejruelLLzGtO3mzleEvFcWj0Jea/VKnC8m5BEoNe9E3+XFnjPPRTLp26hMro0eoj3RAMOFERAX6VwBX7tZr+HPs91MMkR1Z05iRgzoJGbcFj7UYwDyt8mqGZ1f2bTkypp9RF5bFjGrlyyRyXQND1fvUb5rvnu8V9Su8+lfD389vJJ/tC1Qj0caE/20sMQP1Fyf/azd0+tE2sh29k0+oNf5pNOE/grZpfaD0GbWpANOFJil80hm29lKiuO9Mw/PPnwX4en08kk2pZbZEijjVt+1QzMzE0BZtRQv4O/PFVR0ddy/VLmVW3klaygkrza0TYIHN1RIo9j27Z958QsSPUKNkVdjg9x9D3z7GVFowcYOAMzmMZII10XURaLSo8h5lJa1BJJN0PpQoZINLqBKiul7WAYWKNH6ZHej9KTVaOJZS3pZypBoj1sPcc8ZIdHphEiot0gCi+TQy/Ppt/8Aq2YeC5mmOy0aVXm+57YxjM5uMEZ5iE/3m+Hb35/zdu+euMA85wdp29/x2/jzR/lmg26ztsClJI+IrXpLH474PfN12sMaJ2ggrx6vf3O03879+a5yrtT9o80jPXkRxC+wE24dgxkLbSpH+EX35GUZ4qUd217FmNNukWGsTA8eZ9QWY/8AzUP1zY0hNrdGwxJF1Rax8I2lj78j88rBPtBlUkh0kN7iGjWrqgf2ZU9h3N5OPBHiGTXaeSWREBSV4wsZJsBVYWG7Md/z7Eduwp4bFCDbUn7HrJGSW6JEwv3+X/8AM+Sp5579u3HFcfz5+efQzObSkwcwVNDnnjn513/X+ufRxgHwUP8AePcEcDgCrX8DR/XMOCA3PzIJ4A4+f6nPTNfXapYUZ3vailjQs0B2H1+mGSaxZjW0cUDu2bnNjvXt8uRfGYcsfiG4Dm3j7H2IoCj9c4Wq6401GIGGNqa2jH3hj7Ha42x1Q+IMe3C1n3ptVQP7dzd2J1jdDvNsDtVW5J7XX09s42TjOH5jjzXd/b28GlYMmnVp2JJpzY2+1V3sg16lLbrJ5z08kEqT3XsffkUfxv5fQH2Ga2i1/mWOA6V5i3u4IO1lNepSQaNexFWM3BnXjJNWnZmZnGMZ6IGDjGAMzmKxkgiTTTtoYDpS9r6HCC2pbW+191Hb55Iej7/Ij83dv2jdu+K/rkc6B4jhggWOTduUtwFu7Yng/n71kp0WpEsayLdOAwvvR+eaeIUo2nGlb3ObwMoTakp29KtXsunY9sYxmY6QxjGQD5RTZs2PbiqHy+uQsaaIOZGUFy0jTFYgx9Urp+0faSFBXaO3CHuBxMoALYBdvPJoAMT3PHP5nIc7VpY5NsfmspkDyAbY5ZCZGJPJUBiTxxxyR3yjP0SLsPWzX69p4pImbyVlVAwH7MOu8xFlAJN2VcUVBrd+Naf2KyEx6kfu74mB+ZZWBP6KudfpmqgtUQJI0cahmQiQKlFVuWhuuiBXfk0M1fs9ESSagaVagjLB2DGQM5cGLkWNypvBHcL5d9xleGlKi7Lbg2TmJaAv+Zb+J5OfeYVaHv8Amb/iczmsxg4wcYAOcbxU3+7lT3lIjPy2m2k/A7Fej3us7JGcfxFBvh9N7oj5m03ZVQVkNHk+lmr5msp4jVypaOtOvej3jrWtXSyEa3TGRXtwo8qQVRI5ZFYlRe6gwAWub9uCPd+hxqjO0726rGQb236jtMVEm7PcEgDis1vDjsZJDOPRHHyPUHLfExUlQDZSwQ3BAA4o515p43ljVQzBxtG0yJKJF9Vs/BT0FySWsg1RsA8nhOGUcSjJXXdV06nRzZG5Ov8AJ0/CfSNoScyEkLNHtsMm0yADa1A1+yU/nxtHGSVPxJ/EV/QZpdDjVYtsfwK8gX5V5jWB+Bsflm8v1zs44qMUoqkc2TbbbMjAwMDLDyMHGDgDGKzOAVA2WvoYFjjRE+FVAU97HzyutL0KeWPzI0tbIHIBNGjQJ/HLA6NG6wRrJYcKAwJs2PrnQ46SaVPocD0bHKMpOUXulTo3KxWMZzzvisYxWQDykYrbE+kAcBSzXffiyfwAyN63RiImBJYWLs7rDNN5Uo3u0m1SqsWAJ4FCgO5yPeOPGbxyyRRPshRQGkT0sz2wkUS3wFoAlACD+9dgQZ9aHHyDc0PT35vjm/r3z2sPMW5Kk4ssjp2hM9pEywozKGd3Mk7kxRytsU8cLLQNkAgnabyY6KBUREiAWNVTYAP3araQeRxXPf8ArRRnJZpbd5OOe7naAFCj2+FaA9wPfLE8D+M31UiQSLvYqzeYOGVUHJcHvyQLHNkcHkjzyNCvv3JlPV7E7AxWMVg8g4rOJJ4q0qsgaRQHJVX3JtJBK3QbcF3KRuIC2O/bOlpdakpcRsG8ttjkcgPQJW/cgEX8rwDZrI74r0kpCz6YOZIRIuxeHZH2l9m7hmuNaU8Nz9MkWQjxh1Nmd40DFIVYuIztkkpPMkG/jZEqhb5G5vSe1N5lDWtLPcLvY4MUzxSELDMPLADEpwVHZSrHfXJ9W3i+Tzz69QXa7KjPHW6JKDm1AUMEJs7bRAViKj0KD2z3+7RLtVFWMqQyFFUbWAIsCq9z3BzCaKJWZ2AeRzueRgu4mgB2AAFDsAP1zLH0zRHRCbS/Pob5TlJ3JJkm8Jmdg0kqlI9iJDEIzAoVSx9MLncnBUWxBNHgAC5Go4+X0yG+HOsU8aOZDHKEZBIW3IX5jO4m2jaitWRdAcXUzGalDQqbv6mCa3FYrGKz0eBg5jMnAGZzGMAivSusRaTSRbtzFjJSge4c7uTwKsZI9BqxNGsiggOLAPcfpkf8O9Lj1Glj85d21pCvJFW1H4SPlkj02nWJQiClXgDvX65oz6LaXW2YOB5umLdaNKpd7pHpi8YzMbxmt1IMYpPLvfsfZXfdtO2vrdZs4wCLdN6FpZTuaNGeM7orHwxbNse1T+77/wCZf8Iyj4X9Kj/Cv8hl+9V6LuJkifYeWIINBiPUyMpDRk+9Wp5tbJJ/PUHCr70qi/yGWcNcVQyO3ZIuhczRX282K/w8xb/hlq9e6dBp382CNEmcySyFFALbEZhI1d6cIP8AvG/vHKf6bP7Dg+xBIIPzscjLm6P0InbJNIrhtkm1EYFv3kEkskjvIFsEfCPmK4yeJTdJE42luSTOH4s1pSLyo22yThlDe6RihJJ+PqCj/E6+wOdzIB1jWedqmIPpDeUv+WEkPx8zJ5nPuFXKmXcNi5k0uxw+nfZ5o/8AiqzuRW/cy+naFCBdxAWh27ewoUBYPhbTpBF93jAVYT6R3Ox7Kkk8k3vWzZO2z3yP6eY7iGdN3cIvxKvtdmz+ND+ubvSepE6hTa7WJhKggsOCVZiDV70Cge288/Lym+5o4jDFRuKJblZ+JtT9w1OpMqM6aiDUKCBZAl9W6vdQwCGu1hjxlmZyvFHS49VppY5FDHZIUPYq+xgGUjkHmvwJHbLE6MUXRWqTE8k8gnPfzrq//wBGcXzebHY8/rnS0DbmF9s1HRN/w/qpNa+mjCgfdxAPSb2pGySPI54rd5aqq/M8WNxFo5yvCkKpo9OFAFxRMaFWSgJJruT886uZZOznSdjF4xnk8jGMHJAzOYzOAVMuskVSiu4Q8lQxA/TLM6NC0cEaubYKLN7ufx98qxh3y1Ok6vzoUkrbuF7QbqjXf8s6XHKoqvJ896LK8kre9be1/wAG3jGM5h9CMYxgGp1bTtLBKiOY2dGVZB3UkGm4I/mPxz83npku1WVVKsQqkP8ATjihfY+5z9My9jXyP8spLpfR5tdN5EMwiKwiW2XeDWxa+nx9+fwzTgUdMnL6FOWUk0o9zgdN6XqDKibUW3jTcz/32Cg8A8X/ACz9BdH0hg08MTNvaKOOMuBtDFFClqs1dXV5VWh6dJF1KPTzSLK0UmnJdFMYG7bIRts37D87rjLhGRnrbT0JxOTvUQfx/wCJz0+WBm37SBt2khdxfa5ZbpwLjFH2Zqo0cifT+uRT6gBGSlsEB7I+nazRPN1lk+K/DMXUohHMWXaQyOhAZT7j1Agg+4I+XuAc5U/2e6bYgVpE8uNYywK24RQA7en4uLJFA3yOBVGx0+G4jHiq17nJ6h1MRRMsbIxjYzBNoZwzeprIINU11we3NcZwumdbn1EKFEk/ZPFFAGRQNyTrtCnjevpjFsx9xZNnOlpNEzOIoNSwivjVNp3KNyqqByAbbeN26v2d+4yXdG8KCB1kmmkmdeVDUsatRG4KLN0SOWIHsL5yEesmTCt479e3k1/s/wCuNrI5SQ1I4W3O479tuu76ek17biOOAJB1bViGGSRrpVY0ASTxQHHzJAzaqs+h3yTDOSlJtKiiNPMhUfEeBRCk8Vx8II/jmxptSoN1IP8AunX+LAD+OdPwv0v75MkTSSIi6YPcZUHcDEB8asOztmz1npH3PUpEJZJFkVGqTZYJkKnlFHHA/jnn/k5KulRo576E/wDDDk6SDcrKyxojKylWDINpsHtypzp4OMlmUDGMDJAwcYOQBmcxmckEX8KaSI6bfLHH8T27qOwPe29vb8skem27R5e3b+7trbX0rjIZ0rpUmr0qqJNqpJJQIJBBCnnkdjf65K+kaLyIUjJsqDyBQNkn+uaeIStu976HO4CUtMVoqOlb7bs3MYxmU6IxjGAYPvlW/Zqf9/b/ANk/8cOWZrtQIo5JGshEZyB3pVJNfXjK2+zRB9+c+/3YAD6b4r/pl+P9Of2KZ/qR+58w+rrk57/7zCP9GnT/AMuWllV9Ebd1eVvnrJh/ojdP6ZagyM3y+y/cnE71e7GRLxJ4zSAtHBtZ1sPI1mKMjuKBBkf/AAggCjbAijK2BINGjXB+R+eUd1yFtIUjlhZHUMC55EgtRasfiAsdr72eSRmPNOUV8J6nLSrNhpNVpQCGmUXvWKRECsEJJAXbYFufTd8j6ZNvD/jYyNGuoCVI2wOlgq/7gkUigHHIZT+IXID17xcdUiAqqlSTYvuRRPPYcnjn8c9PBEH3ieGE3RMbsBwdsREh/AenaT/jrubzPilNS9yuOS5Ui78DBwRebi8rb7MudQx+WnQfr5f/AEzb8fca3SH5gD/TMn/mzw+zBf2sl9/Ji/pf8s+/tLatTpj8klP6PHf9Moj+n+eT38xYRxmT3zGXngDAwMZIGDjByAMzmMZIIh0fUvDoGeEW/mcCi3dlU8D6ZI+jah5YUeQU7A7hW3myO3tkc8LdZhhgZZX2sGZqokkGqqhz+GSrSalZUV0+FhYsUf0zTxCabuPfr+xzeAcXGNT+VLT+/wCx64xjMp0hjGMA5Pit60eo5q4nS/kHG0n/AOLIJ9nZP+0nA7fdW/8AqRVkk+0/VFNC8aH1zFY1pgCLNl+SLVaBNkCu5rgwT7Mur11JvvBRWEEqEqfQSkkd1ye4U/PscvhJLHJeSmcbnFm/4U56iT/e1urb8j5xv9MtkZ+fdJ4gK6pfJJ41RkMtlVCtIQbPsm0tuJ9r4I4P6CxnabVeEMKaTvyM4vjDQJPpJRIoYqrNGexWSqQg+3J5+l5v9U1o08Mkrdo0Z6PvtUmv4ZUHiLqMhb9ozTPYNmym6g1qhtEHagvtVljbHJlnpXSyyTpG30H7N4tWryvqJI41kdFCBbKJXqLNY77vbtWST7KtFGkTyBKkfZuc8tto+i/YAqTXzb8Mr6PrmpEDxKXEcjAuoB9XcUK52kbAR+9wCaJ3bfhjxHJDKKd1ut4BtOwF+WTtJoD5H6i7ylT0uLa7blMdEapF45kd80+ma0Txq4rmwa5G5SQ1H3Fjg+4IObeajQV99nZ26mVP/VUR/kdR/wCLMfamCZNKAOTHqhf4+RX8/wCGaHhHXonVH9QCyHUQjngHzNyi+w/sq/MZufadqEGo0duvpWfcLHALaeifldGvwPyOUf8AW/zue/mLCgl3qrD94Bv1F/1z7zkeEtYJtHp3H/LVT2PKDYxBHcEqaPuKzr5eeAMYGMkDBxg5AGZzGZyQQPwz4eXUK0kpO0EqFXgkiiST8ucmmi0qwosaXtXgWbPe+/55XnTI9VIpTT+Zss3tbat+/qJHPb3ye9FgeOBFlJLgHdbbjZJPxe/tm3jNV7yv6eDj+lOFfDjadbyfc3cYxmE7AzV6lC7xlY2IJrsxQlb9S7wCUsfvDkZtYwCrPE/hTVStelhaMuuyZ5dS2osAjaVZrcH4vl3sUbvndN8CzQMW2M7EFbIAFHluB8+O5P8APLkxWTZ50K7KI1vgbVI+/TQkEMG29h3uqog/geDk48KdK1apCpjlgZGjZ5H1bSIQCDLGunUmPaVtADVXu5I5n9YGLCik7PiSMMKYWD3GcDWeCdHKbMKA97Cj/pkixg9EVPgHSVQWgasUKP8ADPvT+BNGn/CBB7gjg/iMk5xgUa+h0McChIY0jQEnaihVs8k0B3J98prrf+2tOzo66qRQSFlhdpA4s0wCncp+gArLtrGCShel9A1c8p1E2m+7qKYRiwXkBvewYkjn1HkEsAfnfv4i6FLqFBAqVPhZhYI91J5rmjf/AFy8yMxtHywQ+tlL9K8SdRhCwabRyJQoIieYu73bewIF96vuSTZJy0fCn3vyL6ht84sxAWrVDW1WK+ksDu7cVXJ751ggHYDPrIJGMAZpdV6iumQMwZizBI40FvJI17UUEgXwTZIAAJJABIEG7g5wh150KfeYPLSTaFkSZZlXcQqbwACoJZRuG5bIsixndIyQMYrM4BBeh9dbSw0YWZCzESA0tmhV7avj55Lula4aiJZAK3Xxd0QSCL/LOH4SjU6VhMF2NI1B6ogBfn9VP6ZItLGiqBGFCjsFrb9e31zTxLjqaS3vqc30+OVQi3K46elbr/R64xjMp0hnL6xqJ0Zfu6B6V2YHgMeBGm6iRZ3dhxQPbg9TGSDgSdY1KMb024BipKb7pWjUsAyAHdvJUKWFDkijXn/tbUBLkh27fUWCsAy0XCgMLWxG6ndyN6diSFkeMAjz9Y1KGjpmcKZAzDduOwxhTRQWz7nICblpfi9j6Ta/UqIT5W4lZWkVVYA7WQIBYJQlSzBSbsVRPbu4GAcBesT8XBf9nupJgACCXotECzcAAFVA/eYWBngnVNUQWaFl9RKpsZqUq4QGl3H1RqzcbqkqrAGSXM4By4tbKZIkZNtx75Tsag1cIrC13cEkbiQB72DnPg63qiFLaRgaQyJRJtyBQf4bX3Wz3u6UkyQ4wCPt1jUq4Q6VnHG6RbVFqXy2oUWa1twK+VkDke2t188fl/s2NLGZAiFrLh1cCh2VhGeOaPtnaxgEd/2rqnXdHCAwsmN0kF1Cp2B6H/Efbvo0FPBzLdX1G5wNOaSwG8tzvMd+YAONoavQbN17kgZIcYBG9R1ydb8vTPMAGe1BpqkWNVQ1RLDdJ3NDj5Z1OlaqWXcZYvKrspNm98g70B8KxnixbEWas9DGAM4viWB/2M0aGTyJGZ41FuY5IpImZBYtl8wNXchWA5IztYGAVvoekxiA6XRB3Oo08WmldoJYvKAFSS+ZL/ZCmdhpxzvNgC2Isg4vBwBWZzGMAjv/AKME6XyGcFg/mI1GhfcEXzwW/XOt0Tp508KxswYru5AocsT2/PGMtlklJU/NlGPhcWOWqK3qvsb+zGzMYyui8zsxszGMUDOzMbMYxQM7MbMxjFAbMbMYxQM7MbMxjFAbMzszGMUDOzMbMYxQM7MbMxjFAbMzszGMUDOzMbMYxQM7MYxigf/Z">
            <a:extLst>
              <a:ext uri="{FF2B5EF4-FFF2-40B4-BE49-F238E27FC236}">
                <a16:creationId xmlns:a16="http://schemas.microsoft.com/office/drawing/2014/main" id="{4FE49DAC-32B0-4A83-B657-21CF0B6305B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20485" name="AutoShape 4" descr="data:image/jpeg;base64,/9j/4AAQSkZJRgABAQAAAQABAAD/2wCEAAkGBxQQEhUUEBQVFhUUGBUUFRQVFR0VFRgVFhcYGBQWHRcYHCggGRwlHhUVIjEhJikrLi8uGCAzODMsNygtLisBCgoKDg0OGhAQGywkHyQsLCwwLCwsLCwwLCwsLywsLCwwLywsLCwwLywsLywsLCwsLCwsLCwsLCwsLCwsLCwsLP/AABEIAQYAwQMBIgACEQEDEQH/xAAcAAEAAgMBAQEAAAAAAAAAAAAABgcBBAUDAgj/xABHEAACAgEDAgQDBQUFBQQLAAABAgMRAAQSIQUxBhMiQTJRYQcUcYGRI0KhscEzUmJykhUkQ1PRgoPC0hZjdJOisrPD4fDx/8QAGgEBAAMBAQEAAAAAAAAAAAAAAAEDBAUCBv/EADARAAICAQIFAgUDBAMAAAAAAAABAhEDEiEEEzFBUQVxIkJhgfAzwfEykaHhFENS/9oADAMBAAIRAxEAPwCQ6CDV7SYBMEPuhIBr8D/LLC6bu8qPzL37E3bu+7aN1/W7yI9D8UJBCI5EclSaK1yCSebIo85MdJOJEVwCA6hgD3oixdZq4tzb3jSvr5OR6XHEl8E23W68HrjGMxHXGMYwBjGMAYGcPSdeJa5EAiaaXTJID2kjlaIK4rgOUIDA9yFoEi+4MkDGfEcoYekg1waN0flx7594Az4WVWJAIJUgMAQSpIBAI9jRB59iMi/2m6x4NF5kRKmOWGUkGiUibzXHHsVjPGaXgrVFtf1NifRI6SKTwKhefSv+V6Yc/UYBOMZrJrkMzQg/tERJWFfuSNIqG/xifj8Pnmn1rXVB5kLg1LACykMNv3iNZlvt8JcH88A6uM8TqkEgi3DzCpcJfq2AhS1ewsgZ7ZAGMYwBjAxkgYOMHIAvGMzkgifQPDsEsCvICzPZPqIqiRQr8PfJRDEEUKvAUBQPoBQyv9B0HUPF5sLcP+6rlWIBIs9h3Ha8nfTomSKNX+JURW5vkKAeffNXFdf6r36eDmemv4a5enZb+fzqbGMYzKdMYxjIAwMYwCC+cp0badWDT6jWasxIpBeh1GR/Oq+EQDcW7cAdyAdrp2gkfUSid9kjSakNSvum00m7yFWSwgCIYqoEqyMOCzXJdD06GEuYIoozIxZzGiqXYnlmKj1G/c5t5IIzpusCEMimKf8AZytG2noSM0AO6J4k+FuNu5eLsbUO0H48IShZZ4Y3EkYjgmDqmxPMk8xJVjAUAx/sUINsbLWSbyTLEASQACe5A5P4n3z7OAcfxLoPvCxRVavI6vxYCtpp1s/Syo/EjIP4Z0ki6fQq3pk1ml6hA+7g+fI51Ck/pP8ArloHMEf/AIwCvtZrXl1WpmgD3PoZNLGtbZBq4UacRi/3wJnFexjOdbX67TaiCXT6KRHeeGWhEwJi2Q7EZlHKUyxrRo3x7GpRNArlC6glG3oSLKttZdw+R2swv5Mc+lQAkgAE9yByfx+eARXwmk8ThpkaUa1EnOoKhZI5PLBMEq36UFnZtFCypF+ppZjGQBjGMADGMZIGDjByAMzmMZIK96R4lk067CodACAvwkEkn4gPx75O9BqPNjR6reqvXetwBq/zzgeHNRpn0wjfy7Wy6uALNmm9XB4rnJJCF2jZW2ht29q9qr2zTxTi5bRp3/c5vp0ZqCbnqVdPH8dD6xjGZTpDGMYAzU6tqhDDJIbpFLGjt4Hfn2zbz4liDgq4DKwIZSLBBHIIPcYBEo+vvGFghCtKRqSAQWJaJ9QGFAi/VEB35sjjvmxp+sNcnwPGzu9qxFJshlVt37wZZkNACueTndl6ZC97ooze67Qfvbt3t7+ZIT/nb54HS4dmwRoF27KAr0bAm3jsNoC/gBkgj0niSRnSMoqFmYkh+dsepSPge9rbHtQdBzZr78YbzNp0UuFlEuncKSPTqCi7+Pda4Ptf1zuSdKhYljEm4jaWCgNVk1uHNWzH8zm2UF3XNVfvXf8AoMAiUfXWeKOER2Wi0/qL0CXOnV1PpJH9uvPPvVkEDpaHrvmftHTYgjecHdyIaRlLJ8yGPeq2n6E9ROnxKSyxoCQgJCAEhCCgJrnbQr5VnnD05UkLIqqrLtKqoALFizMa4N3gHK6J1p5ZWVo2G9i4tgRHH5amIfUttLEDkF/cWR8L1oRMZHLESNNuFnZHHBM0QYcEBja+njcb5JoGRGFdwbaNwsBqFgGrF9+do/QZ4jQRbt3lx7gzOG2DdvYUzXV2QACffAOM/iahYjU0RGwEtkS7TK0YpKJEYv8AzFV+ZEirNVemQggiKMFdoBEa8bDaVxxRJI+WbWAMYxkADGMYAwcYOAMzmMzgFfdN8LSTxiTeihvhBBNiyDfy7fX8snOg0/lRRoTexFWwKB2gC6/LK+6d1DU6ZN6BvKJ/fUmO+3B9ufkcn/S9QZYY3YAF0ViB2si+M3cZzO7TV7HG9K5HSMWpVvff6mzjGMwnZGMYwBnhrtYkEbyyttjjUu7cmlUWTQ57Z75wfHgvp2sA94ZB+q0f55K3YbpWevQfE2n1v9gzc79u5Cm4IQHIB54LL3o8596vxHpotTHpHk/bzcpGFZuPVRLAbV+Bu59jlWfZQTFrCQnmNIix3RJii5Zn3dlUlYxRHNCjfBz17q66br0uokG5dOyKFDBTR0gHdvk0h/jmmWCsjgvFlKzLQpMuSedY0Z5GVUQFmZiFVVAskk8AD55paPrUUzhE8y2V3VmjdEZUKhirOBu+NeRwQbF5FPHXWRP0YSqNn3ryFAJug7qzrfv6VbnI39m+okh1ccBUsHEcxYW2yObSb1Lcem9sYPtuB75Wsdxbs9PIlJIszqPXoIJVhkL+Y6l1VY3e1Bom1Ugc/XPnR+I4JYZp1Z1igLiR3jZK8td0hAItgAfYdwRlbfa3Gup1KoIW/YKA8xjembllUPRGxQ5JIuy3+HJZ9nmmV+mnTlV8tfMg3C6l3qGlkIZQVt5JBXPA75DglBSJU7k0evWfHccSw/d42medtqI5bT0CAQzb0LAG+CFIJBFijnV674ii0mkOrcFl2qyKvxOzgbFH69/YAn2ypul+CeoTRJuidRCNyLJIEbf2fYpPp7XztB72cmPV/Cmq1PSoIG2+fA+4J5npZF8xEUt23bHH0sd/fPUoQVUyFJvsePhX7RZdXI3mwxxqoVigLeYIi20zK7emRVJ9QpeASCSNuWPlZeEvA2oWUyamo1KqhUsryGNa/ZDYSqKQoBNk0T2J3Czc85VG/hJxttbjGMZWewBgYwMAYOMHAM4zGZwDh9D1aRaOJpSFXkWRx8TV2/DOxDKrqGQgqwBBHYg9jkd6f09dVoYo95WiSao8hm4I/O/0zvaDT+VGkd3sVVvtdCrrLsyjb82zHwjnpiq+HSt/qe+MYyg2DGMYAzh9U6lDKskIjM6ndHKFIWMcUymRiOe4IWyPes7ZF8fPjKS6Xrm02nfS7tvlGSJnBIIYE7msEHveXYcam3Zm4jPykn5LS6M0emCRLpl06OaXyyrRl6JoledxAPJHPa7q+lLpYVLSukYNbmkKrdKO5avYD+GQDwr1tZWhSWX9mjKQ7Ny0g9MUZvkWxJs+6Be7Z2ftS14j0TRXR1DCM138seqb8iq7f+2MTx1PSicedSx62bfTvFGj16Hi4wf+NHSmgCGprodjZqvobzt6rVxwQtKxAjRC5KixsVb4A78DgDKs8PQNKUiji8wJXmAOUADuod7V1PFsezCr4ussjrHTYm0UkDkpCIShYclEVeGHe9oAPv2xlhGDpEcNlnlhqaI907xPqXkgkn8mKHUuFh04Vm1DRsKR2ffXcqxAWgt2ffJlqJlRWdzSoCzE+yqLJ/QZVHTfEzl90cu11TyUmMQWOWNBuRzDJbRi7BG4E/PtUr8b9YrpXmNStqEiUJ25kAaRP9Ak/TE8dNfUY8ycZO7o+vD/AIqlnQSywxpDua2Eh3oo3bSVKkNZCg+ofFfObnh3xG+rKEwCNJVkZCZdz0hFWmwAWGHZj+eVUvVnSB4V3BJEMIc8J5gUEpY5DbaP4HJz9nGoEz0t7dLAsX0LSsCfzAgH+rLcmKMU2ijBxUpyjF9Xb+3Y3vF3ip4NRFpdPsDuN8krqXEaHdQVARuc7G7mhxwb4++g+I2cruli1ELusQmjGyRJWoKHQEqyseLWiCVFEEsIl9qEB02tXUMP2cyKm8mgJFBUrfsSuyvnbfLOf4HifValUS2Tzo9RO4HpXyWEkYJHFlkQAdzZNUDXlQjy7PTzzWfR7dv7surGMZmNwGMYwDGZOMHAGZzGZwCq9B1KXTkmJtu7vwCDXbgg/PLJ6TKzwxs/xMiluK5IF8e2VlqdIybN/AkUOp7+lia/PjtloaCVWjQoxZSopj3NCrN++dHjkqTS+5wfRnPVKMn0XT3+h74xjOcd4HPNWYhTVXRYHuODxx73X8c8Jp0AkkBVjErXR5G0birUfoOCOM5Hh959bp49Q2paIybj5cUcewAOwA/aq7E0BzY/AZKQJArGzY7VR+fH8ObGV91P7OBNPqJDqSkcrs+xYbcF/U5Dl6PLGvT/ACyZNJLAV81lkjZlTeE2OrOQqEgEqwLECwFqx3FkffWOqx6SIyzXQIAVV3O7H4URRyzH5f0GSm49DxPHGaqSs5Oj8H6OCd5/KLSX5tvbqrc2UT4Q3BNgXyK4oZ5eN/Cg6iEPmvE8IcgrH5isHKkjbYs3EvYjv9RnRg6pPw0ujkRCAbWRJHW+fVGpux7hS3Pa86Oi1iTIHiYMpsWPYqSrKQeVIIIIPIIIOLadkuEWqa2K80H2bSRaiF5NVHIsbrJQ0zIx8tgxAYysFuhz+OWG7B0IKkhiyEfTcUJ/D3/DI70jqet6hp49Rpfu2nSW2RZlfUOUBIUnY8aqTV0N1X3zf0/UNREQNdHGAxCLPAzNHuagodHAaOyaBth2sixcylKXU848cMaqKojPRfswghY/eJH1AUkpGyhI2BNgOASZG4NiwpvlayZdR6bDq1CamBJUBVwJUVwG5/dbsQP4MR881eq9WYSrpdMA2okUybmBMUMYNebJRBPPAQEFj7qLYesbzwuqzskiOQokVPLZXo0GWyCrVQIqiVFG7ENt9T1GEY7RVHhJ4Z0rafyPu0Qj3CTygNiiQCt1pyDXFj2z16L0GHQo6aVSod/MO9mezSrW5iTVKAOc1Op6qV9dDpo5DGhieaUqFLsL2oAWU7RYPYX9c6PQGYwRl3Lk7vW1biu9tl7QBe2h+WRvRNK7NrU6dZAUkVXRhTI6hlP4g8EfSsaaBY12xqqqOyooVQPwHGRnoWrmkSfUNLI4j1MoEVLt+7ivSFVbLBWLD3JUC+Tmsurmm1HUAuqljTTpG8QjETKN0RYH1xNYNA9/fJ0k2TFVPux4JPbuDdA/hY/TMM5AYkXXYKLJFD2+d3/DOZ4k17waOWRDUmwBTV1I9Iho/JmGaXTdLLC+kqeV/NQmdJW8wHbECXQsNyNvKcA7aLem6IigSTAzyiI3MNxJ4seyjmgAO3v9f4Z65AGDjBwBmcxjJBFundGTWaWEyFgUEiqVrtvPBsc/Dkj0WmEUaRqSQihQT3oCuayvendR1YUppy5VeKWMPtsk/wB01zeT7pTOYYzLe8qpbcKO4jmx7Zr4qE49XteyOV6blxT/AKYtS0pN+a2NrGMHMZ1TR6rIGgnANkRyggdx6DxlXQa3zdDHp95Xaytuq+A2/t+Zy2ZBuJU2QynivSB2713N9vplKdL8Ia9njim0jmHzYVlLvGEMSunm8b9zKVVuw5vL8LjT1GbiOZcdC9/8FkaXq33nbp4gzn0GWT92JAQ1s3/MNekd7N9gc8vFGrA12kDfDEsk232LkbYz/wBnaxGSfQ6KOBAkMaRoLIVFCrZ5JoDufc5HvGfhf795bRyiKaO1UkblcMLKEAg/MgjtZ4OeVKLlb6FklJQ23ZrdF8QyNPIZHYqzOBGyhUjRWCw7WA9ZZQ7sbNblHHbNpNYL6jLHWxUUtX/PSBmkJ+vlnTc/QfLIlp/AOs3DzNVDGvJLIXkIUfEQGVR7+5yadU6SIOmaiCBWb/d5wK5kkkaNrY/N2Y/qc9ZOX8rs8YZZXfMVfeyO6PWTDp8MOjdEYALuJKlQN1twDZBo12NUeLzudQ6j96T7opDyTbVkAFeXCT+1lYj4eAwX5tQHYkVn4f6ZrtT5OyGfyBOnmMSYAYvN/a0zMrkbC3w3zl06HQxwLthRUW7IUVZ92J7sfqecnLpjstxglOauSohfTOsqJddOzBGfUCAPfCQxlUEgvgUrFz7cc57+FupPJotKkxcyySRECRi0tLL51MWJJYRobvnjOX1rwHqUlkfRSqySu0hjdtjIzGyA1EMvsLogKO/fOx4M8KS6d/O1jq0gBEcaksqbuGcsQNzkccDgFhZvD5ei09/B5jLLzNLjt5s8NT1YR9Vnc8+VCsVf+7lof6znX8IdZjkg00R3iXyIyyvFJH6lRd4t1Ckg3wD7HI/1b7PZp9VPONUiCZgdvlFiABQF7x7AD8s3+geCZNLMsraoy7FcKnllBbKVsku3a/YZD5ejruelLLzGtO3mzleEvFcWj0Jea/VKnC8m5BEoNe9E3+XFnjPPRTLp26hMro0eoj3RAMOFERAX6VwBX7tZr+HPs91MMkR1Z05iRgzoJGbcFj7UYwDyt8mqGZ1f2bTkypp9RF5bFjGrlyyRyXQND1fvUb5rvnu8V9Su8+lfD389vJJ/tC1Qj0caE/20sMQP1Fyf/azd0+tE2sh29k0+oNf5pNOE/grZpfaD0GbWpANOFJil80hm29lKiuO9Mw/PPnwX4en08kk2pZbZEijjVt+1QzMzE0BZtRQv4O/PFVR0ddy/VLmVW3klaygkrza0TYIHN1RIo9j27Z958QsSPUKNkVdjg9x9D3z7GVFowcYOAMzmMZII10XURaLSo8h5lJa1BJJN0PpQoZINLqBKiul7WAYWKNH6ZHej9KTVaOJZS3pZypBoj1sPcc8ZIdHphEiot0gCi+TQy/Ppt/8Aq2YeC5mmOy0aVXm+57YxjM5uMEZ5iE/3m+Hb35/zdu+euMA85wdp29/x2/jzR/lmg26ztsClJI+IrXpLH474PfN12sMaJ2ggrx6vf3O03879+a5yrtT9o80jPXkRxC+wE24dgxkLbSpH+EX35GUZ4qUd217FmNNukWGsTA8eZ9QWY/8AzUP1zY0hNrdGwxJF1Rax8I2lj78j88rBPtBlUkh0kN7iGjWrqgf2ZU9h3N5OPBHiGTXaeSWREBSV4wsZJsBVYWG7Md/z7Eduwp4bFCDbUn7HrJGSW6JEwv3+X/8AM+Sp5579u3HFcfz5+efQzObSkwcwVNDnnjn513/X+ufRxgHwUP8AePcEcDgCrX8DR/XMOCA3PzIJ4A4+f6nPTNfXapYUZ3vailjQs0B2H1+mGSaxZjW0cUDu2bnNjvXt8uRfGYcsfiG4Dm3j7H2IoCj9c4Wq6401GIGGNqa2jH3hj7Ha42x1Q+IMe3C1n3ptVQP7dzd2J1jdDvNsDtVW5J7XX09s42TjOH5jjzXd/b28GlYMmnVp2JJpzY2+1V3sg16lLbrJ5z08kEqT3XsffkUfxv5fQH2Ga2i1/mWOA6V5i3u4IO1lNepSQaNexFWM3BnXjJNWnZmZnGMZ6IGDjGAMzmKxkgiTTTtoYDpS9r6HCC2pbW+191Hb55Iej7/Ij83dv2jdu+K/rkc6B4jhggWOTduUtwFu7Yng/n71kp0WpEsayLdOAwvvR+eaeIUo2nGlb3ObwMoTakp29KtXsunY9sYxmY6QxjGQD5RTZs2PbiqHy+uQsaaIOZGUFy0jTFYgx9Urp+0faSFBXaO3CHuBxMoALYBdvPJoAMT3PHP5nIc7VpY5NsfmspkDyAbY5ZCZGJPJUBiTxxxyR3yjP0SLsPWzX69p4pImbyVlVAwH7MOu8xFlAJN2VcUVBrd+Naf2KyEx6kfu74mB+ZZWBP6KudfpmqgtUQJI0cahmQiQKlFVuWhuuiBXfk0M1fs9ESSagaVagjLB2DGQM5cGLkWNypvBHcL5d9xleGlKi7Lbg2TmJaAv+Zb+J5OfeYVaHv8Amb/iczmsxg4wcYAOcbxU3+7lT3lIjPy2m2k/A7Fej3us7JGcfxFBvh9N7oj5m03ZVQVkNHk+lmr5msp4jVypaOtOvej3jrWtXSyEa3TGRXtwo8qQVRI5ZFYlRe6gwAWub9uCPd+hxqjO0726rGQb236jtMVEm7PcEgDis1vDjsZJDOPRHHyPUHLfExUlQDZSwQ3BAA4o515p43ljVQzBxtG0yJKJF9Vs/BT0FySWsg1RsA8nhOGUcSjJXXdV06nRzZG5Ov8AJ0/CfSNoScyEkLNHtsMm0yADa1A1+yU/nxtHGSVPxJ/EV/QZpdDjVYtsfwK8gX5V5jWB+Bsflm8v1zs44qMUoqkc2TbbbMjAwMDLDyMHGDgDGKzOAVA2WvoYFjjRE+FVAU97HzyutL0KeWPzI0tbIHIBNGjQJ/HLA6NG6wRrJYcKAwJs2PrnQ46SaVPocD0bHKMpOUXulTo3KxWMZzzvisYxWQDykYrbE+kAcBSzXffiyfwAyN63RiImBJYWLs7rDNN5Uo3u0m1SqsWAJ4FCgO5yPeOPGbxyyRRPshRQGkT0sz2wkUS3wFoAlACD+9dgQZ9aHHyDc0PT35vjm/r3z2sPMW5Kk4ssjp2hM9pEywozKGd3Mk7kxRytsU8cLLQNkAgnabyY6KBUREiAWNVTYAP3araQeRxXPf8ArRRnJZpbd5OOe7naAFCj2+FaA9wPfLE8D+M31UiQSLvYqzeYOGVUHJcHvyQLHNkcHkjzyNCvv3JlPV7E7AxWMVg8g4rOJJ4q0qsgaRQHJVX3JtJBK3QbcF3KRuIC2O/bOlpdakpcRsG8ttjkcgPQJW/cgEX8rwDZrI74r0kpCz6YOZIRIuxeHZH2l9m7hmuNaU8Nz9MkWQjxh1Nmd40DFIVYuIztkkpPMkG/jZEqhb5G5vSe1N5lDWtLPcLvY4MUzxSELDMPLADEpwVHZSrHfXJ9W3i+Tzz69QXa7KjPHW6JKDm1AUMEJs7bRAViKj0KD2z3+7RLtVFWMqQyFFUbWAIsCq9z3BzCaKJWZ2AeRzueRgu4mgB2AAFDsAP1zLH0zRHRCbS/Pob5TlJ3JJkm8Jmdg0kqlI9iJDEIzAoVSx9MLncnBUWxBNHgAC5Go4+X0yG+HOsU8aOZDHKEZBIW3IX5jO4m2jaitWRdAcXUzGalDQqbv6mCa3FYrGKz0eBg5jMnAGZzGMAivSusRaTSRbtzFjJSge4c7uTwKsZI9BqxNGsiggOLAPcfpkf8O9Lj1Glj85d21pCvJFW1H4SPlkj02nWJQiClXgDvX65oz6LaXW2YOB5umLdaNKpd7pHpi8YzMbxmt1IMYpPLvfsfZXfdtO2vrdZs4wCLdN6FpZTuaNGeM7orHwxbNse1T+77/wCZf8Iyj4X9Kj/Cv8hl+9V6LuJkifYeWIINBiPUyMpDRk+9Wp5tbJJ/PUHCr70qi/yGWcNcVQyO3ZIuhczRX282K/w8xb/hlq9e6dBp382CNEmcySyFFALbEZhI1d6cIP8AvG/vHKf6bP7Dg+xBIIPzscjLm6P0InbJNIrhtkm1EYFv3kEkskjvIFsEfCPmK4yeJTdJE42luSTOH4s1pSLyo22yThlDe6RihJJ+PqCj/E6+wOdzIB1jWedqmIPpDeUv+WEkPx8zJ5nPuFXKmXcNi5k0uxw+nfZ5o/8AiqzuRW/cy+naFCBdxAWh27ewoUBYPhbTpBF93jAVYT6R3Ox7Kkk8k3vWzZO2z3yP6eY7iGdN3cIvxKvtdmz+ND+ubvSepE6hTa7WJhKggsOCVZiDV70Cge288/Lym+5o4jDFRuKJblZ+JtT9w1OpMqM6aiDUKCBZAl9W6vdQwCGu1hjxlmZyvFHS49VppY5FDHZIUPYq+xgGUjkHmvwJHbLE6MUXRWqTE8k8gnPfzrq//wBGcXzebHY8/rnS0DbmF9s1HRN/w/qpNa+mjCgfdxAPSb2pGySPI54rd5aqq/M8WNxFo5yvCkKpo9OFAFxRMaFWSgJJruT886uZZOznSdjF4xnk8jGMHJAzOYzOAVMuskVSiu4Q8lQxA/TLM6NC0cEaubYKLN7ufx98qxh3y1Ok6vzoUkrbuF7QbqjXf8s6XHKoqvJ896LK8kre9be1/wAG3jGM5h9CMYxgGp1bTtLBKiOY2dGVZB3UkGm4I/mPxz83npku1WVVKsQqkP8ATjihfY+5z9My9jXyP8spLpfR5tdN5EMwiKwiW2XeDWxa+nx9+fwzTgUdMnL6FOWUk0o9zgdN6XqDKibUW3jTcz/32Cg8A8X/ACz9BdH0hg08MTNvaKOOMuBtDFFClqs1dXV5VWh6dJF1KPTzSLK0UmnJdFMYG7bIRts37D87rjLhGRnrbT0JxOTvUQfx/wCJz0+WBm37SBt2khdxfa5ZbpwLjFH2Zqo0cifT+uRT6gBGSlsEB7I+nazRPN1lk+K/DMXUohHMWXaQyOhAZT7j1Agg+4I+XuAc5U/2e6bYgVpE8uNYywK24RQA7en4uLJFA3yOBVGx0+G4jHiq17nJ6h1MRRMsbIxjYzBNoZwzeprIINU11we3NcZwumdbn1EKFEk/ZPFFAGRQNyTrtCnjevpjFsx9xZNnOlpNEzOIoNSwivjVNp3KNyqqByAbbeN26v2d+4yXdG8KCB1kmmkmdeVDUsatRG4KLN0SOWIHsL5yEesmTCt479e3k1/s/wCuNrI5SQ1I4W3O479tuu76ek17biOOAJB1bViGGSRrpVY0ASTxQHHzJAzaqs+h3yTDOSlJtKiiNPMhUfEeBRCk8Vx8II/jmxptSoN1IP8AunX+LAD+OdPwv0v75MkTSSIi6YPcZUHcDEB8asOztmz1npH3PUpEJZJFkVGqTZYJkKnlFHHA/jnn/k5KulRo576E/wDDDk6SDcrKyxojKylWDINpsHtypzp4OMlmUDGMDJAwcYOQBmcxmckEX8KaSI6bfLHH8T27qOwPe29vb8skem27R5e3b+7trbX0rjIZ0rpUmr0qqJNqpJJQIJBBCnnkdjf65K+kaLyIUjJsqDyBQNkn+uaeIStu976HO4CUtMVoqOlb7bs3MYxmU6IxjGAYPvlW/Zqf9/b/ANk/8cOWZrtQIo5JGshEZyB3pVJNfXjK2+zRB9+c+/3YAD6b4r/pl+P9Of2KZ/qR+58w+rrk57/7zCP9GnT/AMuWllV9Ebd1eVvnrJh/ojdP6ZagyM3y+y/cnE71e7GRLxJ4zSAtHBtZ1sPI1mKMjuKBBkf/AAggCjbAijK2BINGjXB+R+eUd1yFtIUjlhZHUMC55EgtRasfiAsdr72eSRmPNOUV8J6nLSrNhpNVpQCGmUXvWKRECsEJJAXbYFufTd8j6ZNvD/jYyNGuoCVI2wOlgq/7gkUigHHIZT+IXID17xcdUiAqqlSTYvuRRPPYcnjn8c9PBEH3ieGE3RMbsBwdsREh/AenaT/jrubzPilNS9yuOS5Ui78DBwRebi8rb7MudQx+WnQfr5f/AEzb8fca3SH5gD/TMn/mzw+zBf2sl9/Ji/pf8s+/tLatTpj8klP6PHf9Moj+n+eT38xYRxmT3zGXngDAwMZIGDjByAMzmMZIIh0fUvDoGeEW/mcCi3dlU8D6ZI+jah5YUeQU7A7hW3myO3tkc8LdZhhgZZX2sGZqokkGqqhz+GSrSalZUV0+FhYsUf0zTxCabuPfr+xzeAcXGNT+VLT+/wCx64xjMp0hjGMA5Pit60eo5q4nS/kHG0n/AOLIJ9nZP+0nA7fdW/8AqRVkk+0/VFNC8aH1zFY1pgCLNl+SLVaBNkCu5rgwT7Mur11JvvBRWEEqEqfQSkkd1ye4U/PscvhJLHJeSmcbnFm/4U56iT/e1urb8j5xv9MtkZ+fdJ4gK6pfJJ41RkMtlVCtIQbPsm0tuJ9r4I4P6CxnabVeEMKaTvyM4vjDQJPpJRIoYqrNGexWSqQg+3J5+l5v9U1o08Mkrdo0Z6PvtUmv4ZUHiLqMhb9ozTPYNmym6g1qhtEHagvtVljbHJlnpXSyyTpG30H7N4tWryvqJI41kdFCBbKJXqLNY77vbtWST7KtFGkTyBKkfZuc8tto+i/YAqTXzb8Mr6PrmpEDxKXEcjAuoB9XcUK52kbAR+9wCaJ3bfhjxHJDKKd1ut4BtOwF+WTtJoD5H6i7ylT0uLa7blMdEapF45kd80+ma0Txq4rmwa5G5SQ1H3Fjg+4IObeajQV99nZ26mVP/VUR/kdR/wCLMfamCZNKAOTHqhf4+RX8/wCGaHhHXonVH9QCyHUQjngHzNyi+w/sq/MZufadqEGo0duvpWfcLHALaeifldGvwPyOUf8AW/zue/mLCgl3qrD94Bv1F/1z7zkeEtYJtHp3H/LVT2PKDYxBHcEqaPuKzr5eeAMYGMkDBxg5AGZzGZyQQPwz4eXUK0kpO0EqFXgkiiST8ucmmi0qwosaXtXgWbPe+/55XnTI9VIpTT+Zss3tbat+/qJHPb3ye9FgeOBFlJLgHdbbjZJPxe/tm3jNV7yv6eDj+lOFfDjadbyfc3cYxmE7AzV6lC7xlY2IJrsxQlb9S7wCUsfvDkZtYwCrPE/hTVStelhaMuuyZ5dS2osAjaVZrcH4vl3sUbvndN8CzQMW2M7EFbIAFHluB8+O5P8APLkxWTZ50K7KI1vgbVI+/TQkEMG29h3uqog/geDk48KdK1apCpjlgZGjZ5H1bSIQCDLGunUmPaVtADVXu5I5n9YGLCik7PiSMMKYWD3GcDWeCdHKbMKA97Cj/pkixg9EVPgHSVQWgasUKP8ADPvT+BNGn/CBB7gjg/iMk5xgUa+h0McChIY0jQEnaihVs8k0B3J98prrf+2tOzo66qRQSFlhdpA4s0wCncp+gArLtrGCShel9A1c8p1E2m+7qKYRiwXkBvewYkjn1HkEsAfnfv4i6FLqFBAqVPhZhYI91J5rmjf/AFy8yMxtHywQ+tlL9K8SdRhCwabRyJQoIieYu73bewIF96vuSTZJy0fCn3vyL6ht84sxAWrVDW1WK+ksDu7cVXJ751ggHYDPrIJGMAZpdV6iumQMwZizBI40FvJI17UUEgXwTZIAAJJABIEG7g5wh150KfeYPLSTaFkSZZlXcQqbwACoJZRuG5bIsixndIyQMYrM4BBeh9dbSw0YWZCzESA0tmhV7avj55Lula4aiJZAK3Xxd0QSCL/LOH4SjU6VhMF2NI1B6ogBfn9VP6ZItLGiqBGFCjsFrb9e31zTxLjqaS3vqc30+OVQi3K46elbr/R64xjMp0hnL6xqJ0Zfu6B6V2YHgMeBGm6iRZ3dhxQPbg9TGSDgSdY1KMb024BipKb7pWjUsAyAHdvJUKWFDkijXn/tbUBLkh27fUWCsAy0XCgMLWxG6ndyN6diSFkeMAjz9Y1KGjpmcKZAzDduOwxhTRQWz7nICblpfi9j6Ta/UqIT5W4lZWkVVYA7WQIBYJQlSzBSbsVRPbu4GAcBesT8XBf9nupJgACCXotECzcAAFVA/eYWBngnVNUQWaFl9RKpsZqUq4QGl3H1RqzcbqkqrAGSXM4By4tbKZIkZNtx75Tsag1cIrC13cEkbiQB72DnPg63qiFLaRgaQyJRJtyBQf4bX3Wz3u6UkyQ4wCPt1jUq4Q6VnHG6RbVFqXy2oUWa1twK+VkDke2t188fl/s2NLGZAiFrLh1cCh2VhGeOaPtnaxgEd/2rqnXdHCAwsmN0kF1Cp2B6H/Efbvo0FPBzLdX1G5wNOaSwG8tzvMd+YAONoavQbN17kgZIcYBG9R1ydb8vTPMAGe1BpqkWNVQ1RLDdJ3NDj5Z1OlaqWXcZYvKrspNm98g70B8KxnixbEWas9DGAM4viWB/2M0aGTyJGZ41FuY5IpImZBYtl8wNXchWA5IztYGAVvoekxiA6XRB3Oo08WmldoJYvKAFSS+ZL/ZCmdhpxzvNgC2Isg4vBwBWZzGMAjv/AKME6XyGcFg/mI1GhfcEXzwW/XOt0Tp508KxswYru5AocsT2/PGMtlklJU/NlGPhcWOWqK3qvsb+zGzMYyui8zsxszGMUDOzMbMYxQM7MbMxjFAbMbMYxQM7MbMxjFAbMzszGMUDOzMbMYxQM7MbMxjFAbMzszGMUDOzMbMYxQM7MYxigf/Z">
            <a:extLst>
              <a:ext uri="{FF2B5EF4-FFF2-40B4-BE49-F238E27FC236}">
                <a16:creationId xmlns:a16="http://schemas.microsoft.com/office/drawing/2014/main" id="{8E646D12-D9E9-408E-BDC8-8CD563E3CB0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pic>
        <p:nvPicPr>
          <p:cNvPr id="20486" name="Picture 6" descr="http://upload.wikimedia.org/wikipedia/sl/0/07/Blazno_resno_popolni.jpg">
            <a:extLst>
              <a:ext uri="{FF2B5EF4-FFF2-40B4-BE49-F238E27FC236}">
                <a16:creationId xmlns:a16="http://schemas.microsoft.com/office/drawing/2014/main" id="{1AB3385F-E651-479C-A8F0-54A41F6025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4221163"/>
            <a:ext cx="1800225" cy="244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8" descr="http://junior.si/images/uploads/citalnica/citalnica_blazno_resno.jpg">
            <a:extLst>
              <a:ext uri="{FF2B5EF4-FFF2-40B4-BE49-F238E27FC236}">
                <a16:creationId xmlns:a16="http://schemas.microsoft.com/office/drawing/2014/main" id="{5E2AE115-4F67-42D8-A275-2C7A9C97D6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844675"/>
            <a:ext cx="1655762" cy="224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10" descr="http://www.mladinska.com/_files/19141/Blazno_resno_slavni_maketa_m.jpg">
            <a:extLst>
              <a:ext uri="{FF2B5EF4-FFF2-40B4-BE49-F238E27FC236}">
                <a16:creationId xmlns:a16="http://schemas.microsoft.com/office/drawing/2014/main" id="{F76EA339-62D0-4B63-A40D-1C225D5DAB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4" r="5309"/>
          <a:stretch>
            <a:fillRect/>
          </a:stretch>
        </p:blipFill>
        <p:spPr bwMode="auto">
          <a:xfrm>
            <a:off x="7092950" y="4149725"/>
            <a:ext cx="1871663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2" descr="http://www.emka.si/img/product/45t_2011/blazno-resno-zadeti-oprema.jpg">
            <a:extLst>
              <a:ext uri="{FF2B5EF4-FFF2-40B4-BE49-F238E27FC236}">
                <a16:creationId xmlns:a16="http://schemas.microsoft.com/office/drawing/2014/main" id="{4509FF3F-BB73-4A20-B0DA-A6A74B54E2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292600"/>
            <a:ext cx="1800225" cy="240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0" name="AutoShape 12" descr="data:image/jpeg;base64,/9j/4AAQSkZJRgABAQAAAQABAAD/2wCEAAkGBxQSEhQUEhQWFBUVFxQVFhUUFxoXFhQWFxQXFxUVFRUYHCggHB0lHRcUITIhJSsrLi8uGB8zODMsNygtLisBCgoKDg0OGRAQGiwkICQsLS0rLy4sNCwsLC8sLC0sLCwwLC0sLCwsLCssLCwsLC8sLC4sLCwsLCwsLCwsLCwsLP/AABEIAPAAsAMBIgACEQEDEQH/xAAcAAACAgMBAQAAAAAAAAAAAAAABgUHAQMEAgj/xAA9EAACAgEDAgUCBAQEBAYDAAABAgMRAAQSIQUxBhMiQVEyYQdCcYEUI5GhM1LB8GJyseEWJIKSotEVQ1P/xAAZAQEAAwEBAAAAAAAAAAAAAAAAAQMEAgX/xAAxEQACAgEDAwMCBAUFAAAAAAAAAQIRAwQSITFBUQUTImFxFCOBkbHB4fDxMkJSodH/2gAMAwEAAhEDEQA/AJ/wt0jqMWogMvmiFSdymUFQpVuCt/NZZFZX/hzx9JPPDp2hjtztZ1kN2FJJCbeO3a8sHM+Hbt+LPS9U973V70VF12+7MDDAYZYeaBwOGZyQYwwxbPWZklkkcq2mGo/hyAlND9AWXcD6l3tTWBQN3wcUBkwzjbq0AaVTNHuhAaVdwLRgjguo5F57XqCeWZCSqC7LqyEUa5VgD/bJB0nNeo1CorM7BVRS7En6VAssftwczDMHVXQhlYAgjsQexyuPG5ZtfLECFGo0S6MMfyySzAoP3G4/scIFkQyBgGU2rAMpHYgiwf6Z6xa8NdXCdNhdx649J5jR+9QLtYfHcVknD1uIiCztbUIsirRJAcLRZgKXlgtmrOKBJYHF3T9ZSEavzCx2apo0QAs7s8UcixxqeSTvJrsBfYDGI5FAMBhhgGRmMyMxgAcMMDgC90nqXTmaJYGg38rGqqA4odhYscXjDil0rwRp4p4tRDLIRHzW5WVmphuLV/xdhxxjdnEN1fI1av2t35Um133db8GBhWGGdmUDhgcKwAOJTxPqU1WkEEqiXUy+bJKhSNYjIp3Ix/xCyoa22BY3Vjm7hQSTQAJP2ABJOadDqxKGZQaV5I+fmNyprn5U5IF7pvhwrNL5yGZd2raNt4CbNTJ5rRtFwQ10LJI9CtYJoaYxq2jdETUCLbAwEzquoX1/zoEmDnf6AKckUT9Rv0s8WrVlJXcQHMZpSfUG2nt7WO/xm2WVVKhjRYkL9ztLED9gT+2ARXhbRPDCY5EEdSzFEDBwkbNuVVahYFkduP75EeJvCz6idJhR2arQTgE16YPMEl8ewkJA96GTk/XYEmEJf+YZIo9tfmlR3T9isb/+3O5pwJFj53MjuP8AlRkB5+bkX++AJ83QtQI5ljW97a6D1EC4dVKJUlU3wqEuKqyP0FnQ4ptPTHTzahVjXSUAiyK2jmm8twjsAVlV0IYHggfNhvl1SKrOx2qppiQRVHb/ANeM867WRwpvlYIoIG433Jof7+BeAKaeGdTJM+pd1h1Bh0zRuhLJHqF3jUIUPeN1ECseCQg7UMcod21d9bqG7be3dXO2+av5z1WFf6ZAMnMVhhWAAGGFYVgAcMxWZOAV74c8La3S6iD1jyA2+RUelBKsCpX8xsrz2OWHldeF/HU008EEiRneSpkBIJAUm9na+PnLEynFtr4npeqLP7q99K67d+XyGGAwy480DhheF4By9Vjd4ZliO2Ro5FjN1TlGCm/ajXOJuu8Oal1KMitE4nZwsgLq0g1HCK1BrM/ckfQAe/D5heLAmwdJ1Kusvl7GYs8qrJYdpJNK5VueQo/iVF3QH3zT0Po2qingMgdkjTTJZk38iKbzXIv/ADSC27k/YDHi8LyQKOt8OytqpNQu08xlFY1bRvFte/b0ecvzz985E8O6ooodpCdrxt/OBco04YqrEbRYA5o0BXJFl5wvFgTxoZ9VDpiku1AzzMGZmLyrOphUkiyihW496Gdi9O1P8Pp1c+dMnm+YZWVhveKRAxIUAqC30gXR96xijQDgCh7AUB88DPQOAJsXTdcAu4mRCIw1zlZCC7NLe30gs3l8gnailRyeZ/w9p5Y4FXUHdJudm9Rf6mvhj7dyB7A17Z0a7qcMABnljhB7GWRYwf0LEXnX/wBsgAThhhgBhhheAGBwwOAK/h7xXpJ/LQKIZT6VjK9jXZHAqv6Y0Yuw+CtMk8U8YaMxchFI2MaIBawTfJ7EYxAZxDd/uNWreByTw3Xe+z8AMMzmM7MoHDDDAOXqspSCZwaKxSMD8FUYg8/oMQ/BfW3eaASTG5Yyz75GcStsTYAG9Kybt52rXAPB4p464yiCUSSJEHjdN8jBUBZSosn7kYh+BvCmmSRC+si1MqetIYiFXclfzHQku5X012Aod+Kh3aNOF41jmp9exJr1yR+qyRGVkihdE2blWMgad5JC4Is8mPm+K/W5Lxv1xtNDCY2CmWTZvG0sEETyMU3WLO0AEgj1A5Edb/DRdVqJpn1LBZX8wxiJG2nYqUrNfsvevfJHr/gtNWmkQTsiaQbQAFfzVqNac8UajqxX1HjHNMndh3Qfbucn4cdZadp0aRpAF00q75BIymQSLIocAAgGMHgd2xc6l4lm8zUwy6gRkztFFMup2pGGY3wQqhYk5azywI+2N+k6FpOmDVappXXzN5d2YARq8jOI4UUD8zccE9q+MV+keCNFq96D+PgCqjhZXjBkil3AMAyMwFqwN03P3GRzR3GeHfKVNKuPuTnjnqsmnm0hWeRIXjn5Qr6pE8po2csp3gqW47HnID8N+qqNWu942fUfxAaVb/mnzPNiFkkml82hZocY6+Mk0XlxHXJvVZVESBXZmlZSoRY05fgt6ef7Zp0+r6bEUlVYonJ8lB5LJNaLZjEWzzBSkE8cAj5yWnd2cwywWJx2cvuVlruryJq53k4mGpZZGYKVWJCPLi9Y4jKFjx3JHPPNqeBVcaNNylAWkMaMKKxFyYxtPIG3sPYVmyTTaGQDXMkDDZv/AIhkHCL+Yk9q57/Gcmn8aRsvmmHUJpzValowU5/M6qS8af8AE4A98hRp9RmzLJBKMKrqM2GYBuiCCD2I5BB5FHM1nRkDDCsKwAwOGBwBY6p03Ut1GCaM1AoUSASEXW+7Tsatf7Yz5W/hLxrO0kGmlVX3Ns81mIetpIsVRPHfLIyrFJSto36/DlwyjjypcLiu6t8/cBhhmMtMBmsDgc1LqYy5QOhdQCyBgWUH6Sy3YB+TgFYTeJjFrdaNRteaKXbCXHpiiK2gX4v0kkck/oAOnpvieXXPpIXEYm8xJCy8BRGwaUqbJ5X01fO/3AOc/jXwHqdV1B59OYdjxxq26QqyyJwQVCk3VHOrpH4SxRurSzyFQI28qIlB5iqNzebe8KWs8EHnvkc2el7unWFKvlT/AEGL8Rur/wANonIfy2mZYVe+VD/4jr91QOQPkYsdJlSOTTQQLDEz7TuRqkVi1rEVQ2y7EcWwIO32751fi30GbVnRtC8YVZHQo7FQzylNhBAI/Iy89t33yJ8M9K12k12nOoHlxyv5bMHjkWVhHIyx7a3hvqNgDgGzh3uKcXtLBK38hw/EPTbooJTRi0+oSeWNmVRIiq1C3IBIJDbSea+ayF8MdfQ6sM/819UzIkwcgoh3SxxmBuEUBaJU2TRP2mvxA0aarQbBIitI8XkO10Zd1oCQCQDyLrjnIrwf4I/h5km1MvmzAv5aIjCNGC0zs7C2NEgHgc8XeQ1K7RzjeP2ZKfXt/k5PxE6qq9Q0iNysCNOVv87mlv8AQKK/5jkRpvFcZ6hFqmNwxQyMCefW+0MQfkrGv9MZ9X4Q0fVJ5p2bUKyyHTvskUI4jAVgBtal7g0Qe/bI/wAR+B9IwfVl54YncM+mWIW+5whjRKDKXP3/ADX75DjK+GacWpwLGoSi+jO3xJpJU6EiH6lj07TfpuV5t325N/piXpPFDpPBIHKxRxKjgMQrKE53R3RN838A5dOqlWpQ6syqlsAu4OpDWqgXuPpoivcfOJk/gnQ6SaBo9KZfMmCBXlkaOH0ltyRm1NFQabgUaI4BmUW31KdPqYQi4zjfNjD4KgZNBpFdSpEK+k91BFqp/QED9sms5NX1BI3iVt1ysVWhdUOS3wLof+oZ18Z2Yn5DADAYDIAYHA4HAKe8EKI+oIJHWMo0iU1Hc49Plg+xv3+x+cuHFv8A8HwnVjVh3DbvMKDbsLFa+LHz374yZThg4ppnp+qaqGpyRnH/AIq/o+4A5i8yDheXHmHHq+qRxSRxuSpkNJ6W2k2ABvAoEk9sXutdY02m1EYYvNrNjXFpwF3gqBvlDHbHwBRLC6HehU/qNYonhi3yB23PtWIujoAQfMk2EJz29QJ/Q5QsfVGkmmkd/LZtQVd+/lgy07V3pQeB8RgZzJtLg16PTxzTqTpJWXJ0nrMZZUeGTTGRgVLMGSZwANplRjyQBw1btvF4xgc3zdV7/r27Z8+6/qMjGeKCaWaMShNIW+t2DDyyOBfr27Tn0I3viMm7sjVYFi2uL/1K/sJvW+txwumi0umWZ49smzd5UMAU7kJYA0R3oDjj5GbPCPXn1cs6agQF4PKkjMIb0rIJEP1sTuG0ixXDD5xH8ddL1Wn1msnCS+RqAr+fEu4RhU2sHrlKPNn/AEyc/DvxXvmTSmCCJXU7G06lACgvawJN2Lo37ffITe6mXPTw/D74cvvz0/QkOs+L431M2n8gOdI8bu8svlru7qUoEmve6Gedf+IuzRanULCGk07woU8wFG81vSwkUdu/Fe2Vlo+oGbV6qRLYzaotHRRQfLkLxbjIQm2gLvg41+Lnm/8AweoM23c2piA2iAHZvTbvOn9BNg/ejhN2yMunhDHB+a7/AMiW13jmfTwy/wDl4BMfIMCIzbZHnkcOGHBJXbuJBF7uayQ0Pi+ZP4j+LSJ1hSEhoAy7ppXIjhCyMRZ27t24AcXV3lZy9SVpUd6Zoy2wk8qDQah/rWNEXTW1vRwNNUs6ajztRGCFZj6g0dsRwEK7b7hRnMJyZp1WihgS8N9fCJXR+NdY0sBmGmjimmjRI1DvKyOQu4SFwO5sHb2rgZN+IPFkkGsi0sMKSl4jK7NIY9g3EAfSQex75W/TPF7aTUSyvEshVQjpIKkiCEtUTdlJDcjsdq8is4/GvXC/UdZMh+mKNIiODtMSupP39WSpPa33OJaSPvqNfGru+pY8fj2KZ4/L0kkrrCs4IaIeWJbFBnYckD29qybUvqf4WSKUwQuomaMIRLIx2uAzg0q13Hvf2ymeodVGmn1/kG1FQRt8LBF5dj/1X/T75deo6TUenRZJ4/JEcf8AIIorSqTIGFGtvfuLPznUW22jLnwxxwhJdWTAOAwB/wB8YA50ZAJwwwOAVp4WXqcsunkZp20xbcWLpRWj3F7iCayy6xX1HilYdZFoli7+WobcAAGUkUv6LjReV40lxdnoa/JPJKM5QUU1aS7q+oDDDMZYeeatWZKURlAdw3F91BfegpFn2FkfvlceIvwxSaaXUaXUrCJGZ5UZd0auL3kFSNpu7vtzlnDI/Q9Hjig/hwGaMh1bebZ/MsyF2FWTuNn7469TuGSUHui6Ym+CPAEenlSeXULqJAoeNU4jUMPTKASS3BNHtj88lFRTeo1YUkDi/UfyjirOeINIibdiquxBGtAWqCqQHvXA4+2ZEA9iw9e/vdn459vtjjsJ5JTdydlZePvBGv1esd4H/kSJH6WnZFDAEOGjAN+x7ZIeFPAZ6eH1MkyNMkMojH0QRHb9TO3JAqt3AAs1jvpNB5bTMruWmfedx3BCI1RVRfYALde5JxY8f+INJpNJ5GtncvLGFAjCmaSgA0hWtqgm/qFcmgcVyde9Pbsvgrfp34WdRWNQP4eiL/xzyCPshHNZO6zwhqF6RNoY1jl1h1EWokihcelHekLM+0doj3/y5Hz/AI4R718vRuECmPmbaVU1yFAKlgFFE9ssHwL4g0evMup0rP5rCNZopD6o9oO30nijZthwSB2ydtEy1GSUVFvhdCttH+GmtkSZ5ITFKgj/AIcNLF/MJY+apCsR9IX6v2yd6R+GeqEUofVJC8qbTHFbqdrWnmPwSBZ+kD6iLN45+JNXBpTBNIZZJIhIscSuu6TzAoeRlYguVAFH/iIrnFfT+KZ21STbN4WKSNQ9RH1ujN5gBb1DYK4APOVTnCHUvjPUZrrvyeeifhDGlfxM3mL/APyhUxI4+HYktX/LWQXjzwJq01U88ETaiKYh/wCUAXj9O3Y0V2R8FQeO9VlhR+Lk2yGYjTkU0fmAshUBdw3J9TXu44PIoGjkxpNeNQrSaaaN1Pl7QRew/U6uBTAspXggEf2yYyhNXFo493NjybpdV5KY8I+CNXPqIvNgeGBHRpGlXYCqMG8tEPqbdVdqAvnLl6vrJ1kRII4XLAsfMl2EAMOy1ZXnlh2scHN2mE+1txTd5rbSRYMO+1FLVHaSL+QLvMaDRyJJIZJfNQsWi3KPMjDElk3AC15UD3peSc7SorzZpZZXIkP/ALzGAwwUgcDhgcAipo9IJo/MEHnigm7b5gNflvntkrixrfCQl1ker37SvllkC3uKg+9/fGfOFduzRm2VHbJvjm+z8IMMMM7M4HDA4YAVhhhgCz+I/XH0XT5polLPQQVfp3naZLXttHN/bPmXW9QbUtLPq5nkmIVVv6ia4J4oKAOw9zn1B4/kC9M1pKq1QScMAQePcH+v7Z8mwQs5pFLGiaUEmh3ND+udIJkj0Pw/qNYxXTRNIRQNEALd0CzEAdj7+2Wz+EvhSXQasSal1WR1aNoFe3jDV5bSFfSbYEUCdtqffiO/CXXI2l8qNVE8MzSPTiJpIZI2UP5lFvQ3B2+qjx3Ix36jpzIYjG7zShVm3hdoWSNQBKTs5Q7TcQYckcGzlc8lOiyOO1YyeJ+mQuhYxIZJGhh8zaN+xpApG/uKVn/SziVrfDhqadN+nonaJEjKrFwSRFERSgcC/VS2fvNL4k88h96Oi1M0cXqaFVSQ0+wE7yXChe58qwOTmNGhECBJmW2ay4BYKU2BfT6SyijfK7u91mXUVdGjTbl0EzrQn08ojkJIb1Ia9Bqt1WSaG5RfYk/bLK/D/p0cOhhMe7+aiTPuYsd7qNxHwDV0OMSPF/SjPLCNOrAeW0QINogUjb6CR9Kszd+eBway0enIghiEX+GEjEf/ACBRt7/asnSxiraO9ZNtRUup04YE4ZrMAYVgMMAwczgcMAqvw54n1s2p08Xmll3etQiDcgHqZzV8Cu1ZamUz4F1nl66H33lozVfmH/2MuYZn07bjye365ijjzRUYpKu33DDDDNB4gYYHDADMjMYYBr1OnWRGjkUMjgqynsVPBB/bPlTVRajovUCF9MkLHYXHpliJIBZT3VlHOfV+V1+J0kMrxxSRofKG9pGXcy+ZwsUdgiiFLNd9k4uiFpLksxY5ZJKMepTXhGGRuoxnRxyIpfhQbKIeWRmIIIANc9+PfnLz6brQnpiB1MrfTHFflijVyT1sRRxfN0DQY4neHp0iSRdNNtLoIkdtzGFBZqPc9Xz3Pah8Z2dM8Ra2D0CRzDApq4I3jMSMkYpUpxt3ckn8nveUuCyzT8GyePLgxtSpJ/3wNmi6DNATKE8+Q8SbmjWSR1AX+Ii7Iu8Egpa8KvN5G9S126wSyOu3csqmNl3htvB4IO1uVJHpPPGatZ4s1Yc+XvIV2Em/TUscdgwsVHrJdN9AHuB+mQ8kspMzudU2o3xRiWTZEiMVmEJNyKUB85uQNvp/bGbTqbqnZRp9S8avj9Rh6N4ffVqJJC0cSkeXS08jc75FLdl7KCRfDEcEHHuGIKqqopVAVQOwAFAD9qxK8J9fdpkhefzPMWUPDIpEmlmiCnZ5hsyKbaizEnbYJANPByyONY1tRTkzSyvdIMMDhnRwGGGGAGBwwwCFj8P6NXibyYkkTbsqlYED7H1EH5vJoYkSeDZJdYmrMwrdHJsZCzClW1BLVyb7D3x4GcQvxRq1VfH8zc6568fQxhgMM7MoHDA4YAYYYYADKU8W6hn1M+6xcr0D/lU+Wlfst/vl15S34hy1rnHamI/qqt/rleToeh6ZXvfoRWm6aHZVunbcBTbAAq2Sxo2PtRzsm6S0YCTSttmVkjkRldJF3BpEsICpDkWKHFVfNRsnUvLKNTDb7hN4I9waHI7cduB3rOmfrkk0aJqo3eFHZ0Zhtb/DIX0pWwBTJVWeFv71xnKPMTfqoXP5JSj4NOg87ULO66mTbI8YY0gDFUJ447DcRQ45HfN2r0LEOZdTNJvMYdQQN+ziMBVA+aAHuczo/LMYED7kNsFNBxdAccA0FHHBr5zCalUTzpA1gkRxdm3ciyTwWPYEcKLNnMss2WUn8nRghhxqKbirN+imaHVaZIx6o3WeYqbsswXaWPLnYZBZ+cvVsobwjGxm3ycvI8YuqFtIo4+3IA+wy+WHP75q03RlGpjUkYwwzOaDMYGGAwrADA4YHAKy6J4x1k8+niATbuUPsSyV43MeeOPjLNylvBWsEOthZgTuJjG32MlAE3XAy6cowSbjbZ7XreGGLNGMIpKv35AYYDDLzxQOBwOBOCDXPMiDc7Kq/LEAf1OQms8Vwr/hpJMbq1QqgNXZlkpa+4vErX9U8medGJZhNKNzjewBYlQC3qrawFdqAzmXqMZ/M6/o7Af0JrMs9TTpI9PF6e5JSb4YzzeLpiTtSMLfBQ+car827Z/a8RPHDnUSPMWUN5asqi1BMYIcFX7GqN8nhQPfJXUSgi1fdXyov+orFzxBrSY9rbDZUqJCT2I9ShgdpF97oe/xlePNOc1HyaJYMeGO+LpruQuk1ctBVtfyggbnJH+RT78i2PAye03T3WnlZo7sbkYFkJ4BeRr737Cge55vIeGbbKpWMq6sxkLc9oygAf454Ucdz+vTP1mzyqtxXIDKR8UbAFfGe7p9HBK58/wPF1nqubLLbjtL/s3t0xQxRVQ2xbeGSywr5IYH9zfP2zc3S3HJieSrpnZ22D32gF/+mca+KuaYpQ42uEIr42kZI6XqMMnAY6d/ylbMf7xk0B/y1nE/T8M22m/3/oZoa/LCrX7r+p3eHE8zVadLNNPHuo8goGmo+/JiA59jl1ZTOh6o0U8bShE1CA+VJ9UcqEUyswFsn/FW5CfuQbJ6f4t00gO5/KdaDpL6drUDQetrCj9SmjmV6V6dVdryaPxX4h3VPwTuGR/UutwQIJJZVCkgDb62Yk0AiJbMb+Ac7NPOHUMptSAQf+x5B78ZySbMMMBgBhgcDgC5ofD2hjEDGCJJCEZd9b94ANizZN4x4jr4OfUS6fVST8gQOUKFuVVSQrFuLIvtjwc4h9qNeqae173J1z14+nIDC8BhnZkAnA4HNe0hi1kihS0OCL5B7kmwOfgdsAUvEvQtHO0zIwGqMbyBY5TbsEOwtGCQ30gftlOdQ18i7Cn0ut+oA80rAA8exP8ATLe6z1ObRRiaHS6bTr6B5TFfPlA9Kx7YwFXbvskM23kAG8rHWaBP4SGn3OtLS+o7UWRd+1fb0XfwPbK5xg3yi7HnyR4jJkSOvMv1Io97srX37Zxa3VOxAH+JJTEn8vuF/RR/qffNuvg9FE1bBb/Xlv8A4q5zkgnvzJD3J2j7e5H/AE/pmvQ4Yq5JfQq1epyZEoyd0e95Ubd7UOOQvH2BPNfb29s43Ke/qJ+ST/c++T3gzwtJ1Sdo1by4oxvlkI3UCfStWOWKt+wOWTD+EmiKIRNKS30+aFAcn5ipTffjNGTPGLaqzPDG33oo9trGlUC+w7E/tkppemaiMWysq9wHBH7gflH+6yxus+CpdDHI4fTtHEpkZUQI4S6DeWRR5BH1YuT+ISqOvmbeK5tas1+gPftnnZdXlv4xo9TFocDVyyJ/Tp/E9dH1qzVBMCV4oHgo1cFT+Vh8j++ezM8TFJGO+MWCrEGSInsQpvjuPg37NkZ1LUQC3jViw/PGm1O/AbdRbuaKjOMynYGQ7ndSHd/p3bzW1r5PIr3skVmt6pZMSUo8vhmCOi9vM3CfC5X/AIOXiUgaWBIlDahzvklVFU75HEcAVgCygKZuLH5u95avg0f+WB4pnmZSp3KVaViCrULB5I4HfKy8H+EZJyisJFjFmSUho2Fgq59Sg72B2oB9Cs5JBYDLl08IRQigKqqFVRwFUCgAPgVmfsdyZ7wGGGQQBOZOYvA4Ao61db5mh/hS38OI4fNA2c8rd7ufp+Mb6yvOlfiCt6aAQUWMcTM0g47KGQAWfmjWWHleNp8pm7W4suLbDJFR8eXz3MDDAYZaYTJzln1qqgkNlLALAfSCa3MDzQPf4/TOk4HIBCeIo4V08v8AGMHjLej0+tWJARY9vJfddEc9v1xcSbQxgRvoptMHJRdgVncuEDQfyZGfcyxx7gvFKNxGNPX+lJrdOY72lgHjcrZR69LlGHPfkH5z5763FqtFIIZt6PHudfW1U59bwtf0sQLr45F5IJ38TeracskelQxQ7WmZTH5QaQqsSsq0PSqKQCODvJ54OIkQ9FXzzfvRPzWMCeIxPANPq0WVRKkglIqRAtBl9FEqUASrBoD4GbOq+GXjijlhqZZE3hUO7Zw7bAxNuFCgE9x7jmzqw5YrgryQZZf4Q9Dki6cJEKo+pl81nYbm8lPSir82AxF9i57486np6yQhNQo1BAAY7B6jYtgt8c89/a/YZy+FdAsej0a83HBGo5IotGu4FexN/Izp1WhinY27ExmiI5CpS1IKkoQRYP8AYZmk7ZYiL8aSodNNp3ZRuiXhm9TRiRUkPPagRzfv9sqbqfS1819jFlb1Dcu1qDOtlTzVg85dPVehxahBG97QAvyaBteSTyCLs33Ye+cQ8Haa7ZPMetu6UCSyWJ3MpFMbPvY47Zw0SnRTf8GRbFgALsnjgC+T2He8mPDfg6WWaN0g2bZIpRPJGAg2ssm5bILdvYc+/GWxoPDumhjiRIUIiBCbhvILABm57saAvv8AtmzWxahnGww+UTTht+4rxyCvZr3cdhQ73wSJciLfw2VkeRNR5csiiNXI3SFzbOzksNxNClXbQShxnT0Xos+nYj+LaaJqLCdS8u623sJQ3ANoAKIGzisnGUEgkA1yL5o0RY+O/tkbFpdR5qu06lAp3xiOgzH6dhu0C17lr3e2ScknWYrADDDAYHA4HAE/oGv6dBHDGjxeY4SyBvYyNV21cGzjhiT4e8BRIIpneR3GyUAehAaDAUOSP1OO4yvHurlUbtd7XuflycvLf8jAwzIzzlhhMnDPGonVFLuQqqCzMxAAA5JJOe0awCOQaII7G+1f798AM4esdGg1abNREkqg2u4WVP8AmRu6n7jOqedUVmdgqoDuYkUtcnd8f989xtfbnkjj5Boj9iDgCJN+E3Tze3z04IBEzEg/5rYEn9DxmzoP4bxaYgGeWWIHcYXChXYfS0lfVXq4oXZBscY6HULuVbG59xUA/UFrdX6WP65s+R8dxkg8ugIK9gQR6TRHBFqR2+xzh0XRoYpDIiANQAP+RQANiDsB7n3JPOdSa2NmADqSd3AIP0sFb+jED983f9eP79v+mQAGeJYg6lWFqwII7WDwRxmWkA5JAHa7Hf4/XPTMBV8XdX70LNYAb+39s1wQqihEFKOAPjn7/qcIJ1cWrAiytg2NwNEX7m+M9RuGAKkMD2KkEH24IOKB6wzUupQkAMpJBIpgbA22R/7l/qM2saIvi+Bfue9D+hyQAOAwGQfizqEkUaLE2xpWcGTgtGkcMkrsgYbS5CbRfAuyDVECbzJxB6X1twI5kOoEe7SJLDqpVlZjq2VVZLO5Au5CGHpcFxtsWH44YK60/hLUK+ll007tEfKlKTTN/LHDFQo4YEXxXtli4k9Q8QajTSaWKKEeQ8cABKuxUEqrA12IBHfHesqxqKtI362WaahLJXR10vr3+pgZjPQ/3xmMsMBzdR0YmQoxZQSpO00SFYNV+113HOQcvgfSngKVFMKWveQuaNWL9Kmu6oo9sZczWALEPguJDuV3L1yzBadlZDEzgAWU2sB9nb4Wsf8AgmI7S0knmDY3mKabeqbQdxskA7mUEkAscZzhWALcvgyBkiS3VYUlRAm1QPMZGZgAvp+gClIBBINjBvB0R/8A2OK3bQiooTcqIStL32ptvvRI4HGMn++2FZIFqHwVAqxpucpH5dIdu0iPlR245CGxRtBRGbtT4TikE4ck/wARIJXIVVYlQQquygblFigfjkmzk/hWALcHguFSW3yEnkn0i33lvNIC0XpiN3er+Tnrp3g+KFGRZJmBSSO5H3sBIEVqJHB2oAPbGPAYAtjwjHvLmR2uiVZUZODuoKV4s1+w4rNJ8CacBFRnjC8nywi+YwiWONm9P5ArEAcW7GrxprCsAWpfB6MQDIwjDRMERUWzGzOVcBdpUny+AB/hgc5v6D4Vi0jBlkmkIBH8193fj44oEihxycnsMgAM4esdLTUx7HLKQwdJEoPG4sB0sEXRIogggkEEGs7qwwCA0nh5vMSTUTCXy68tI4VgQbb8oyBSxcpbbQSFBYnbdET+GGGD/9k=">
            <a:extLst>
              <a:ext uri="{FF2B5EF4-FFF2-40B4-BE49-F238E27FC236}">
                <a16:creationId xmlns:a16="http://schemas.microsoft.com/office/drawing/2014/main" id="{4A511B0C-3F0E-454D-90C4-66ADA5D52BC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371600"/>
            <a:ext cx="2095500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20491" name="AutoShape 14" descr="data:image/jpeg;base64,/9j/4AAQSkZJRgABAQAAAQABAAD/2wCEAAkGBxQSEhQUEhQWFBUVFxQVFhUUFxoXFhQWFxQXFxUVFRUYHCggHB0lHRcUITIhJSsrLi8uGB8zODMsNygtLisBCgoKDg0OGRAQGiwkICQsLS0rLy4sNCwsLC8sLC0sLCwwLC0sLCwsLCssLCwsLC8sLC4sLCwsLCwsLCwsLCwsLP/AABEIAPAAsAMBIgACEQEDEQH/xAAcAAACAgMBAQAAAAAAAAAAAAAABgUHAQMEAgj/xAA9EAACAgEDAgUCBAQEBAYDAAABAgMRAAQSIQUxBhMiQVEyYQdCcYEUI5GhM1LB8GJyseEWJIKSotEVQ1P/xAAZAQEAAwEBAAAAAAAAAAAAAAAAAQMEAgX/xAAxEQACAgEDAwMCBAUFAAAAAAAAAQIRAwQSITFBUQUTImFxFCOBkbHB4fDxMkJSodH/2gAMAwEAAhEDEQA/AJ/wt0jqMWogMvmiFSdymUFQpVuCt/NZZFZX/hzx9JPPDp2hjtztZ1kN2FJJCbeO3a8sHM+Hbt+LPS9U973V70VF12+7MDDAYZYeaBwOGZyQYwwxbPWZklkkcq2mGo/hyAlND9AWXcD6l3tTWBQN3wcUBkwzjbq0AaVTNHuhAaVdwLRgjguo5F57XqCeWZCSqC7LqyEUa5VgD/bJB0nNeo1CorM7BVRS7En6VAssftwczDMHVXQhlYAgjsQexyuPG5ZtfLECFGo0S6MMfyySzAoP3G4/scIFkQyBgGU2rAMpHYgiwf6Z6xa8NdXCdNhdx649J5jR+9QLtYfHcVknD1uIiCztbUIsirRJAcLRZgKXlgtmrOKBJYHF3T9ZSEavzCx2apo0QAs7s8UcixxqeSTvJrsBfYDGI5FAMBhhgGRmMyMxgAcMMDgC90nqXTmaJYGg38rGqqA4odhYscXjDil0rwRp4p4tRDLIRHzW5WVmphuLV/xdhxxjdnEN1fI1av2t35Um133db8GBhWGGdmUDhgcKwAOJTxPqU1WkEEqiXUy+bJKhSNYjIp3Ix/xCyoa22BY3Vjm7hQSTQAJP2ABJOadDqxKGZQaV5I+fmNyprn5U5IF7pvhwrNL5yGZd2raNt4CbNTJ5rRtFwQ10LJI9CtYJoaYxq2jdETUCLbAwEzquoX1/zoEmDnf6AKckUT9Rv0s8WrVlJXcQHMZpSfUG2nt7WO/xm2WVVKhjRYkL9ztLED9gT+2ARXhbRPDCY5EEdSzFEDBwkbNuVVahYFkduP75EeJvCz6idJhR2arQTgE16YPMEl8ewkJA96GTk/XYEmEJf+YZIo9tfmlR3T9isb/+3O5pwJFj53MjuP8AlRkB5+bkX++AJ83QtQI5ljW97a6D1EC4dVKJUlU3wqEuKqyP0FnQ4ptPTHTzahVjXSUAiyK2jmm8twjsAVlV0IYHggfNhvl1SKrOx2qppiQRVHb/ANeM867WRwpvlYIoIG433Jof7+BeAKaeGdTJM+pd1h1Bh0zRuhLJHqF3jUIUPeN1ECseCQg7UMcod21d9bqG7be3dXO2+av5z1WFf6ZAMnMVhhWAAGGFYVgAcMxWZOAV74c8La3S6iD1jyA2+RUelBKsCpX8xsrz2OWHldeF/HU008EEiRneSpkBIJAUm9na+PnLEynFtr4npeqLP7q99K67d+XyGGAwy480DhheF4By9Vjd4ZliO2Ro5FjN1TlGCm/ajXOJuu8Oal1KMitE4nZwsgLq0g1HCK1BrM/ckfQAe/D5heLAmwdJ1Kusvl7GYs8qrJYdpJNK5VueQo/iVF3QH3zT0Po2qingMgdkjTTJZk38iKbzXIv/ADSC27k/YDHi8LyQKOt8OytqpNQu08xlFY1bRvFte/b0ecvzz985E8O6ooodpCdrxt/OBco04YqrEbRYA5o0BXJFl5wvFgTxoZ9VDpiku1AzzMGZmLyrOphUkiyihW496Gdi9O1P8Pp1c+dMnm+YZWVhveKRAxIUAqC30gXR96xijQDgCh7AUB88DPQOAJsXTdcAu4mRCIw1zlZCC7NLe30gs3l8gnailRyeZ/w9p5Y4FXUHdJudm9Rf6mvhj7dyB7A17Z0a7qcMABnljhB7GWRYwf0LEXnX/wBsgAThhhgBhhheAGBwwOAK/h7xXpJ/LQKIZT6VjK9jXZHAqv6Y0Yuw+CtMk8U8YaMxchFI2MaIBawTfJ7EYxAZxDd/uNWreByTw3Xe+z8AMMzmM7MoHDDDAOXqspSCZwaKxSMD8FUYg8/oMQ/BfW3eaASTG5Yyz75GcStsTYAG9Kybt52rXAPB4p464yiCUSSJEHjdN8jBUBZSosn7kYh+BvCmmSRC+si1MqetIYiFXclfzHQku5X012Aod+Kh3aNOF41jmp9exJr1yR+qyRGVkihdE2blWMgad5JC4Is8mPm+K/W5Lxv1xtNDCY2CmWTZvG0sEETyMU3WLO0AEgj1A5Edb/DRdVqJpn1LBZX8wxiJG2nYqUrNfsvevfJHr/gtNWmkQTsiaQbQAFfzVqNac8UajqxX1HjHNMndh3Qfbucn4cdZadp0aRpAF00q75BIymQSLIocAAgGMHgd2xc6l4lm8zUwy6gRkztFFMup2pGGY3wQqhYk5azywI+2N+k6FpOmDVappXXzN5d2YARq8jOI4UUD8zccE9q+MV+keCNFq96D+PgCqjhZXjBkil3AMAyMwFqwN03P3GRzR3GeHfKVNKuPuTnjnqsmnm0hWeRIXjn5Qr6pE8po2csp3gqW47HnID8N+qqNWu942fUfxAaVb/mnzPNiFkkml82hZocY6+Mk0XlxHXJvVZVESBXZmlZSoRY05fgt6ef7Zp0+r6bEUlVYonJ8lB5LJNaLZjEWzzBSkE8cAj5yWnd2cwywWJx2cvuVlruryJq53k4mGpZZGYKVWJCPLi9Y4jKFjx3JHPPNqeBVcaNNylAWkMaMKKxFyYxtPIG3sPYVmyTTaGQDXMkDDZv/AIhkHCL+Yk9q57/Gcmn8aRsvmmHUJpzValowU5/M6qS8af8AE4A98hRp9RmzLJBKMKrqM2GYBuiCCD2I5BB5FHM1nRkDDCsKwAwOGBwBY6p03Ut1GCaM1AoUSASEXW+7Tsatf7Yz5W/hLxrO0kGmlVX3Ns81mIetpIsVRPHfLIyrFJSto36/DlwyjjypcLiu6t8/cBhhmMtMBmsDgc1LqYy5QOhdQCyBgWUH6Sy3YB+TgFYTeJjFrdaNRteaKXbCXHpiiK2gX4v0kkck/oAOnpvieXXPpIXEYm8xJCy8BRGwaUqbJ5X01fO/3AOc/jXwHqdV1B59OYdjxxq26QqyyJwQVCk3VHOrpH4SxRurSzyFQI28qIlB5iqNzebe8KWs8EHnvkc2el7unWFKvlT/AEGL8Rur/wANonIfy2mZYVe+VD/4jr91QOQPkYsdJlSOTTQQLDEz7TuRqkVi1rEVQ2y7EcWwIO32751fi30GbVnRtC8YVZHQo7FQzylNhBAI/Iy89t33yJ8M9K12k12nOoHlxyv5bMHjkWVhHIyx7a3hvqNgDgGzh3uKcXtLBK38hw/EPTbooJTRi0+oSeWNmVRIiq1C3IBIJDbSea+ayF8MdfQ6sM/819UzIkwcgoh3SxxmBuEUBaJU2TRP2mvxA0aarQbBIitI8XkO10Zd1oCQCQDyLrjnIrwf4I/h5km1MvmzAv5aIjCNGC0zs7C2NEgHgc8XeQ1K7RzjeP2ZKfXt/k5PxE6qq9Q0iNysCNOVv87mlv8AQKK/5jkRpvFcZ6hFqmNwxQyMCefW+0MQfkrGv9MZ9X4Q0fVJ5p2bUKyyHTvskUI4jAVgBtal7g0Qe/bI/wAR+B9IwfVl54YncM+mWIW+5whjRKDKXP3/ADX75DjK+GacWpwLGoSi+jO3xJpJU6EiH6lj07TfpuV5t325N/piXpPFDpPBIHKxRxKjgMQrKE53R3RN838A5dOqlWpQ6syqlsAu4OpDWqgXuPpoivcfOJk/gnQ6SaBo9KZfMmCBXlkaOH0ltyRm1NFQabgUaI4BmUW31KdPqYQi4zjfNjD4KgZNBpFdSpEK+k91BFqp/QED9sms5NX1BI3iVt1ysVWhdUOS3wLof+oZ18Z2Yn5DADAYDIAYHA4HAKe8EKI+oIJHWMo0iU1Hc49Plg+xv3+x+cuHFv8A8HwnVjVh3DbvMKDbsLFa+LHz374yZThg4ppnp+qaqGpyRnH/AIq/o+4A5i8yDheXHmHHq+qRxSRxuSpkNJ6W2k2ABvAoEk9sXutdY02m1EYYvNrNjXFpwF3gqBvlDHbHwBRLC6HehU/qNYonhi3yB23PtWIujoAQfMk2EJz29QJ/Q5QsfVGkmmkd/LZtQVd+/lgy07V3pQeB8RgZzJtLg16PTxzTqTpJWXJ0nrMZZUeGTTGRgVLMGSZwANplRjyQBw1btvF4xgc3zdV7/r27Z8+6/qMjGeKCaWaMShNIW+t2DDyyOBfr27Tn0I3viMm7sjVYFi2uL/1K/sJvW+txwumi0umWZ49smzd5UMAU7kJYA0R3oDjj5GbPCPXn1cs6agQF4PKkjMIb0rIJEP1sTuG0ixXDD5xH8ddL1Wn1msnCS+RqAr+fEu4RhU2sHrlKPNn/AEyc/DvxXvmTSmCCJXU7G06lACgvawJN2Lo37ffITe6mXPTw/D74cvvz0/QkOs+L431M2n8gOdI8bu8svlru7qUoEmve6Gedf+IuzRanULCGk07woU8wFG81vSwkUdu/Fe2Vlo+oGbV6qRLYzaotHRRQfLkLxbjIQm2gLvg41+Lnm/8AweoM23c2piA2iAHZvTbvOn9BNg/ejhN2yMunhDHB+a7/AMiW13jmfTwy/wDl4BMfIMCIzbZHnkcOGHBJXbuJBF7uayQ0Pi+ZP4j+LSJ1hSEhoAy7ppXIjhCyMRZ27t24AcXV3lZy9SVpUd6Zoy2wk8qDQah/rWNEXTW1vRwNNUs6ajztRGCFZj6g0dsRwEK7b7hRnMJyZp1WihgS8N9fCJXR+NdY0sBmGmjimmjRI1DvKyOQu4SFwO5sHb2rgZN+IPFkkGsi0sMKSl4jK7NIY9g3EAfSQex75W/TPF7aTUSyvEshVQjpIKkiCEtUTdlJDcjsdq8is4/GvXC/UdZMh+mKNIiODtMSupP39WSpPa33OJaSPvqNfGru+pY8fj2KZ4/L0kkrrCs4IaIeWJbFBnYckD29qybUvqf4WSKUwQuomaMIRLIx2uAzg0q13Hvf2ymeodVGmn1/kG1FQRt8LBF5dj/1X/T75deo6TUenRZJ4/JEcf8AIIorSqTIGFGtvfuLPznUW22jLnwxxwhJdWTAOAwB/wB8YA50ZAJwwwOAVp4WXqcsunkZp20xbcWLpRWj3F7iCayy6xX1HilYdZFoli7+WobcAAGUkUv6LjReV40lxdnoa/JPJKM5QUU1aS7q+oDDDMZYeeatWZKURlAdw3F91BfegpFn2FkfvlceIvwxSaaXUaXUrCJGZ5UZd0auL3kFSNpu7vtzlnDI/Q9Hjig/hwGaMh1bebZ/MsyF2FWTuNn7469TuGSUHui6Ym+CPAEenlSeXULqJAoeNU4jUMPTKASS3BNHtj88lFRTeo1YUkDi/UfyjirOeINIibdiquxBGtAWqCqQHvXA4+2ZEA9iw9e/vdn459vtjjsJ5JTdydlZePvBGv1esd4H/kSJH6WnZFDAEOGjAN+x7ZIeFPAZ6eH1MkyNMkMojH0QRHb9TO3JAqt3AAs1jvpNB5bTMruWmfedx3BCI1RVRfYALde5JxY8f+INJpNJ5GtncvLGFAjCmaSgA0hWtqgm/qFcmgcVyde9Pbsvgrfp34WdRWNQP4eiL/xzyCPshHNZO6zwhqF6RNoY1jl1h1EWokihcelHekLM+0doj3/y5Hz/AI4R718vRuECmPmbaVU1yFAKlgFFE9ssHwL4g0evMup0rP5rCNZopD6o9oO30nijZthwSB2ydtEy1GSUVFvhdCttH+GmtkSZ5ITFKgj/AIcNLF/MJY+apCsR9IX6v2yd6R+GeqEUofVJC8qbTHFbqdrWnmPwSBZ+kD6iLN45+JNXBpTBNIZZJIhIscSuu6TzAoeRlYguVAFH/iIrnFfT+KZ21STbN4WKSNQ9RH1ujN5gBb1DYK4APOVTnCHUvjPUZrrvyeeifhDGlfxM3mL/APyhUxI4+HYktX/LWQXjzwJq01U88ETaiKYh/wCUAXj9O3Y0V2R8FQeO9VlhR+Lk2yGYjTkU0fmAshUBdw3J9TXu44PIoGjkxpNeNQrSaaaN1Pl7QRew/U6uBTAspXggEf2yYyhNXFo493NjybpdV5KY8I+CNXPqIvNgeGBHRpGlXYCqMG8tEPqbdVdqAvnLl6vrJ1kRII4XLAsfMl2EAMOy1ZXnlh2scHN2mE+1txTd5rbSRYMO+1FLVHaSL+QLvMaDRyJJIZJfNQsWi3KPMjDElk3AC15UD3peSc7SorzZpZZXIkP/ALzGAwwUgcDhgcAipo9IJo/MEHnigm7b5gNflvntkrixrfCQl1ker37SvllkC3uKg+9/fGfOFduzRm2VHbJvjm+z8IMMMM7M4HDA4YAVhhhgCz+I/XH0XT5polLPQQVfp3naZLXttHN/bPmXW9QbUtLPq5nkmIVVv6ia4J4oKAOw9zn1B4/kC9M1pKq1QScMAQePcH+v7Z8mwQs5pFLGiaUEmh3ND+udIJkj0Pw/qNYxXTRNIRQNEALd0CzEAdj7+2Wz+EvhSXQasSal1WR1aNoFe3jDV5bSFfSbYEUCdtqffiO/CXXI2l8qNVE8MzSPTiJpIZI2UP5lFvQ3B2+qjx3Ix36jpzIYjG7zShVm3hdoWSNQBKTs5Q7TcQYckcGzlc8lOiyOO1YyeJ+mQuhYxIZJGhh8zaN+xpApG/uKVn/SziVrfDhqadN+nonaJEjKrFwSRFERSgcC/VS2fvNL4k88h96Oi1M0cXqaFVSQ0+wE7yXChe58qwOTmNGhECBJmW2ay4BYKU2BfT6SyijfK7u91mXUVdGjTbl0EzrQn08ojkJIb1Ia9Bqt1WSaG5RfYk/bLK/D/p0cOhhMe7+aiTPuYsd7qNxHwDV0OMSPF/SjPLCNOrAeW0QINogUjb6CR9Kszd+eBway0enIghiEX+GEjEf/ACBRt7/asnSxiraO9ZNtRUup04YE4ZrMAYVgMMAwczgcMAqvw54n1s2p08Xmll3etQiDcgHqZzV8Cu1ZamUz4F1nl66H33lozVfmH/2MuYZn07bjye365ijjzRUYpKu33DDDDNB4gYYHDADMjMYYBr1OnWRGjkUMjgqynsVPBB/bPlTVRajovUCF9MkLHYXHpliJIBZT3VlHOfV+V1+J0kMrxxSRofKG9pGXcy+ZwsUdgiiFLNd9k4uiFpLksxY5ZJKMepTXhGGRuoxnRxyIpfhQbKIeWRmIIIANc9+PfnLz6brQnpiB1MrfTHFflijVyT1sRRxfN0DQY4neHp0iSRdNNtLoIkdtzGFBZqPc9Xz3Pah8Z2dM8Ra2D0CRzDApq4I3jMSMkYpUpxt3ckn8nveUuCyzT8GyePLgxtSpJ/3wNmi6DNATKE8+Q8SbmjWSR1AX+Ii7Iu8Egpa8KvN5G9S126wSyOu3csqmNl3htvB4IO1uVJHpPPGatZ4s1Yc+XvIV2Em/TUscdgwsVHrJdN9AHuB+mQ8kspMzudU2o3xRiWTZEiMVmEJNyKUB85uQNvp/bGbTqbqnZRp9S8avj9Rh6N4ffVqJJC0cSkeXS08jc75FLdl7KCRfDEcEHHuGIKqqopVAVQOwAFAD9qxK8J9fdpkhefzPMWUPDIpEmlmiCnZ5hsyKbaizEnbYJANPByyONY1tRTkzSyvdIMMDhnRwGGGGAGBwwwCFj8P6NXibyYkkTbsqlYED7H1EH5vJoYkSeDZJdYmrMwrdHJsZCzClW1BLVyb7D3x4GcQvxRq1VfH8zc6568fQxhgMM7MoHDA4YAYYYYADKU8W6hn1M+6xcr0D/lU+Wlfst/vl15S34hy1rnHamI/qqt/rleToeh6ZXvfoRWm6aHZVunbcBTbAAq2Sxo2PtRzsm6S0YCTSttmVkjkRldJF3BpEsICpDkWKHFVfNRsnUvLKNTDb7hN4I9waHI7cduB3rOmfrkk0aJqo3eFHZ0Zhtb/DIX0pWwBTJVWeFv71xnKPMTfqoXP5JSj4NOg87ULO66mTbI8YY0gDFUJ447DcRQ45HfN2r0LEOZdTNJvMYdQQN+ziMBVA+aAHuczo/LMYED7kNsFNBxdAccA0FHHBr5zCalUTzpA1gkRxdm3ciyTwWPYEcKLNnMss2WUn8nRghhxqKbirN+imaHVaZIx6o3WeYqbsswXaWPLnYZBZ+cvVsobwjGxm3ycvI8YuqFtIo4+3IA+wy+WHP75q03RlGpjUkYwwzOaDMYGGAwrADA4YHAKy6J4x1k8+niATbuUPsSyV43MeeOPjLNylvBWsEOthZgTuJjG32MlAE3XAy6cowSbjbZ7XreGGLNGMIpKv35AYYDDLzxQOBwOBOCDXPMiDc7Kq/LEAf1OQms8Vwr/hpJMbq1QqgNXZlkpa+4vErX9U8medGJZhNKNzjewBYlQC3qrawFdqAzmXqMZ/M6/o7Af0JrMs9TTpI9PF6e5JSb4YzzeLpiTtSMLfBQ+car827Z/a8RPHDnUSPMWUN5asqi1BMYIcFX7GqN8nhQPfJXUSgi1fdXyov+orFzxBrSY9rbDZUqJCT2I9ShgdpF97oe/xlePNOc1HyaJYMeGO+LpruQuk1ctBVtfyggbnJH+RT78i2PAye03T3WnlZo7sbkYFkJ4BeRr737Cge55vIeGbbKpWMq6sxkLc9oygAf454Ucdz+vTP1mzyqtxXIDKR8UbAFfGe7p9HBK58/wPF1nqubLLbjtL/s3t0xQxRVQ2xbeGSywr5IYH9zfP2zc3S3HJieSrpnZ22D32gF/+mca+KuaYpQ42uEIr42kZI6XqMMnAY6d/ylbMf7xk0B/y1nE/T8M22m/3/oZoa/LCrX7r+p3eHE8zVadLNNPHuo8goGmo+/JiA59jl1ZTOh6o0U8bShE1CA+VJ9UcqEUyswFsn/FW5CfuQbJ6f4t00gO5/KdaDpL6drUDQetrCj9SmjmV6V6dVdryaPxX4h3VPwTuGR/UutwQIJJZVCkgDb62Yk0AiJbMb+Ac7NPOHUMptSAQf+x5B78ZySbMMMBgBhgcDgC5ofD2hjEDGCJJCEZd9b94ANizZN4x4jr4OfUS6fVST8gQOUKFuVVSQrFuLIvtjwc4h9qNeqae173J1z14+nIDC8BhnZkAnA4HNe0hi1kihS0OCL5B7kmwOfgdsAUvEvQtHO0zIwGqMbyBY5TbsEOwtGCQ30gftlOdQ18i7Cn0ut+oA80rAA8exP8ATLe6z1ObRRiaHS6bTr6B5TFfPlA9Kx7YwFXbvskM23kAG8rHWaBP4SGn3OtLS+o7UWRd+1fb0XfwPbK5xg3yi7HnyR4jJkSOvMv1Io97srX37Zxa3VOxAH+JJTEn8vuF/RR/qffNuvg9FE1bBb/Xlv8A4q5zkgnvzJD3J2j7e5H/AE/pmvQ4Yq5JfQq1epyZEoyd0e95Ubd7UOOQvH2BPNfb29s43Ke/qJ+ST/c++T3gzwtJ1Sdo1by4oxvlkI3UCfStWOWKt+wOWTD+EmiKIRNKS30+aFAcn5ipTffjNGTPGLaqzPDG33oo9trGlUC+w7E/tkppemaiMWysq9wHBH7gflH+6yxus+CpdDHI4fTtHEpkZUQI4S6DeWRR5BH1YuT+ISqOvmbeK5tas1+gPftnnZdXlv4xo9TFocDVyyJ/Tp/E9dH1qzVBMCV4oHgo1cFT+Vh8j++ezM8TFJGO+MWCrEGSInsQpvjuPg37NkZ1LUQC3jViw/PGm1O/AbdRbuaKjOMynYGQ7ndSHd/p3bzW1r5PIr3skVmt6pZMSUo8vhmCOi9vM3CfC5X/AIOXiUgaWBIlDahzvklVFU75HEcAVgCygKZuLH5u95avg0f+WB4pnmZSp3KVaViCrULB5I4HfKy8H+EZJyisJFjFmSUho2Fgq59Sg72B2oB9Cs5JBYDLl08IRQigKqqFVRwFUCgAPgVmfsdyZ7wGGGQQBOZOYvA4Ao61db5mh/hS38OI4fNA2c8rd7ufp+Mb6yvOlfiCt6aAQUWMcTM0g47KGQAWfmjWWHleNp8pm7W4suLbDJFR8eXz3MDDAYZaYTJzln1qqgkNlLALAfSCa3MDzQPf4/TOk4HIBCeIo4V08v8AGMHjLej0+tWJARY9vJfddEc9v1xcSbQxgRvoptMHJRdgVncuEDQfyZGfcyxx7gvFKNxGNPX+lJrdOY72lgHjcrZR69LlGHPfkH5z5763FqtFIIZt6PHudfW1U59bwtf0sQLr45F5IJ38TeracskelQxQ7WmZTH5QaQqsSsq0PSqKQCODvJ54OIkQ9FXzzfvRPzWMCeIxPANPq0WVRKkglIqRAtBl9FEqUASrBoD4GbOq+GXjijlhqZZE3hUO7Zw7bAxNuFCgE9x7jmzqw5YrgryQZZf4Q9Dki6cJEKo+pl81nYbm8lPSir82AxF9i57486np6yQhNQo1BAAY7B6jYtgt8c89/a/YZy+FdAsej0a83HBGo5IotGu4FexN/Izp1WhinY27ExmiI5CpS1IKkoQRYP8AYZmk7ZYiL8aSodNNp3ZRuiXhm9TRiRUkPPagRzfv9sqbqfS1819jFlb1Dcu1qDOtlTzVg85dPVehxahBG97QAvyaBteSTyCLs33Ye+cQ8Haa7ZPMetu6UCSyWJ3MpFMbPvY47Zw0SnRTf8GRbFgALsnjgC+T2He8mPDfg6WWaN0g2bZIpRPJGAg2ssm5bILdvYc+/GWxoPDumhjiRIUIiBCbhvILABm57saAvv8AtmzWxahnGww+UTTht+4rxyCvZr3cdhQ73wSJciLfw2VkeRNR5csiiNXI3SFzbOzksNxNClXbQShxnT0Xos+nYj+LaaJqLCdS8u623sJQ3ANoAKIGzisnGUEgkA1yL5o0RY+O/tkbFpdR5qu06lAp3xiOgzH6dhu0C17lr3e2ScknWYrADDDAYHA4HAE/oGv6dBHDGjxeY4SyBvYyNV21cGzjhiT4e8BRIIpneR3GyUAehAaDAUOSP1OO4yvHurlUbtd7XuflycvLf8jAwzIzzlhhMnDPGonVFLuQqqCzMxAAA5JJOe0awCOQaII7G+1f798AM4esdGg1abNREkqg2u4WVP8AmRu6n7jOqedUVmdgqoDuYkUtcnd8f989xtfbnkjj5Boj9iDgCJN+E3Tze3z04IBEzEg/5rYEn9DxmzoP4bxaYgGeWWIHcYXChXYfS0lfVXq4oXZBscY6HULuVbG59xUA/UFrdX6WP65s+R8dxkg8ugIK9gQR6TRHBFqR2+xzh0XRoYpDIiANQAP+RQANiDsB7n3JPOdSa2NmADqSd3AIP0sFb+jED983f9eP79v+mQAGeJYg6lWFqwII7WDwRxmWkA5JAHa7Hf4/XPTMBV8XdX70LNYAb+39s1wQqihEFKOAPjn7/qcIJ1cWrAiytg2NwNEX7m+M9RuGAKkMD2KkEH24IOKB6wzUupQkAMpJBIpgbA22R/7l/qM2saIvi+Bfue9D+hyQAOAwGQfizqEkUaLE2xpWcGTgtGkcMkrsgYbS5CbRfAuyDVECbzJxB6X1twI5kOoEe7SJLDqpVlZjq2VVZLO5Au5CGHpcFxtsWH44YK60/hLUK+ll007tEfKlKTTN/LHDFQo4YEXxXtli4k9Q8QajTSaWKKEeQ8cABKuxUEqrA12IBHfHesqxqKtI362WaahLJXR10vr3+pgZjPQ/3xmMsMBzdR0YmQoxZQSpO00SFYNV+113HOQcvgfSngKVFMKWveQuaNWL9Kmu6oo9sZczWALEPguJDuV3L1yzBadlZDEzgAWU2sB9nb4Wsf8AgmI7S0knmDY3mKabeqbQdxskA7mUEkAscZzhWALcvgyBkiS3VYUlRAm1QPMZGZgAvp+gClIBBINjBvB0R/8A2OK3bQiooTcqIStL32ptvvRI4HGMn++2FZIFqHwVAqxpucpH5dIdu0iPlR245CGxRtBRGbtT4TikE4ck/wARIJXIVVYlQQquygblFigfjkmzk/hWALcHguFSW3yEnkn0i33lvNIC0XpiN3er+Tnrp3g+KFGRZJmBSSO5H3sBIEVqJHB2oAPbGPAYAtjwjHvLmR2uiVZUZODuoKV4s1+w4rNJ8CacBFRnjC8nywi+YwiWONm9P5ArEAcW7GrxprCsAWpfB6MQDIwjDRMERUWzGzOVcBdpUny+AB/hgc5v6D4Vi0jBlkmkIBH8193fj44oEihxycnsMgAM4esdLTUx7HLKQwdJEoPG4sB0sEXRIogggkEEGs7qwwCA0nh5vMSTUTCXy68tI4VgQbb8oyBSxcpbbQSFBYnbdET+GGGD/9k=">
            <a:extLst>
              <a:ext uri="{FF2B5EF4-FFF2-40B4-BE49-F238E27FC236}">
                <a16:creationId xmlns:a16="http://schemas.microsoft.com/office/drawing/2014/main" id="{D420D763-AC95-459E-A86C-B90114F2DA5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371600"/>
            <a:ext cx="2095500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pic>
        <p:nvPicPr>
          <p:cNvPr id="20492" name="Picture 16" descr="http://upload.wikimedia.org/wikipedia/sl/thumb/1/1d/Blazno_resn_o_oseks.jpg/220px-Blazno_resn_o_oseks.jpg">
            <a:extLst>
              <a:ext uri="{FF2B5EF4-FFF2-40B4-BE49-F238E27FC236}">
                <a16:creationId xmlns:a16="http://schemas.microsoft.com/office/drawing/2014/main" id="{83453B18-0B47-422D-AF4D-24C9D21A42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221163"/>
            <a:ext cx="1779587" cy="243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3">
            <a:extLst>
              <a:ext uri="{FF2B5EF4-FFF2-40B4-BE49-F238E27FC236}">
                <a16:creationId xmlns:a16="http://schemas.microsoft.com/office/drawing/2014/main" id="{A2DF537F-C93C-4C36-A538-AF933EA26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60350"/>
            <a:ext cx="813593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algn="ctr"/>
            <a:r>
              <a:rPr lang="sl-SI" altLang="sl-SI" sz="4800" b="1">
                <a:solidFill>
                  <a:schemeClr val="tx2"/>
                </a:solidFill>
              </a:rPr>
              <a:t>HVALA ZA POZORNOST!!</a:t>
            </a:r>
          </a:p>
        </p:txBody>
      </p:sp>
      <p:pic>
        <p:nvPicPr>
          <p:cNvPr id="24578" name="Picture 2" descr="http://www.nezasvojen.si/wp-content/uploads/2011/05/sayno.gif">
            <a:extLst>
              <a:ext uri="{FF2B5EF4-FFF2-40B4-BE49-F238E27FC236}">
                <a16:creationId xmlns:a16="http://schemas.microsoft.com/office/drawing/2014/main" id="{EF31D596-9368-4FBD-B79A-F72FB00F7D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1628775"/>
            <a:ext cx="4751387" cy="4752975"/>
          </a:xfrm>
          <a:prstGeom prst="rect">
            <a:avLst/>
          </a:prstGeom>
          <a:ln w="76200">
            <a:solidFill>
              <a:srgbClr val="FF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B891A30E-84BE-44DF-AC85-FECF2675C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/>
              <a:t>PODATKI O KNJIGI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F9383A3F-184C-4462-AD74-6D31D0FE57B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5068888"/>
          </a:xfrm>
        </p:spPr>
        <p:txBody>
          <a:bodyPr/>
          <a:lstStyle/>
          <a:p>
            <a:r>
              <a:rPr lang="sl-SI" altLang="sl-SI" sz="2400"/>
              <a:t>Avtor(ica): Desa Muck</a:t>
            </a:r>
          </a:p>
          <a:p>
            <a:r>
              <a:rPr lang="sl-SI" altLang="sl-SI" sz="2400"/>
              <a:t>Naslov: Blazno resno zadeti</a:t>
            </a:r>
          </a:p>
          <a:p>
            <a:r>
              <a:rPr lang="sl-SI" altLang="sl-SI" sz="2400"/>
              <a:t>Književna vrsta: Mladinski roman</a:t>
            </a:r>
          </a:p>
          <a:p>
            <a:r>
              <a:rPr lang="sl-SI" altLang="sl-SI" sz="2400"/>
              <a:t>Ilustriral: Igor Ribič(1. izdaja), Matej de Cecco(2. izdaja)</a:t>
            </a:r>
          </a:p>
          <a:p>
            <a:r>
              <a:rPr lang="sl-SI" altLang="sl-SI" sz="2400"/>
              <a:t>Izdano: Ljubljana 1996</a:t>
            </a:r>
          </a:p>
          <a:p>
            <a:r>
              <a:rPr lang="sl-SI" altLang="sl-SI" sz="2400"/>
              <a:t>Založba: Mladinska knjiga</a:t>
            </a:r>
          </a:p>
        </p:txBody>
      </p:sp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F29D1A20-0BEA-4899-A59D-FB59CA5FC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/>
              <a:t>PODATKI O ZGODBI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A191FEE3-72C0-45A4-A7C2-1966B797514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sl-SI" altLang="sl-SI" sz="2400"/>
              <a:t>Tema: droge, odvisnost</a:t>
            </a:r>
          </a:p>
          <a:p>
            <a:r>
              <a:rPr lang="sl-SI" altLang="sl-SI" sz="2400"/>
              <a:t>Osebe: Desa, Žuža, Dolfi, Lena, soseda Rezka, Desin mož, Žužina starša Mirko in Cvetka</a:t>
            </a:r>
          </a:p>
          <a:p>
            <a:r>
              <a:rPr lang="sl-SI" altLang="sl-SI" sz="2400"/>
              <a:t>Čas: sedanjik, avgusta</a:t>
            </a:r>
          </a:p>
          <a:p>
            <a:r>
              <a:rPr lang="sl-SI" altLang="sl-SI" sz="2400"/>
              <a:t>Okolje: Ljubljana, predmestje Ljubljane, vikend na Dolenjskem</a:t>
            </a:r>
          </a:p>
          <a:p>
            <a:endParaRPr lang="sl-SI" altLang="sl-SI" sz="2400"/>
          </a:p>
        </p:txBody>
      </p:sp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7BB00E85-8DF0-4C8B-B958-71135B407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/>
              <a:t>NEKAJ O DROGAH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97279-F7F0-459E-B774-E88EBA08261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41168"/>
          </a:xfrm>
        </p:spPr>
        <p:txBody>
          <a:bodyPr numCol="2"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sl-SI" dirty="0"/>
              <a:t>ZAKONITE:</a:t>
            </a:r>
          </a:p>
          <a:p>
            <a:pPr marL="320040" indent="-320040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sl-SI" sz="2400" dirty="0"/>
              <a:t>kofein</a:t>
            </a:r>
          </a:p>
          <a:p>
            <a:pPr marL="320040" indent="-320040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sl-SI" sz="2400" dirty="0"/>
              <a:t>tobak</a:t>
            </a:r>
          </a:p>
          <a:p>
            <a:pPr marL="320040" indent="-320040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sl-SI" sz="2400" dirty="0"/>
              <a:t>alkohol</a:t>
            </a:r>
          </a:p>
          <a:p>
            <a:pPr marL="320040" indent="-320040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sl-SI" sz="2400" dirty="0"/>
              <a:t>konoplja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sl-SI" sz="2400" dirty="0"/>
              <a:t>(v nekaterih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sl-SI" sz="2400" dirty="0"/>
              <a:t>državah)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sl-SI" dirty="0"/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sl-SI" dirty="0"/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sl-SI" dirty="0"/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sl-SI" dirty="0"/>
              <a:t>NEZAKONITE:</a:t>
            </a:r>
          </a:p>
          <a:p>
            <a:pPr marL="320040" indent="-320040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sl-SI" sz="2400" dirty="0"/>
              <a:t>naravne:opij, marihuana</a:t>
            </a:r>
          </a:p>
          <a:p>
            <a:pPr marL="320040" indent="-320040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sl-SI" sz="2400" dirty="0"/>
              <a:t>kokain</a:t>
            </a:r>
          </a:p>
          <a:p>
            <a:pPr marL="320040" indent="-320040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sl-SI" sz="2400" dirty="0"/>
              <a:t>heroin</a:t>
            </a:r>
          </a:p>
          <a:p>
            <a:pPr marL="320040" indent="-320040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sl-SI" sz="2400" dirty="0"/>
              <a:t>LSD(trip)</a:t>
            </a:r>
          </a:p>
          <a:p>
            <a:pPr marL="320040" indent="-320040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sl-SI" sz="2400" dirty="0"/>
              <a:t>...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sl-SI" dirty="0"/>
          </a:p>
        </p:txBody>
      </p:sp>
      <p:pic>
        <p:nvPicPr>
          <p:cNvPr id="12292" name="Picture 2" descr="http://upload.wikimedia.org/wikipedia/commons/thumb/6/64/Pyschoactive_Drugs.jpg/280px-Pyschoactive_Drugs.jpg">
            <a:extLst>
              <a:ext uri="{FF2B5EF4-FFF2-40B4-BE49-F238E27FC236}">
                <a16:creationId xmlns:a16="http://schemas.microsoft.com/office/drawing/2014/main" id="{7293DA50-E873-4091-BEE9-5D45CCD0A8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292600"/>
            <a:ext cx="266700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EBD44CDD-EB69-44D3-A355-EF11FCB35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/>
              <a:t>OBNOVA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D5C2979E-D242-4404-9518-96EF24E14B2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188" y="1600200"/>
            <a:ext cx="8353425" cy="5068888"/>
          </a:xfrm>
        </p:spPr>
        <p:txBody>
          <a:bodyPr/>
          <a:lstStyle/>
          <a:p>
            <a:r>
              <a:rPr lang="sl-SI" altLang="sl-SI" sz="1800"/>
              <a:t>Žuža in Desa se spoznata.</a:t>
            </a:r>
          </a:p>
          <a:p>
            <a:r>
              <a:rPr lang="sl-SI" altLang="sl-SI" sz="1800"/>
              <a:t>Žuža in Dolfi prideta h Desi na obisk.</a:t>
            </a:r>
          </a:p>
          <a:p>
            <a:r>
              <a:rPr lang="sl-SI" altLang="sl-SI" sz="1800"/>
              <a:t>Žuža se vrne objokana, Desi pove o svojih starših.</a:t>
            </a:r>
          </a:p>
          <a:p>
            <a:r>
              <a:rPr lang="sl-SI" altLang="sl-SI" sz="1800"/>
              <a:t>Desa odide k psihologinji, da se prepriča o Žužinih starših.</a:t>
            </a:r>
          </a:p>
          <a:p>
            <a:r>
              <a:rPr lang="sl-SI" altLang="sl-SI" sz="1800"/>
              <a:t>Desa spozna, da ni laž vse, kar ji je Žuža povedala o njenih starših.</a:t>
            </a:r>
          </a:p>
          <a:p>
            <a:r>
              <a:rPr lang="sl-SI" altLang="sl-SI" sz="1800"/>
              <a:t>Dolfi pripelje Žužo, ki je na tripu. Desa jo odpelje na vikend, ona pa od tam pobegne in se vrne v Ljubljano.</a:t>
            </a:r>
          </a:p>
          <a:p>
            <a:r>
              <a:rPr lang="sl-SI" altLang="sl-SI" sz="1800"/>
              <a:t>Desa odpelje Žužo domov, kjer ju skupaj z njeno mamo pretepe Žužin oče Mirko, Desa pobegne domov za njo pa Žužina mama Cvetka in Žuža.</a:t>
            </a:r>
          </a:p>
          <a:p>
            <a:r>
              <a:rPr lang="sl-SI" altLang="sl-SI" sz="1800"/>
              <a:t>Žuža pripelje Leno, ki je pod vplivom heroina. Lena Desi pove celo svojo zgodbo in to da se bo nehala “pikat”.</a:t>
            </a:r>
            <a:endParaRPr lang="sl-SI" altLang="sl-SI" sz="1400"/>
          </a:p>
          <a:p>
            <a:r>
              <a:rPr lang="sl-SI" altLang="sl-SI" sz="1800"/>
              <a:t>Stanovanje vdre množica policistov in odpelje Leno ter Žužo.</a:t>
            </a:r>
          </a:p>
          <a:p>
            <a:r>
              <a:rPr lang="sl-SI" altLang="sl-SI" sz="1800"/>
              <a:t>Žuža in Lena prideta na obisk.</a:t>
            </a:r>
          </a:p>
          <a:p>
            <a:endParaRPr lang="sl-SI" altLang="sl-SI" sz="1400"/>
          </a:p>
        </p:txBody>
      </p:sp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CDC869AB-DB93-402D-A0C4-0B1C300A3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/>
              <a:t>NAJLJUBŠI DEL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79EF4419-C01E-4868-B250-69391F384F5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sl-SI" altLang="sl-SI" sz="2800"/>
              <a:t>Žuža pri Desi pusti trip</a:t>
            </a:r>
          </a:p>
          <a:p>
            <a:r>
              <a:rPr lang="sl-SI" altLang="sl-SI" sz="2800"/>
              <a:t>Soseda Rezka pride zjutraj na kavo in si namesto sladkorja v kavo vrže trip</a:t>
            </a:r>
          </a:p>
          <a:p>
            <a:r>
              <a:rPr lang="sl-SI" altLang="sl-SI" sz="2800"/>
              <a:t>Soseda Rezka se “čudno” vede, je zelo vesela, vidi pisane pošasti...</a:t>
            </a:r>
          </a:p>
        </p:txBody>
      </p:sp>
    </p:spTree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D4877BD2-FB41-4B7E-B497-D8AE4E14A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 sz="3200"/>
              <a:t>ZANIMIVE OSEBE, PRIMERJANJE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2CA78908-2259-4426-AABF-9CE665DEA0B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sl-SI" altLang="sl-SI" sz="2400"/>
              <a:t>Dolfi, smešen, zanimiv, pisateljica ga opiše na zanimiv način(“iz nog pa mu je prihajal  zelo neprijeten vonj”)</a:t>
            </a:r>
          </a:p>
          <a:p>
            <a:r>
              <a:rPr lang="sl-SI" altLang="sl-SI" sz="2400"/>
              <a:t>Žuža, neodgovorna, ne spoštuje drugih, vedno ima pripravljen odgovor</a:t>
            </a:r>
          </a:p>
          <a:p>
            <a:r>
              <a:rPr lang="sl-SI" altLang="sl-SI" sz="2400"/>
              <a:t>Desin mož, neprestano gleda TV, najsrečnejši je, ko mu Desa dovoli zgraditi jadrnico</a:t>
            </a:r>
          </a:p>
        </p:txBody>
      </p:sp>
    </p:spTree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3DC45AA2-EAC0-400B-A1D8-6115C33D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/>
              <a:t>PROBLEMATIKA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BA8A8E93-E101-4B60-B676-D8DA49BA614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 sz="3600"/>
              <a:t>Pisateljica je hotela predstaviti:</a:t>
            </a:r>
          </a:p>
          <a:p>
            <a:r>
              <a:rPr lang="sl-SI" altLang="sl-SI" sz="3200"/>
              <a:t>Droge</a:t>
            </a:r>
          </a:p>
          <a:p>
            <a:r>
              <a:rPr lang="sl-SI" altLang="sl-SI" sz="3200"/>
              <a:t>Kajenje med mladimi</a:t>
            </a:r>
          </a:p>
          <a:p>
            <a:r>
              <a:rPr lang="sl-SI" altLang="sl-SI" sz="3200"/>
              <a:t>Odvisnost; od drog, hrane, tablet, alkohola, iger na srečo, računalnika, hitrosti, adrenalina itd.</a:t>
            </a:r>
          </a:p>
        </p:txBody>
      </p:sp>
    </p:spTree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6479A269-12CE-44F6-9E64-316C198E9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 sz="3600"/>
              <a:t>AKTUALIZACIJA</a:t>
            </a:r>
            <a:endParaRPr lang="sl-SI" altLang="sl-SI"/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78636B73-8DBC-4F25-A091-5B3A5D8CA1B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sl-SI" altLang="sl-SI" sz="2000"/>
              <a:t>Anketa – sodelovalo je 177 osnovnošolcev, 187 dijakov in 111 študentov</a:t>
            </a:r>
          </a:p>
          <a:p>
            <a:r>
              <a:rPr lang="sl-SI" altLang="sl-SI" sz="2000"/>
              <a:t>Vsak teden ali pa še pogosteje se opija več kot 5 % srednješolcev</a:t>
            </a:r>
          </a:p>
          <a:p>
            <a:r>
              <a:rPr lang="sl-SI" altLang="sl-SI" sz="2000"/>
              <a:t>60 % osnovnošolcev, 80 % srednješolcev in kar 95 % študentov je že poskusilo kakšno od opojnih snovi</a:t>
            </a:r>
          </a:p>
          <a:p>
            <a:r>
              <a:rPr lang="sl-SI" altLang="sl-SI" sz="2000"/>
              <a:t>Kanabis je poskusilo 3% osnovnošolcev, med dijaki dobrih 23 % in med študenti skoraj polovica</a:t>
            </a:r>
          </a:p>
        </p:txBody>
      </p:sp>
      <p:pic>
        <p:nvPicPr>
          <p:cNvPr id="1026" name="Picture 2" descr="http://www.erikanagode.com/wp-content/uploads/2012/12/alkohol-v-kozmetiki.jpeg">
            <a:extLst>
              <a:ext uri="{FF2B5EF4-FFF2-40B4-BE49-F238E27FC236}">
                <a16:creationId xmlns:a16="http://schemas.microsoft.com/office/drawing/2014/main" id="{9F95BF6E-45B9-4A65-8E86-4BAAB6AA81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3838" t="3838" r="4062" b="4062"/>
          <a:stretch>
            <a:fillRect/>
          </a:stretch>
        </p:blipFill>
        <p:spPr bwMode="auto">
          <a:xfrm>
            <a:off x="3707904" y="4149080"/>
            <a:ext cx="2376264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dissolv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557</Words>
  <Application>Microsoft Office PowerPoint</Application>
  <PresentationFormat>On-screen Show (4:3)</PresentationFormat>
  <Paragraphs>77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Tw Cen MT</vt:lpstr>
      <vt:lpstr>Wingdings</vt:lpstr>
      <vt:lpstr>Wingdings 2</vt:lpstr>
      <vt:lpstr>Median</vt:lpstr>
      <vt:lpstr>Desa muck: blazno resno zadeti</vt:lpstr>
      <vt:lpstr>PODATKI O KNJIGI</vt:lpstr>
      <vt:lpstr>PODATKI O ZGODBI</vt:lpstr>
      <vt:lpstr>NEKAJ O DROGAH</vt:lpstr>
      <vt:lpstr>OBNOVA</vt:lpstr>
      <vt:lpstr>NAJLJUBŠI DEL</vt:lpstr>
      <vt:lpstr>ZANIMIVE OSEBE, PRIMERJANJE</vt:lpstr>
      <vt:lpstr>PROBLEMATIKA</vt:lpstr>
      <vt:lpstr>AKTUALIZACIJA</vt:lpstr>
      <vt:lpstr>MNENJE O KNJIGI</vt:lpstr>
      <vt:lpstr>NEKAJ O PISATELJICI</vt:lpstr>
      <vt:lpstr>KNJIGE IZ ZBIRKE BLAZNO RESNO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2019-06-03T09:08:40Z</dcterms:created>
  <dcterms:modified xsi:type="dcterms:W3CDTF">2019-06-03T09:08:40Z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