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26"/>
  </p:notesMasterIdLst>
  <p:sldIdLst>
    <p:sldId id="256" r:id="rId2"/>
    <p:sldId id="278" r:id="rId3"/>
    <p:sldId id="259" r:id="rId4"/>
    <p:sldId id="260" r:id="rId5"/>
    <p:sldId id="261" r:id="rId6"/>
    <p:sldId id="265" r:id="rId7"/>
    <p:sldId id="262" r:id="rId8"/>
    <p:sldId id="279" r:id="rId9"/>
    <p:sldId id="264" r:id="rId10"/>
    <p:sldId id="267" r:id="rId11"/>
    <p:sldId id="266" r:id="rId12"/>
    <p:sldId id="269" r:id="rId13"/>
    <p:sldId id="270" r:id="rId14"/>
    <p:sldId id="271" r:id="rId15"/>
    <p:sldId id="280" r:id="rId16"/>
    <p:sldId id="273" r:id="rId17"/>
    <p:sldId id="275" r:id="rId18"/>
    <p:sldId id="286" r:id="rId19"/>
    <p:sldId id="283" r:id="rId20"/>
    <p:sldId id="284" r:id="rId21"/>
    <p:sldId id="285" r:id="rId22"/>
    <p:sldId id="282" r:id="rId23"/>
    <p:sldId id="276" r:id="rId24"/>
    <p:sldId id="274" r:id="rId25"/>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p:cViewPr>
        <p:scale>
          <a:sx n="94" d="100"/>
          <a:sy n="94" d="100"/>
        </p:scale>
        <p:origin x="-6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752327FA-7D52-4E44-A385-470DB6D8833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02B67B7D-07D0-41CD-B76F-02477221E30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A1E9405-AA82-4C9D-82EE-8128FAC1B72A}" type="datetimeFigureOut">
              <a:rPr lang="sl-SI"/>
              <a:pPr>
                <a:defRPr/>
              </a:pPr>
              <a:t>3. 06. 2019</a:t>
            </a:fld>
            <a:endParaRPr lang="sl-SI"/>
          </a:p>
        </p:txBody>
      </p:sp>
      <p:sp>
        <p:nvSpPr>
          <p:cNvPr id="4" name="Ograda stranske slike 3">
            <a:extLst>
              <a:ext uri="{FF2B5EF4-FFF2-40B4-BE49-F238E27FC236}">
                <a16:creationId xmlns:a16="http://schemas.microsoft.com/office/drawing/2014/main" id="{58159268-EDF2-4F4C-ACB8-5F7904B7ADF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F2FE3165-B386-49F1-8F4B-A3961869D20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36D75F08-C76E-47FC-8B8B-F38459A8C6F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E2391B80-13C0-4E8E-8573-571B6D43020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45ACE34-73AA-47DC-87C2-B695B73DE39D}"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grada stranske slike 1">
            <a:extLst>
              <a:ext uri="{FF2B5EF4-FFF2-40B4-BE49-F238E27FC236}">
                <a16:creationId xmlns:a16="http://schemas.microsoft.com/office/drawing/2014/main" id="{A040CE23-1CA7-46C8-83A1-646C63A01F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Ograda opomb 2">
            <a:extLst>
              <a:ext uri="{FF2B5EF4-FFF2-40B4-BE49-F238E27FC236}">
                <a16:creationId xmlns:a16="http://schemas.microsoft.com/office/drawing/2014/main" id="{AA7D146D-3945-4C9B-9A33-EDC8694EAD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31748" name="Ograda številke diapozitiva 3">
            <a:extLst>
              <a:ext uri="{FF2B5EF4-FFF2-40B4-BE49-F238E27FC236}">
                <a16:creationId xmlns:a16="http://schemas.microsoft.com/office/drawing/2014/main" id="{739FFA9E-2E3D-4720-A2CD-62BE01586E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15470410-8B14-424E-972F-1E4DD54765C1}" type="slidenum">
              <a:rPr lang="sl-SI" altLang="sl-SI">
                <a:latin typeface="Calibri" panose="020F0502020204030204" pitchFamily="34" charset="0"/>
              </a:rPr>
              <a:pPr/>
              <a:t>9</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FA9F0106-451B-4D08-A5DD-AF17A91125AE}"/>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9">
            <a:extLst>
              <a:ext uri="{FF2B5EF4-FFF2-40B4-BE49-F238E27FC236}">
                <a16:creationId xmlns:a16="http://schemas.microsoft.com/office/drawing/2014/main" id="{F21812B3-18CC-45DE-A390-A92496A0B847}"/>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sl-SI"/>
              <a:t>Uredite slog naslova matrice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sl-SI"/>
              <a:t>Uredite slog podnaslova matrice</a:t>
            </a:r>
            <a:endParaRPr lang="en-US" dirty="0"/>
          </a:p>
        </p:txBody>
      </p:sp>
      <p:sp>
        <p:nvSpPr>
          <p:cNvPr id="6" name="Date Placeholder 3">
            <a:extLst>
              <a:ext uri="{FF2B5EF4-FFF2-40B4-BE49-F238E27FC236}">
                <a16:creationId xmlns:a16="http://schemas.microsoft.com/office/drawing/2014/main" id="{220B6A82-8359-4F39-BA12-2E35A93EC8C9}"/>
              </a:ext>
            </a:extLst>
          </p:cNvPr>
          <p:cNvSpPr>
            <a:spLocks noGrp="1"/>
          </p:cNvSpPr>
          <p:nvPr>
            <p:ph type="dt" sz="half" idx="10"/>
          </p:nvPr>
        </p:nvSpPr>
        <p:spPr/>
        <p:txBody>
          <a:bodyPr/>
          <a:lstStyle>
            <a:lvl1pPr>
              <a:defRPr/>
            </a:lvl1pPr>
          </a:lstStyle>
          <a:p>
            <a:pPr>
              <a:defRPr/>
            </a:pPr>
            <a:fld id="{2421BF53-78E6-4157-967A-48697766F2D4}" type="datetimeFigureOut">
              <a:rPr lang="sl-SI"/>
              <a:pPr>
                <a:defRPr/>
              </a:pPr>
              <a:t>3. 06. 2019</a:t>
            </a:fld>
            <a:endParaRPr lang="sl-SI"/>
          </a:p>
        </p:txBody>
      </p:sp>
      <p:sp>
        <p:nvSpPr>
          <p:cNvPr id="7" name="Footer Placeholder 4">
            <a:extLst>
              <a:ext uri="{FF2B5EF4-FFF2-40B4-BE49-F238E27FC236}">
                <a16:creationId xmlns:a16="http://schemas.microsoft.com/office/drawing/2014/main" id="{E083B560-89EB-41E3-AFFC-36C41B0E8966}"/>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5">
            <a:extLst>
              <a:ext uri="{FF2B5EF4-FFF2-40B4-BE49-F238E27FC236}">
                <a16:creationId xmlns:a16="http://schemas.microsoft.com/office/drawing/2014/main" id="{FCE0E977-2186-4BC4-B882-E8A9A1A13A78}"/>
              </a:ext>
            </a:extLst>
          </p:cNvPr>
          <p:cNvSpPr>
            <a:spLocks noGrp="1"/>
          </p:cNvSpPr>
          <p:nvPr>
            <p:ph type="sldNum" sz="quarter" idx="12"/>
          </p:nvPr>
        </p:nvSpPr>
        <p:spPr/>
        <p:txBody>
          <a:bodyPr/>
          <a:lstStyle>
            <a:lvl1pPr>
              <a:defRPr/>
            </a:lvl1pPr>
          </a:lstStyle>
          <a:p>
            <a:fld id="{6CA3242D-82E0-48A1-8C47-C92EEBCA1321}" type="slidenum">
              <a:rPr lang="sl-SI" altLang="sl-SI"/>
              <a:pPr/>
              <a:t>‹#›</a:t>
            </a:fld>
            <a:endParaRPr lang="sl-SI" altLang="sl-SI"/>
          </a:p>
        </p:txBody>
      </p:sp>
    </p:spTree>
    <p:extLst>
      <p:ext uri="{BB962C8B-B14F-4D97-AF65-F5344CB8AC3E}">
        <p14:creationId xmlns:p14="http://schemas.microsoft.com/office/powerpoint/2010/main" val="72869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AE79DBA9-D271-429E-A18D-5AD9B20B7DA9}"/>
              </a:ext>
            </a:extLst>
          </p:cNvPr>
          <p:cNvSpPr>
            <a:spLocks noGrp="1"/>
          </p:cNvSpPr>
          <p:nvPr>
            <p:ph type="dt" sz="half" idx="10"/>
          </p:nvPr>
        </p:nvSpPr>
        <p:spPr/>
        <p:txBody>
          <a:bodyPr/>
          <a:lstStyle>
            <a:lvl1pPr>
              <a:defRPr/>
            </a:lvl1pPr>
          </a:lstStyle>
          <a:p>
            <a:pPr>
              <a:defRPr/>
            </a:pPr>
            <a:fld id="{759C3E2A-AD1B-4189-9D0A-14CF868564F4}" type="datetimeFigureOut">
              <a:rPr lang="sl-SI"/>
              <a:pPr>
                <a:defRPr/>
              </a:pPr>
              <a:t>3. 06. 2019</a:t>
            </a:fld>
            <a:endParaRPr lang="sl-SI"/>
          </a:p>
        </p:txBody>
      </p:sp>
      <p:sp>
        <p:nvSpPr>
          <p:cNvPr id="5" name="Footer Placeholder 4">
            <a:extLst>
              <a:ext uri="{FF2B5EF4-FFF2-40B4-BE49-F238E27FC236}">
                <a16:creationId xmlns:a16="http://schemas.microsoft.com/office/drawing/2014/main" id="{7FEFED9A-CD9A-4DDF-8F52-AD7D1EBDBD7E}"/>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6F4176EE-F606-4746-AD7D-5CEDF1A30082}"/>
              </a:ext>
            </a:extLst>
          </p:cNvPr>
          <p:cNvSpPr>
            <a:spLocks noGrp="1"/>
          </p:cNvSpPr>
          <p:nvPr>
            <p:ph type="sldNum" sz="quarter" idx="12"/>
          </p:nvPr>
        </p:nvSpPr>
        <p:spPr>
          <a:ln/>
        </p:spPr>
        <p:txBody>
          <a:bodyPr/>
          <a:lstStyle>
            <a:lvl1pPr>
              <a:defRPr/>
            </a:lvl1pPr>
          </a:lstStyle>
          <a:p>
            <a:fld id="{FBA97E8F-219C-4638-BB70-E7597AD97AC3}" type="slidenum">
              <a:rPr lang="sl-SI" altLang="sl-SI"/>
              <a:pPr/>
              <a:t>‹#›</a:t>
            </a:fld>
            <a:endParaRPr lang="sl-SI" altLang="sl-SI"/>
          </a:p>
        </p:txBody>
      </p:sp>
    </p:spTree>
    <p:extLst>
      <p:ext uri="{BB962C8B-B14F-4D97-AF65-F5344CB8AC3E}">
        <p14:creationId xmlns:p14="http://schemas.microsoft.com/office/powerpoint/2010/main" val="2273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A922E6DF-74EF-47D8-96AD-3F002F792B12}"/>
              </a:ext>
            </a:extLst>
          </p:cNvPr>
          <p:cNvSpPr>
            <a:spLocks noGrp="1"/>
          </p:cNvSpPr>
          <p:nvPr>
            <p:ph type="dt" sz="half" idx="10"/>
          </p:nvPr>
        </p:nvSpPr>
        <p:spPr/>
        <p:txBody>
          <a:bodyPr/>
          <a:lstStyle>
            <a:lvl1pPr>
              <a:defRPr/>
            </a:lvl1pPr>
          </a:lstStyle>
          <a:p>
            <a:pPr>
              <a:defRPr/>
            </a:pPr>
            <a:fld id="{B8E8E8C8-ABE7-4C68-991E-0206C764F5FD}" type="datetimeFigureOut">
              <a:rPr lang="sl-SI"/>
              <a:pPr>
                <a:defRPr/>
              </a:pPr>
              <a:t>3. 06. 2019</a:t>
            </a:fld>
            <a:endParaRPr lang="sl-SI"/>
          </a:p>
        </p:txBody>
      </p:sp>
      <p:sp>
        <p:nvSpPr>
          <p:cNvPr id="5" name="Footer Placeholder 4">
            <a:extLst>
              <a:ext uri="{FF2B5EF4-FFF2-40B4-BE49-F238E27FC236}">
                <a16:creationId xmlns:a16="http://schemas.microsoft.com/office/drawing/2014/main" id="{AB5C38DB-ACA3-4C15-BC63-E0214527E7F2}"/>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A6C73FB3-A2DE-4135-BF06-660CCC3AF45E}"/>
              </a:ext>
            </a:extLst>
          </p:cNvPr>
          <p:cNvSpPr>
            <a:spLocks noGrp="1"/>
          </p:cNvSpPr>
          <p:nvPr>
            <p:ph type="sldNum" sz="quarter" idx="12"/>
          </p:nvPr>
        </p:nvSpPr>
        <p:spPr>
          <a:ln/>
        </p:spPr>
        <p:txBody>
          <a:bodyPr/>
          <a:lstStyle>
            <a:lvl1pPr>
              <a:defRPr/>
            </a:lvl1pPr>
          </a:lstStyle>
          <a:p>
            <a:fld id="{5EA9BE77-9448-4CEB-9EBE-E2478C3997AC}" type="slidenum">
              <a:rPr lang="sl-SI" altLang="sl-SI"/>
              <a:pPr/>
              <a:t>‹#›</a:t>
            </a:fld>
            <a:endParaRPr lang="sl-SI" altLang="sl-SI"/>
          </a:p>
        </p:txBody>
      </p:sp>
    </p:spTree>
    <p:extLst>
      <p:ext uri="{BB962C8B-B14F-4D97-AF65-F5344CB8AC3E}">
        <p14:creationId xmlns:p14="http://schemas.microsoft.com/office/powerpoint/2010/main" val="309334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E6153004-3A8A-4EF8-B406-11D1D7A43159}"/>
              </a:ext>
            </a:extLst>
          </p:cNvPr>
          <p:cNvSpPr>
            <a:spLocks noGrp="1"/>
          </p:cNvSpPr>
          <p:nvPr>
            <p:ph type="dt" sz="half" idx="10"/>
          </p:nvPr>
        </p:nvSpPr>
        <p:spPr/>
        <p:txBody>
          <a:bodyPr/>
          <a:lstStyle>
            <a:lvl1pPr>
              <a:defRPr/>
            </a:lvl1pPr>
          </a:lstStyle>
          <a:p>
            <a:pPr>
              <a:defRPr/>
            </a:pPr>
            <a:fld id="{9002F697-ED15-464A-9511-4C2D75AD73B0}" type="datetimeFigureOut">
              <a:rPr lang="sl-SI"/>
              <a:pPr>
                <a:defRPr/>
              </a:pPr>
              <a:t>3. 06. 2019</a:t>
            </a:fld>
            <a:endParaRPr lang="sl-SI"/>
          </a:p>
        </p:txBody>
      </p:sp>
      <p:sp>
        <p:nvSpPr>
          <p:cNvPr id="5" name="Footer Placeholder 4">
            <a:extLst>
              <a:ext uri="{FF2B5EF4-FFF2-40B4-BE49-F238E27FC236}">
                <a16:creationId xmlns:a16="http://schemas.microsoft.com/office/drawing/2014/main" id="{0B249228-44DC-4F03-8470-A3F78500FDC6}"/>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71441FC9-0CA2-4E9F-BCCB-F8E3F66B5A7A}"/>
              </a:ext>
            </a:extLst>
          </p:cNvPr>
          <p:cNvSpPr>
            <a:spLocks noGrp="1"/>
          </p:cNvSpPr>
          <p:nvPr>
            <p:ph type="sldNum" sz="quarter" idx="12"/>
          </p:nvPr>
        </p:nvSpPr>
        <p:spPr>
          <a:ln/>
        </p:spPr>
        <p:txBody>
          <a:bodyPr/>
          <a:lstStyle>
            <a:lvl1pPr>
              <a:defRPr/>
            </a:lvl1pPr>
          </a:lstStyle>
          <a:p>
            <a:fld id="{4C362676-44F1-4858-818A-AF65C0746012}" type="slidenum">
              <a:rPr lang="sl-SI" altLang="sl-SI"/>
              <a:pPr/>
              <a:t>‹#›</a:t>
            </a:fld>
            <a:endParaRPr lang="sl-SI" altLang="sl-SI"/>
          </a:p>
        </p:txBody>
      </p:sp>
    </p:spTree>
    <p:extLst>
      <p:ext uri="{BB962C8B-B14F-4D97-AF65-F5344CB8AC3E}">
        <p14:creationId xmlns:p14="http://schemas.microsoft.com/office/powerpoint/2010/main" val="148462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33A5C4EF-55A8-44F8-9EC1-15B654BAD491}"/>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ight Triangle 4">
            <a:extLst>
              <a:ext uri="{FF2B5EF4-FFF2-40B4-BE49-F238E27FC236}">
                <a16:creationId xmlns:a16="http://schemas.microsoft.com/office/drawing/2014/main" id="{C0AF7486-EB23-4D65-879B-0BF437567D2C}"/>
              </a:ext>
            </a:extLst>
          </p:cNvPr>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sl-SI"/>
              <a:t>Uredite slog naslova matrice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6" name="Date Placeholder 3">
            <a:extLst>
              <a:ext uri="{FF2B5EF4-FFF2-40B4-BE49-F238E27FC236}">
                <a16:creationId xmlns:a16="http://schemas.microsoft.com/office/drawing/2014/main" id="{460CF2B7-B013-4D96-96FC-B2316D93774E}"/>
              </a:ext>
            </a:extLst>
          </p:cNvPr>
          <p:cNvSpPr>
            <a:spLocks noGrp="1"/>
          </p:cNvSpPr>
          <p:nvPr>
            <p:ph type="dt" sz="half" idx="10"/>
          </p:nvPr>
        </p:nvSpPr>
        <p:spPr/>
        <p:txBody>
          <a:bodyPr/>
          <a:lstStyle>
            <a:lvl1pPr>
              <a:defRPr/>
            </a:lvl1pPr>
          </a:lstStyle>
          <a:p>
            <a:pPr>
              <a:defRPr/>
            </a:pPr>
            <a:fld id="{0717EEF8-9197-4C4D-B6CB-C51772F10CA5}" type="datetimeFigureOut">
              <a:rPr lang="sl-SI"/>
              <a:pPr>
                <a:defRPr/>
              </a:pPr>
              <a:t>3. 06. 2019</a:t>
            </a:fld>
            <a:endParaRPr lang="sl-SI"/>
          </a:p>
        </p:txBody>
      </p:sp>
      <p:sp>
        <p:nvSpPr>
          <p:cNvPr id="7" name="Footer Placeholder 4">
            <a:extLst>
              <a:ext uri="{FF2B5EF4-FFF2-40B4-BE49-F238E27FC236}">
                <a16:creationId xmlns:a16="http://schemas.microsoft.com/office/drawing/2014/main" id="{DD09FF98-4609-47E0-8D35-CACCCDF28C0C}"/>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5">
            <a:extLst>
              <a:ext uri="{FF2B5EF4-FFF2-40B4-BE49-F238E27FC236}">
                <a16:creationId xmlns:a16="http://schemas.microsoft.com/office/drawing/2014/main" id="{8BDFFD12-02D5-4B9E-8405-D08EC9F88FD4}"/>
              </a:ext>
            </a:extLst>
          </p:cNvPr>
          <p:cNvSpPr>
            <a:spLocks noGrp="1"/>
          </p:cNvSpPr>
          <p:nvPr>
            <p:ph type="sldNum" sz="quarter" idx="12"/>
          </p:nvPr>
        </p:nvSpPr>
        <p:spPr/>
        <p:txBody>
          <a:bodyPr/>
          <a:lstStyle>
            <a:lvl1pPr>
              <a:defRPr/>
            </a:lvl1pPr>
          </a:lstStyle>
          <a:p>
            <a:fld id="{FFA17E35-C272-4570-8095-6EBA189DA699}" type="slidenum">
              <a:rPr lang="sl-SI" altLang="sl-SI"/>
              <a:pPr/>
              <a:t>‹#›</a:t>
            </a:fld>
            <a:endParaRPr lang="sl-SI" altLang="sl-SI"/>
          </a:p>
        </p:txBody>
      </p:sp>
    </p:spTree>
    <p:extLst>
      <p:ext uri="{BB962C8B-B14F-4D97-AF65-F5344CB8AC3E}">
        <p14:creationId xmlns:p14="http://schemas.microsoft.com/office/powerpoint/2010/main" val="334277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8" name="Title 7"/>
          <p:cNvSpPr>
            <a:spLocks noGrp="1"/>
          </p:cNvSpPr>
          <p:nvPr>
            <p:ph type="title"/>
          </p:nvPr>
        </p:nvSpPr>
        <p:spPr/>
        <p:txBody>
          <a:bodyPr/>
          <a:lstStyle/>
          <a:p>
            <a:r>
              <a:rPr lang="sl-SI"/>
              <a:t>Uredite slog naslova matrice</a:t>
            </a:r>
            <a:endParaRPr lang="en-US"/>
          </a:p>
        </p:txBody>
      </p:sp>
      <p:sp>
        <p:nvSpPr>
          <p:cNvPr id="5" name="Date Placeholder 3">
            <a:extLst>
              <a:ext uri="{FF2B5EF4-FFF2-40B4-BE49-F238E27FC236}">
                <a16:creationId xmlns:a16="http://schemas.microsoft.com/office/drawing/2014/main" id="{9CB1AA8F-B019-462A-A232-02B3C854DA87}"/>
              </a:ext>
            </a:extLst>
          </p:cNvPr>
          <p:cNvSpPr>
            <a:spLocks noGrp="1"/>
          </p:cNvSpPr>
          <p:nvPr>
            <p:ph type="dt" sz="half" idx="10"/>
          </p:nvPr>
        </p:nvSpPr>
        <p:spPr/>
        <p:txBody>
          <a:bodyPr/>
          <a:lstStyle>
            <a:lvl1pPr>
              <a:defRPr/>
            </a:lvl1pPr>
          </a:lstStyle>
          <a:p>
            <a:pPr>
              <a:defRPr/>
            </a:pPr>
            <a:fld id="{266D4A65-E77C-4D44-9C9B-FBD7D8FA5F51}" type="datetimeFigureOut">
              <a:rPr lang="sl-SI"/>
              <a:pPr>
                <a:defRPr/>
              </a:pPr>
              <a:t>3. 06. 2019</a:t>
            </a:fld>
            <a:endParaRPr lang="sl-SI"/>
          </a:p>
        </p:txBody>
      </p:sp>
      <p:sp>
        <p:nvSpPr>
          <p:cNvPr id="6" name="Footer Placeholder 4">
            <a:extLst>
              <a:ext uri="{FF2B5EF4-FFF2-40B4-BE49-F238E27FC236}">
                <a16:creationId xmlns:a16="http://schemas.microsoft.com/office/drawing/2014/main" id="{4357A957-5B36-497B-A6BF-1DDD6580AB11}"/>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A3EFDBE8-B828-44B1-A3E7-605829AE4A9C}"/>
              </a:ext>
            </a:extLst>
          </p:cNvPr>
          <p:cNvSpPr>
            <a:spLocks noGrp="1"/>
          </p:cNvSpPr>
          <p:nvPr>
            <p:ph type="sldNum" sz="quarter" idx="12"/>
          </p:nvPr>
        </p:nvSpPr>
        <p:spPr>
          <a:ln/>
        </p:spPr>
        <p:txBody>
          <a:bodyPr/>
          <a:lstStyle>
            <a:lvl1pPr>
              <a:defRPr/>
            </a:lvl1pPr>
          </a:lstStyle>
          <a:p>
            <a:fld id="{1626672B-619C-423B-A648-DE0D77D78B14}" type="slidenum">
              <a:rPr lang="sl-SI" altLang="sl-SI"/>
              <a:pPr/>
              <a:t>‹#›</a:t>
            </a:fld>
            <a:endParaRPr lang="sl-SI" altLang="sl-SI"/>
          </a:p>
        </p:txBody>
      </p:sp>
    </p:spTree>
    <p:extLst>
      <p:ext uri="{BB962C8B-B14F-4D97-AF65-F5344CB8AC3E}">
        <p14:creationId xmlns:p14="http://schemas.microsoft.com/office/powerpoint/2010/main" val="204189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3">
            <a:extLst>
              <a:ext uri="{FF2B5EF4-FFF2-40B4-BE49-F238E27FC236}">
                <a16:creationId xmlns:a16="http://schemas.microsoft.com/office/drawing/2014/main" id="{08302AEF-C54E-4C66-BBF9-170F1B3931B1}"/>
              </a:ext>
            </a:extLst>
          </p:cNvPr>
          <p:cNvSpPr>
            <a:spLocks noGrp="1"/>
          </p:cNvSpPr>
          <p:nvPr>
            <p:ph type="dt" sz="half" idx="10"/>
          </p:nvPr>
        </p:nvSpPr>
        <p:spPr/>
        <p:txBody>
          <a:bodyPr/>
          <a:lstStyle>
            <a:lvl1pPr>
              <a:defRPr/>
            </a:lvl1pPr>
          </a:lstStyle>
          <a:p>
            <a:pPr>
              <a:defRPr/>
            </a:pPr>
            <a:fld id="{5BCE9D98-970C-47E3-97A3-A0055292D155}" type="datetimeFigureOut">
              <a:rPr lang="sl-SI"/>
              <a:pPr>
                <a:defRPr/>
              </a:pPr>
              <a:t>3. 06. 2019</a:t>
            </a:fld>
            <a:endParaRPr lang="sl-SI"/>
          </a:p>
        </p:txBody>
      </p:sp>
      <p:sp>
        <p:nvSpPr>
          <p:cNvPr id="8" name="Footer Placeholder 4">
            <a:extLst>
              <a:ext uri="{FF2B5EF4-FFF2-40B4-BE49-F238E27FC236}">
                <a16:creationId xmlns:a16="http://schemas.microsoft.com/office/drawing/2014/main" id="{A2AA3809-23D8-4FD2-990D-86542BD1883E}"/>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734F41DC-6A48-4BB8-94DC-91BC418B1941}"/>
              </a:ext>
            </a:extLst>
          </p:cNvPr>
          <p:cNvSpPr>
            <a:spLocks noGrp="1"/>
          </p:cNvSpPr>
          <p:nvPr>
            <p:ph type="sldNum" sz="quarter" idx="12"/>
          </p:nvPr>
        </p:nvSpPr>
        <p:spPr>
          <a:ln/>
        </p:spPr>
        <p:txBody>
          <a:bodyPr/>
          <a:lstStyle>
            <a:lvl1pPr>
              <a:defRPr/>
            </a:lvl1pPr>
          </a:lstStyle>
          <a:p>
            <a:fld id="{16C1B022-9D7F-4F59-ACA4-6EE151D7CE94}" type="slidenum">
              <a:rPr lang="sl-SI" altLang="sl-SI"/>
              <a:pPr/>
              <a:t>‹#›</a:t>
            </a:fld>
            <a:endParaRPr lang="sl-SI" altLang="sl-SI"/>
          </a:p>
        </p:txBody>
      </p:sp>
    </p:spTree>
    <p:extLst>
      <p:ext uri="{BB962C8B-B14F-4D97-AF65-F5344CB8AC3E}">
        <p14:creationId xmlns:p14="http://schemas.microsoft.com/office/powerpoint/2010/main" val="385385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Date Placeholder 3">
            <a:extLst>
              <a:ext uri="{FF2B5EF4-FFF2-40B4-BE49-F238E27FC236}">
                <a16:creationId xmlns:a16="http://schemas.microsoft.com/office/drawing/2014/main" id="{B4A5C82D-1823-46A3-B6DC-66A835651C6E}"/>
              </a:ext>
            </a:extLst>
          </p:cNvPr>
          <p:cNvSpPr>
            <a:spLocks noGrp="1"/>
          </p:cNvSpPr>
          <p:nvPr>
            <p:ph type="dt" sz="half" idx="10"/>
          </p:nvPr>
        </p:nvSpPr>
        <p:spPr/>
        <p:txBody>
          <a:bodyPr/>
          <a:lstStyle>
            <a:lvl1pPr>
              <a:defRPr/>
            </a:lvl1pPr>
          </a:lstStyle>
          <a:p>
            <a:pPr>
              <a:defRPr/>
            </a:pPr>
            <a:fld id="{128B756B-F717-4AAF-B801-A4FFD96B96DF}" type="datetimeFigureOut">
              <a:rPr lang="sl-SI"/>
              <a:pPr>
                <a:defRPr/>
              </a:pPr>
              <a:t>3. 06. 2019</a:t>
            </a:fld>
            <a:endParaRPr lang="sl-SI"/>
          </a:p>
        </p:txBody>
      </p:sp>
      <p:sp>
        <p:nvSpPr>
          <p:cNvPr id="4" name="Footer Placeholder 4">
            <a:extLst>
              <a:ext uri="{FF2B5EF4-FFF2-40B4-BE49-F238E27FC236}">
                <a16:creationId xmlns:a16="http://schemas.microsoft.com/office/drawing/2014/main" id="{34190670-3CE9-4CA8-A2CE-8454D942EB6F}"/>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667C4063-0CF4-4E3F-8FBF-5019FFFA9F31}"/>
              </a:ext>
            </a:extLst>
          </p:cNvPr>
          <p:cNvSpPr>
            <a:spLocks noGrp="1"/>
          </p:cNvSpPr>
          <p:nvPr>
            <p:ph type="sldNum" sz="quarter" idx="12"/>
          </p:nvPr>
        </p:nvSpPr>
        <p:spPr>
          <a:ln/>
        </p:spPr>
        <p:txBody>
          <a:bodyPr/>
          <a:lstStyle>
            <a:lvl1pPr>
              <a:defRPr/>
            </a:lvl1pPr>
          </a:lstStyle>
          <a:p>
            <a:fld id="{F132DC95-601F-4C42-93D9-1992C179C6F7}" type="slidenum">
              <a:rPr lang="sl-SI" altLang="sl-SI"/>
              <a:pPr/>
              <a:t>‹#›</a:t>
            </a:fld>
            <a:endParaRPr lang="sl-SI" altLang="sl-SI"/>
          </a:p>
        </p:txBody>
      </p:sp>
    </p:spTree>
    <p:extLst>
      <p:ext uri="{BB962C8B-B14F-4D97-AF65-F5344CB8AC3E}">
        <p14:creationId xmlns:p14="http://schemas.microsoft.com/office/powerpoint/2010/main" val="310355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75B4EC5-4DA6-4739-9172-45D5AB01BF55}"/>
              </a:ext>
            </a:extLst>
          </p:cNvPr>
          <p:cNvSpPr>
            <a:spLocks noGrp="1"/>
          </p:cNvSpPr>
          <p:nvPr>
            <p:ph type="dt" sz="half" idx="10"/>
          </p:nvPr>
        </p:nvSpPr>
        <p:spPr/>
        <p:txBody>
          <a:bodyPr/>
          <a:lstStyle>
            <a:lvl1pPr>
              <a:defRPr/>
            </a:lvl1pPr>
          </a:lstStyle>
          <a:p>
            <a:pPr>
              <a:defRPr/>
            </a:pPr>
            <a:fld id="{C508FB36-D7FA-4E60-8AFB-5EFB4DD862D2}" type="datetimeFigureOut">
              <a:rPr lang="sl-SI"/>
              <a:pPr>
                <a:defRPr/>
              </a:pPr>
              <a:t>3. 06. 2019</a:t>
            </a:fld>
            <a:endParaRPr lang="sl-SI"/>
          </a:p>
        </p:txBody>
      </p:sp>
      <p:sp>
        <p:nvSpPr>
          <p:cNvPr id="3" name="Footer Placeholder 4">
            <a:extLst>
              <a:ext uri="{FF2B5EF4-FFF2-40B4-BE49-F238E27FC236}">
                <a16:creationId xmlns:a16="http://schemas.microsoft.com/office/drawing/2014/main" id="{93112B7A-CE39-4EDB-98F9-93565E4509FF}"/>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71D13BA2-0EEB-42B5-815B-A5646C01C0FA}"/>
              </a:ext>
            </a:extLst>
          </p:cNvPr>
          <p:cNvSpPr>
            <a:spLocks noGrp="1"/>
          </p:cNvSpPr>
          <p:nvPr>
            <p:ph type="sldNum" sz="quarter" idx="12"/>
          </p:nvPr>
        </p:nvSpPr>
        <p:spPr>
          <a:ln/>
        </p:spPr>
        <p:txBody>
          <a:bodyPr/>
          <a:lstStyle>
            <a:lvl1pPr>
              <a:defRPr/>
            </a:lvl1pPr>
          </a:lstStyle>
          <a:p>
            <a:fld id="{1847B622-6675-479C-8912-B6CCFC38329A}" type="slidenum">
              <a:rPr lang="sl-SI" altLang="sl-SI"/>
              <a:pPr/>
              <a:t>‹#›</a:t>
            </a:fld>
            <a:endParaRPr lang="sl-SI" altLang="sl-SI"/>
          </a:p>
        </p:txBody>
      </p:sp>
    </p:spTree>
    <p:extLst>
      <p:ext uri="{BB962C8B-B14F-4D97-AF65-F5344CB8AC3E}">
        <p14:creationId xmlns:p14="http://schemas.microsoft.com/office/powerpoint/2010/main" val="56261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B2146A57-5F31-48D8-9F40-777221F58D9B}"/>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id="{0820FE69-33AE-4451-98E8-F485A898215E}"/>
              </a:ext>
            </a:extLst>
          </p:cNvPr>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sl-SI"/>
              <a:t>Uredite slog naslova matrice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7" name="Date Placeholder 4">
            <a:extLst>
              <a:ext uri="{FF2B5EF4-FFF2-40B4-BE49-F238E27FC236}">
                <a16:creationId xmlns:a16="http://schemas.microsoft.com/office/drawing/2014/main" id="{204D44EA-9462-42DF-9ADF-F74E4A25473A}"/>
              </a:ext>
            </a:extLst>
          </p:cNvPr>
          <p:cNvSpPr>
            <a:spLocks noGrp="1"/>
          </p:cNvSpPr>
          <p:nvPr>
            <p:ph type="dt" sz="half" idx="10"/>
          </p:nvPr>
        </p:nvSpPr>
        <p:spPr/>
        <p:txBody>
          <a:bodyPr/>
          <a:lstStyle>
            <a:lvl1pPr>
              <a:defRPr/>
            </a:lvl1pPr>
          </a:lstStyle>
          <a:p>
            <a:pPr>
              <a:defRPr/>
            </a:pPr>
            <a:fld id="{886A17BE-2A2A-46DA-881F-50B7BB8903D6}" type="datetimeFigureOut">
              <a:rPr lang="sl-SI"/>
              <a:pPr>
                <a:defRPr/>
              </a:pPr>
              <a:t>3. 06. 2019</a:t>
            </a:fld>
            <a:endParaRPr lang="sl-SI"/>
          </a:p>
        </p:txBody>
      </p:sp>
      <p:sp>
        <p:nvSpPr>
          <p:cNvPr id="8" name="Footer Placeholder 5">
            <a:extLst>
              <a:ext uri="{FF2B5EF4-FFF2-40B4-BE49-F238E27FC236}">
                <a16:creationId xmlns:a16="http://schemas.microsoft.com/office/drawing/2014/main" id="{CD38EF92-537E-497E-A613-A789F08DFBE0}"/>
              </a:ext>
            </a:extLst>
          </p:cNvPr>
          <p:cNvSpPr>
            <a:spLocks noGrp="1"/>
          </p:cNvSpPr>
          <p:nvPr>
            <p:ph type="ftr" sz="quarter" idx="11"/>
          </p:nvPr>
        </p:nvSpPr>
        <p:spPr/>
        <p:txBody>
          <a:bodyPr/>
          <a:lstStyle>
            <a:lvl1pPr>
              <a:defRPr>
                <a:solidFill>
                  <a:schemeClr val="tx2"/>
                </a:solidFill>
              </a:defRPr>
            </a:lvl1pPr>
          </a:lstStyle>
          <a:p>
            <a:pPr>
              <a:defRPr/>
            </a:pPr>
            <a:endParaRPr lang="sl-SI"/>
          </a:p>
        </p:txBody>
      </p:sp>
      <p:sp>
        <p:nvSpPr>
          <p:cNvPr id="9" name="Slide Number Placeholder 6">
            <a:extLst>
              <a:ext uri="{FF2B5EF4-FFF2-40B4-BE49-F238E27FC236}">
                <a16:creationId xmlns:a16="http://schemas.microsoft.com/office/drawing/2014/main" id="{566CC948-B39A-4206-94C0-4A13210755C1}"/>
              </a:ext>
            </a:extLst>
          </p:cNvPr>
          <p:cNvSpPr>
            <a:spLocks noGrp="1"/>
          </p:cNvSpPr>
          <p:nvPr>
            <p:ph type="sldNum" sz="quarter" idx="12"/>
          </p:nvPr>
        </p:nvSpPr>
        <p:spPr>
          <a:ln>
            <a:solidFill>
              <a:schemeClr val="tx2"/>
            </a:solidFill>
          </a:ln>
        </p:spPr>
        <p:txBody>
          <a:bodyPr/>
          <a:lstStyle>
            <a:lvl1pPr>
              <a:defRPr>
                <a:solidFill>
                  <a:schemeClr val="tx2"/>
                </a:solidFill>
              </a:defRPr>
            </a:lvl1pPr>
          </a:lstStyle>
          <a:p>
            <a:fld id="{8BA1905A-1553-46E1-B371-7248DE52CF7D}" type="slidenum">
              <a:rPr lang="sl-SI" altLang="sl-SI"/>
              <a:pPr/>
              <a:t>‹#›</a:t>
            </a:fld>
            <a:endParaRPr lang="sl-SI" altLang="sl-SI"/>
          </a:p>
        </p:txBody>
      </p:sp>
    </p:spTree>
    <p:extLst>
      <p:ext uri="{BB962C8B-B14F-4D97-AF65-F5344CB8AC3E}">
        <p14:creationId xmlns:p14="http://schemas.microsoft.com/office/powerpoint/2010/main" val="72098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0940C155-2D1A-40A6-B987-37E97A27C545}"/>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9">
            <a:extLst>
              <a:ext uri="{FF2B5EF4-FFF2-40B4-BE49-F238E27FC236}">
                <a16:creationId xmlns:a16="http://schemas.microsoft.com/office/drawing/2014/main" id="{13B87C9A-EAEF-4F5A-93D9-50DFCEBF737B}"/>
              </a:ext>
            </a:extLst>
          </p:cNvPr>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sl-SI" noProof="0"/>
              <a:t>Kliknite ikono, če želite dodati sliko</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sl-SI"/>
              <a:t>Uredite slog naslova matrice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7" name="Date Placeholder 4">
            <a:extLst>
              <a:ext uri="{FF2B5EF4-FFF2-40B4-BE49-F238E27FC236}">
                <a16:creationId xmlns:a16="http://schemas.microsoft.com/office/drawing/2014/main" id="{B9FD33B4-970F-4994-8DE9-D2188AF98654}"/>
              </a:ext>
            </a:extLst>
          </p:cNvPr>
          <p:cNvSpPr>
            <a:spLocks noGrp="1"/>
          </p:cNvSpPr>
          <p:nvPr>
            <p:ph type="dt" sz="half" idx="15"/>
          </p:nvPr>
        </p:nvSpPr>
        <p:spPr/>
        <p:txBody>
          <a:bodyPr/>
          <a:lstStyle>
            <a:lvl1pPr>
              <a:defRPr/>
            </a:lvl1pPr>
          </a:lstStyle>
          <a:p>
            <a:pPr>
              <a:defRPr/>
            </a:pPr>
            <a:fld id="{0D6E14C1-4DE6-418D-9347-E6C246486B5D}" type="datetimeFigureOut">
              <a:rPr lang="sl-SI"/>
              <a:pPr>
                <a:defRPr/>
              </a:pPr>
              <a:t>3. 06. 2019</a:t>
            </a:fld>
            <a:endParaRPr lang="sl-SI"/>
          </a:p>
        </p:txBody>
      </p:sp>
      <p:sp>
        <p:nvSpPr>
          <p:cNvPr id="8" name="Footer Placeholder 5">
            <a:extLst>
              <a:ext uri="{FF2B5EF4-FFF2-40B4-BE49-F238E27FC236}">
                <a16:creationId xmlns:a16="http://schemas.microsoft.com/office/drawing/2014/main" id="{AAB8A1C8-C1CC-4773-9E11-709D467430F5}"/>
              </a:ext>
            </a:extLst>
          </p:cNvPr>
          <p:cNvSpPr>
            <a:spLocks noGrp="1"/>
          </p:cNvSpPr>
          <p:nvPr>
            <p:ph type="ftr" sz="quarter" idx="16"/>
          </p:nvPr>
        </p:nvSpPr>
        <p:spPr/>
        <p:txBody>
          <a:bodyPr/>
          <a:lstStyle>
            <a:lvl1pPr>
              <a:defRPr/>
            </a:lvl1pPr>
          </a:lstStyle>
          <a:p>
            <a:pPr>
              <a:defRPr/>
            </a:pPr>
            <a:endParaRPr lang="sl-SI"/>
          </a:p>
        </p:txBody>
      </p:sp>
      <p:sp>
        <p:nvSpPr>
          <p:cNvPr id="9" name="Slide Number Placeholder 6">
            <a:extLst>
              <a:ext uri="{FF2B5EF4-FFF2-40B4-BE49-F238E27FC236}">
                <a16:creationId xmlns:a16="http://schemas.microsoft.com/office/drawing/2014/main" id="{53A77A45-83B3-436B-A489-6F5565C4BC3A}"/>
              </a:ext>
            </a:extLst>
          </p:cNvPr>
          <p:cNvSpPr>
            <a:spLocks noGrp="1"/>
          </p:cNvSpPr>
          <p:nvPr>
            <p:ph type="sldNum" sz="quarter" idx="17"/>
          </p:nvPr>
        </p:nvSpPr>
        <p:spPr/>
        <p:txBody>
          <a:bodyPr/>
          <a:lstStyle>
            <a:lvl1pPr>
              <a:defRPr/>
            </a:lvl1pPr>
          </a:lstStyle>
          <a:p>
            <a:fld id="{134F93BB-CA69-4453-8ABB-F0B9EA05BBD5}" type="slidenum">
              <a:rPr lang="sl-SI" altLang="sl-SI"/>
              <a:pPr/>
              <a:t>‹#›</a:t>
            </a:fld>
            <a:endParaRPr lang="sl-SI" altLang="sl-SI"/>
          </a:p>
        </p:txBody>
      </p:sp>
    </p:spTree>
    <p:extLst>
      <p:ext uri="{BB962C8B-B14F-4D97-AF65-F5344CB8AC3E}">
        <p14:creationId xmlns:p14="http://schemas.microsoft.com/office/powerpoint/2010/main" val="57095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E370819A-71EB-42D1-B3DF-7748F94231B7}"/>
              </a:ext>
            </a:extLst>
          </p:cNvPr>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7">
            <a:extLst>
              <a:ext uri="{FF2B5EF4-FFF2-40B4-BE49-F238E27FC236}">
                <a16:creationId xmlns:a16="http://schemas.microsoft.com/office/drawing/2014/main" id="{428D81E1-282F-4B78-BAE0-CE3F8F60DEA5}"/>
              </a:ext>
            </a:extLst>
          </p:cNvPr>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a:extLst>
              <a:ext uri="{FF2B5EF4-FFF2-40B4-BE49-F238E27FC236}">
                <a16:creationId xmlns:a16="http://schemas.microsoft.com/office/drawing/2014/main" id="{95A16FDC-DAF4-4B0E-91D8-23CE1A74E912}"/>
              </a:ext>
            </a:extLst>
          </p:cNvPr>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sl-SI"/>
              <a:t>Uredite slog naslova matrice</a:t>
            </a:r>
            <a:endParaRPr lang="en-US" dirty="0"/>
          </a:p>
        </p:txBody>
      </p:sp>
      <p:sp>
        <p:nvSpPr>
          <p:cNvPr id="1029" name="Text Placeholder 2">
            <a:extLst>
              <a:ext uri="{FF2B5EF4-FFF2-40B4-BE49-F238E27FC236}">
                <a16:creationId xmlns:a16="http://schemas.microsoft.com/office/drawing/2014/main" id="{FDF6C654-5047-472C-8A33-D0A59F1DA8E9}"/>
              </a:ext>
            </a:extLst>
          </p:cNvPr>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5A72470D-F78B-44FD-9E15-822A136451AC}"/>
              </a:ext>
            </a:extLst>
          </p:cNvPr>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cs typeface="+mn-cs"/>
              </a:defRPr>
            </a:lvl1pPr>
          </a:lstStyle>
          <a:p>
            <a:pPr>
              <a:defRPr/>
            </a:pPr>
            <a:fld id="{51561F2F-BD18-4028-86DD-36EA340E2BCC}" type="datetimeFigureOut">
              <a:rPr lang="sl-SI"/>
              <a:pPr>
                <a:defRPr/>
              </a:pPr>
              <a:t>3. 06. 2019</a:t>
            </a:fld>
            <a:endParaRPr lang="sl-SI"/>
          </a:p>
        </p:txBody>
      </p:sp>
      <p:sp>
        <p:nvSpPr>
          <p:cNvPr id="5" name="Footer Placeholder 4">
            <a:extLst>
              <a:ext uri="{FF2B5EF4-FFF2-40B4-BE49-F238E27FC236}">
                <a16:creationId xmlns:a16="http://schemas.microsoft.com/office/drawing/2014/main" id="{CEEA5D78-4AE4-49B0-A2D0-F3D85737FF74}"/>
              </a:ext>
            </a:extLst>
          </p:cNvPr>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fontAlgn="auto">
              <a:spcBef>
                <a:spcPts val="0"/>
              </a:spcBef>
              <a:spcAft>
                <a:spcPts val="0"/>
              </a:spcAft>
              <a:defRPr sz="1000" cap="all" spc="200" baseline="0">
                <a:solidFill>
                  <a:srgbClr val="FFFFFF"/>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6B2958DA-A4C7-4A6F-9B26-E16C1598BA4D}"/>
              </a:ext>
            </a:extLst>
          </p:cNvPr>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a:solidFill>
                  <a:srgbClr val="FFFFFF"/>
                </a:solidFill>
              </a:defRPr>
            </a:lvl1pPr>
          </a:lstStyle>
          <a:p>
            <a:fld id="{A72AEFC4-EB6C-4E4D-9369-2EB5A380A33B}"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755" r:id="rId1"/>
    <p:sldLayoutId id="2147483748" r:id="rId2"/>
    <p:sldLayoutId id="2147483756" r:id="rId3"/>
    <p:sldLayoutId id="2147483749" r:id="rId4"/>
    <p:sldLayoutId id="2147483750" r:id="rId5"/>
    <p:sldLayoutId id="2147483751" r:id="rId6"/>
    <p:sldLayoutId id="2147483752" r:id="rId7"/>
    <p:sldLayoutId id="2147483757" r:id="rId8"/>
    <p:sldLayoutId id="2147483758" r:id="rId9"/>
    <p:sldLayoutId id="2147483753" r:id="rId10"/>
    <p:sldLayoutId id="2147483754" r:id="rId11"/>
  </p:sldLayoutIdLst>
  <p:txStyles>
    <p:titleStyle>
      <a:lvl1pPr algn="l" rtl="0" fontAlgn="base">
        <a:spcBef>
          <a:spcPct val="0"/>
        </a:spcBef>
        <a:spcAft>
          <a:spcPct val="0"/>
        </a:spcAft>
        <a:defRPr sz="28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anose="020B0603020102020204" pitchFamily="34" charset="0"/>
        </a:defRPr>
      </a:lvl2pPr>
      <a:lvl3pPr algn="l" rtl="0" fontAlgn="base">
        <a:spcBef>
          <a:spcPct val="0"/>
        </a:spcBef>
        <a:spcAft>
          <a:spcPct val="0"/>
        </a:spcAft>
        <a:defRPr sz="2800">
          <a:solidFill>
            <a:schemeClr val="tx1"/>
          </a:solidFill>
          <a:latin typeface="Franklin Gothic Medium" panose="020B0603020102020204" pitchFamily="34" charset="0"/>
        </a:defRPr>
      </a:lvl3pPr>
      <a:lvl4pPr algn="l" rtl="0" fontAlgn="base">
        <a:spcBef>
          <a:spcPct val="0"/>
        </a:spcBef>
        <a:spcAft>
          <a:spcPct val="0"/>
        </a:spcAft>
        <a:defRPr sz="2800">
          <a:solidFill>
            <a:schemeClr val="tx1"/>
          </a:solidFill>
          <a:latin typeface="Franklin Gothic Medium" panose="020B0603020102020204" pitchFamily="34" charset="0"/>
        </a:defRPr>
      </a:lvl4pPr>
      <a:lvl5pPr algn="l" rtl="0" fontAlgn="base">
        <a:spcBef>
          <a:spcPct val="0"/>
        </a:spcBef>
        <a:spcAft>
          <a:spcPct val="0"/>
        </a:spcAft>
        <a:defRPr sz="2800">
          <a:solidFill>
            <a:schemeClr val="tx1"/>
          </a:solidFill>
          <a:latin typeface="Franklin Gothic Medium" panose="020B0603020102020204" pitchFamily="34" charset="0"/>
        </a:defRPr>
      </a:lvl5pPr>
      <a:lvl6pPr marL="457200" algn="l" rtl="0" fontAlgn="base">
        <a:spcBef>
          <a:spcPct val="0"/>
        </a:spcBef>
        <a:spcAft>
          <a:spcPct val="0"/>
        </a:spcAft>
        <a:defRPr sz="2800">
          <a:solidFill>
            <a:schemeClr val="tx1"/>
          </a:solidFill>
          <a:latin typeface="Franklin Gothic Medium" panose="020B0603020102020204" pitchFamily="34" charset="0"/>
        </a:defRPr>
      </a:lvl6pPr>
      <a:lvl7pPr marL="914400" algn="l" rtl="0" fontAlgn="base">
        <a:spcBef>
          <a:spcPct val="0"/>
        </a:spcBef>
        <a:spcAft>
          <a:spcPct val="0"/>
        </a:spcAft>
        <a:defRPr sz="2800">
          <a:solidFill>
            <a:schemeClr val="tx1"/>
          </a:solidFill>
          <a:latin typeface="Franklin Gothic Medium" panose="020B0603020102020204" pitchFamily="34" charset="0"/>
        </a:defRPr>
      </a:lvl7pPr>
      <a:lvl8pPr marL="1371600" algn="l" rtl="0" fontAlgn="base">
        <a:spcBef>
          <a:spcPct val="0"/>
        </a:spcBef>
        <a:spcAft>
          <a:spcPct val="0"/>
        </a:spcAft>
        <a:defRPr sz="2800">
          <a:solidFill>
            <a:schemeClr val="tx1"/>
          </a:solidFill>
          <a:latin typeface="Franklin Gothic Medium" panose="020B0603020102020204" pitchFamily="34" charset="0"/>
        </a:defRPr>
      </a:lvl8pPr>
      <a:lvl9pPr marL="1828800" algn="l" rtl="0" fontAlgn="base">
        <a:spcBef>
          <a:spcPct val="0"/>
        </a:spcBef>
        <a:spcAft>
          <a:spcPct val="0"/>
        </a:spcAft>
        <a:defRPr sz="2800">
          <a:solidFill>
            <a:schemeClr val="tx1"/>
          </a:solidFill>
          <a:latin typeface="Franklin Gothic Medium" panose="020B0603020102020204" pitchFamily="34" charset="0"/>
        </a:defRPr>
      </a:lvl9pPr>
    </p:titleStyle>
    <p:bodyStyle>
      <a:lvl1pPr marL="342900" indent="-342900" algn="l" rtl="0" fontAlgn="base">
        <a:spcBef>
          <a:spcPts val="800"/>
        </a:spcBef>
        <a:spcAft>
          <a:spcPct val="0"/>
        </a:spcAft>
        <a:buFont typeface="Arial" panose="020B0604020202020204" pitchFamily="34" charset="0"/>
        <a:defRPr sz="1600" b="1" kern="1200">
          <a:solidFill>
            <a:schemeClr val="tx1"/>
          </a:solidFill>
          <a:latin typeface="+mn-lt"/>
          <a:ea typeface="+mn-ea"/>
          <a:cs typeface="+mn-cs"/>
        </a:defRPr>
      </a:lvl1pPr>
      <a:lvl2pPr marL="173038" indent="-173038" algn="l" rtl="0" fontAlgn="base">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401638" indent="-163513" algn="l" rtl="0" fontAlgn="base">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630238" indent="-163513" algn="l" rtl="0" fontAlgn="base">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4pPr>
      <a:lvl5pPr marL="858838" indent="-173038" algn="l" rtl="0" fontAlgn="base">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24ur.com/novice/svet/pogresane-najstnike-so-nasli-mrtve.html" TargetMode="External"/><Relationship Id="rId2" Type="http://schemas.openxmlformats.org/officeDocument/2006/relationships/hyperlink" Target="http://www.dnevnik.si/kronika/1042527188" TargetMode="External"/><Relationship Id="rId1" Type="http://schemas.openxmlformats.org/officeDocument/2006/relationships/slideLayout" Target="../slideLayouts/slideLayout2.xml"/><Relationship Id="rId5" Type="http://schemas.openxmlformats.org/officeDocument/2006/relationships/hyperlink" Target="http://www.24ur.com/novice/crna-kronika/eden-od-pogresanih-fantov-mamo-z-sms-sporocilom-obvestil-da-jim-ni-hudo.html" TargetMode="External"/><Relationship Id="rId4" Type="http://schemas.openxmlformats.org/officeDocument/2006/relationships/hyperlink" Target="http://www.24ur.com/novice/svet/pocitnice-so-trajale-le-3-dni-ujeli-16-letnika-ki-sta-iz-sole-pobegnila-na-morje.htm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C049F53-B215-465A-861A-1EA952E7726A}"/>
              </a:ext>
            </a:extLst>
          </p:cNvPr>
          <p:cNvSpPr>
            <a:spLocks noGrp="1"/>
          </p:cNvSpPr>
          <p:nvPr>
            <p:ph type="ctrTitle"/>
          </p:nvPr>
        </p:nvSpPr>
        <p:spPr>
          <a:xfrm rot="19140000">
            <a:off x="703263" y="1427163"/>
            <a:ext cx="6575425" cy="1203325"/>
          </a:xfrm>
        </p:spPr>
        <p:txBody>
          <a:bodyPr/>
          <a:lstStyle/>
          <a:p>
            <a:pPr fontAlgn="auto">
              <a:spcAft>
                <a:spcPts val="0"/>
              </a:spcAft>
              <a:defRPr/>
            </a:pPr>
            <a:r>
              <a:rPr lang="sl-SI" sz="5400" dirty="0"/>
              <a:t>Pod milim nebom</a:t>
            </a:r>
          </a:p>
        </p:txBody>
      </p:sp>
      <p:sp>
        <p:nvSpPr>
          <p:cNvPr id="3" name="Podnaslov 2">
            <a:extLst>
              <a:ext uri="{FF2B5EF4-FFF2-40B4-BE49-F238E27FC236}">
                <a16:creationId xmlns:a16="http://schemas.microsoft.com/office/drawing/2014/main" id="{DB692050-0325-491D-A3D6-19694296E37D}"/>
              </a:ext>
            </a:extLst>
          </p:cNvPr>
          <p:cNvSpPr>
            <a:spLocks noGrp="1"/>
          </p:cNvSpPr>
          <p:nvPr>
            <p:ph type="subTitle" idx="1"/>
          </p:nvPr>
        </p:nvSpPr>
        <p:spPr>
          <a:xfrm rot="19140000">
            <a:off x="1212850" y="2470150"/>
            <a:ext cx="6510338" cy="330200"/>
          </a:xfrm>
        </p:spPr>
        <p:txBody>
          <a:bodyPr rtlCol="0">
            <a:noAutofit/>
          </a:bodyPr>
          <a:lstStyle/>
          <a:p>
            <a:pPr fontAlgn="auto">
              <a:spcAft>
                <a:spcPts val="0"/>
              </a:spcAft>
              <a:defRPr/>
            </a:pPr>
            <a:r>
              <a:rPr lang="sl-SI" sz="2000"/>
              <a:t>Desa Muck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9EA57F-EFF8-4AC4-A031-051A2F570C7B}"/>
              </a:ext>
            </a:extLst>
          </p:cNvPr>
          <p:cNvSpPr>
            <a:spLocks noGrp="1"/>
          </p:cNvSpPr>
          <p:nvPr>
            <p:ph type="title"/>
          </p:nvPr>
        </p:nvSpPr>
        <p:spPr>
          <a:xfrm>
            <a:off x="468313" y="476250"/>
            <a:ext cx="8229600" cy="1143000"/>
          </a:xfrm>
        </p:spPr>
        <p:txBody>
          <a:bodyPr>
            <a:normAutofit/>
          </a:bodyPr>
          <a:lstStyle/>
          <a:p>
            <a:pPr algn="ctr" fontAlgn="auto">
              <a:spcAft>
                <a:spcPts val="0"/>
              </a:spcAft>
              <a:defRPr/>
            </a:pPr>
            <a:r>
              <a:rPr lang="sl-SI" sz="5400" dirty="0"/>
              <a:t>NAJLJUBŠI DEL ZGODBE</a:t>
            </a:r>
          </a:p>
        </p:txBody>
      </p:sp>
      <p:sp>
        <p:nvSpPr>
          <p:cNvPr id="15363" name="Ograda vsebine 2">
            <a:extLst>
              <a:ext uri="{FF2B5EF4-FFF2-40B4-BE49-F238E27FC236}">
                <a16:creationId xmlns:a16="http://schemas.microsoft.com/office/drawing/2014/main" id="{9D316747-1FE3-4B5C-82D3-760F959E6C22}"/>
              </a:ext>
            </a:extLst>
          </p:cNvPr>
          <p:cNvSpPr>
            <a:spLocks noGrp="1"/>
          </p:cNvSpPr>
          <p:nvPr>
            <p:ph idx="1"/>
          </p:nvPr>
        </p:nvSpPr>
        <p:spPr>
          <a:xfrm>
            <a:off x="457200" y="1628775"/>
            <a:ext cx="8229600" cy="4695825"/>
          </a:xfrm>
        </p:spPr>
        <p:txBody>
          <a:bodyPr/>
          <a:lstStyle/>
          <a:p>
            <a:r>
              <a:rPr lang="sl-SI" altLang="sl-SI" sz="2000"/>
              <a:t>Moj najljubši del je, ko se Taja in Vlasta zaljubita v fanta, ki pritečeta v njuno zavetje, ko dežuje. Taja se je zaljubila na prvi pogled v Marjana, Vlasta pa ne takoj v Rudija. Hoteli so skupaj oditi v Grčijo, a jih je policija ločila. Taja se je s starši preselila, Vlasta je ostala doma v Ljubljani, Marjan je šel k staršem na Jesenice. Za Rudija pa se borita psihologinja in babi (da ne bi šel v poboljševalnico), ker ga starši nočejo.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A0399E-4F27-4CF4-91B7-E753ABAEACE5}"/>
              </a:ext>
            </a:extLst>
          </p:cNvPr>
          <p:cNvSpPr>
            <a:spLocks noGrp="1"/>
          </p:cNvSpPr>
          <p:nvPr>
            <p:ph type="title"/>
          </p:nvPr>
        </p:nvSpPr>
        <p:spPr>
          <a:xfrm>
            <a:off x="468313" y="333375"/>
            <a:ext cx="8229600" cy="1143000"/>
          </a:xfrm>
        </p:spPr>
        <p:txBody>
          <a:bodyPr>
            <a:normAutofit/>
          </a:bodyPr>
          <a:lstStyle/>
          <a:p>
            <a:pPr algn="ctr" fontAlgn="auto">
              <a:spcAft>
                <a:spcPts val="0"/>
              </a:spcAft>
              <a:defRPr/>
            </a:pPr>
            <a:r>
              <a:rPr lang="sl-SI" sz="5400" dirty="0"/>
              <a:t>OBNOVA</a:t>
            </a:r>
          </a:p>
        </p:txBody>
      </p:sp>
      <p:sp>
        <p:nvSpPr>
          <p:cNvPr id="16387" name="Ograda vsebine 2">
            <a:extLst>
              <a:ext uri="{FF2B5EF4-FFF2-40B4-BE49-F238E27FC236}">
                <a16:creationId xmlns:a16="http://schemas.microsoft.com/office/drawing/2014/main" id="{3376F205-A3F1-4D52-9FB8-DF0F3CBC5AAB}"/>
              </a:ext>
            </a:extLst>
          </p:cNvPr>
          <p:cNvSpPr>
            <a:spLocks noGrp="1"/>
          </p:cNvSpPr>
          <p:nvPr>
            <p:ph idx="1"/>
          </p:nvPr>
        </p:nvSpPr>
        <p:spPr>
          <a:xfrm>
            <a:off x="755650" y="1412875"/>
            <a:ext cx="7521575" cy="3579813"/>
          </a:xfrm>
        </p:spPr>
        <p:txBody>
          <a:bodyPr/>
          <a:lstStyle/>
          <a:p>
            <a:pPr marL="285750" indent="-285750">
              <a:buFont typeface="Arial" panose="020B0604020202020204" pitchFamily="34" charset="0"/>
              <a:buChar char="•"/>
            </a:pPr>
            <a:r>
              <a:rPr lang="sl-SI" altLang="sl-SI" sz="2000"/>
              <a:t>pobeg (šola) – slava,</a:t>
            </a:r>
          </a:p>
          <a:p>
            <a:pPr marL="285750" indent="-285750">
              <a:buFont typeface="Arial" panose="020B0604020202020204" pitchFamily="34" charset="0"/>
              <a:buChar char="•"/>
            </a:pPr>
            <a:r>
              <a:rPr lang="sl-SI" altLang="sl-SI" sz="2000"/>
              <a:t>Ankaran - oskrbnik,</a:t>
            </a:r>
          </a:p>
          <a:p>
            <a:pPr marL="285750" indent="-285750">
              <a:buFont typeface="Arial" panose="020B0604020202020204" pitchFamily="34" charset="0"/>
              <a:buChar char="•"/>
            </a:pPr>
            <a:r>
              <a:rPr lang="sl-SI" altLang="sl-SI" sz="2000"/>
              <a:t>Koper – slaščičarna, lunapark, cirkus,</a:t>
            </a:r>
          </a:p>
          <a:p>
            <a:pPr marL="285750" indent="-285750">
              <a:buFont typeface="Arial" panose="020B0604020202020204" pitchFamily="34" charset="0"/>
              <a:buChar char="•"/>
            </a:pPr>
            <a:r>
              <a:rPr lang="sl-SI" altLang="sl-SI" sz="2000"/>
              <a:t>Piran – klošarji,</a:t>
            </a:r>
          </a:p>
          <a:p>
            <a:pPr marL="285750" indent="-285750">
              <a:buFont typeface="Arial" panose="020B0604020202020204" pitchFamily="34" charset="0"/>
              <a:buChar char="•"/>
            </a:pPr>
            <a:r>
              <a:rPr lang="sl-SI" altLang="sl-SI" sz="2000"/>
              <a:t>Okrepčevalnica – Bolhica, internat,</a:t>
            </a:r>
          </a:p>
          <a:p>
            <a:pPr marL="285750" indent="-285750">
              <a:buFont typeface="Arial" panose="020B0604020202020204" pitchFamily="34" charset="0"/>
              <a:buChar char="•"/>
            </a:pPr>
            <a:r>
              <a:rPr lang="sl-SI" altLang="sl-SI" sz="2000"/>
              <a:t>kmet, Mara</a:t>
            </a:r>
          </a:p>
          <a:p>
            <a:pPr marL="285750" indent="-285750">
              <a:buFont typeface="Arial" panose="020B0604020202020204" pitchFamily="34" charset="0"/>
              <a:buChar char="•"/>
            </a:pPr>
            <a:r>
              <a:rPr lang="sl-SI" altLang="sl-SI" sz="2000"/>
              <a:t>porušeno naselje – Rudi, Marjan,</a:t>
            </a:r>
          </a:p>
          <a:p>
            <a:pPr marL="285750" indent="-285750">
              <a:buFont typeface="Arial" panose="020B0604020202020204" pitchFamily="34" charset="0"/>
              <a:buChar char="•"/>
            </a:pPr>
            <a:r>
              <a:rPr lang="sl-SI" altLang="sl-SI" sz="2000"/>
              <a:t>ločitev</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6E76009-BE10-476D-8789-11EFF7DAB9AE}"/>
              </a:ext>
            </a:extLst>
          </p:cNvPr>
          <p:cNvSpPr>
            <a:spLocks noGrp="1"/>
          </p:cNvSpPr>
          <p:nvPr>
            <p:ph type="title"/>
          </p:nvPr>
        </p:nvSpPr>
        <p:spPr>
          <a:xfrm>
            <a:off x="395288" y="333375"/>
            <a:ext cx="8229600" cy="1143000"/>
          </a:xfrm>
        </p:spPr>
        <p:txBody>
          <a:bodyPr>
            <a:normAutofit/>
          </a:bodyPr>
          <a:lstStyle/>
          <a:p>
            <a:pPr algn="ctr" fontAlgn="auto">
              <a:spcAft>
                <a:spcPts val="0"/>
              </a:spcAft>
              <a:defRPr/>
            </a:pPr>
            <a:r>
              <a:rPr lang="sl-SI" sz="5400" dirty="0"/>
              <a:t>MOJE MNENJE</a:t>
            </a:r>
          </a:p>
        </p:txBody>
      </p:sp>
      <p:sp>
        <p:nvSpPr>
          <p:cNvPr id="17411" name="Ograda vsebine 2">
            <a:extLst>
              <a:ext uri="{FF2B5EF4-FFF2-40B4-BE49-F238E27FC236}">
                <a16:creationId xmlns:a16="http://schemas.microsoft.com/office/drawing/2014/main" id="{CEC3EC2A-EB64-48AB-98EC-9325D6964599}"/>
              </a:ext>
            </a:extLst>
          </p:cNvPr>
          <p:cNvSpPr>
            <a:spLocks noGrp="1"/>
          </p:cNvSpPr>
          <p:nvPr>
            <p:ph idx="1"/>
          </p:nvPr>
        </p:nvSpPr>
        <p:spPr>
          <a:xfrm>
            <a:off x="827088" y="1412875"/>
            <a:ext cx="7521575" cy="3579813"/>
          </a:xfrm>
        </p:spPr>
        <p:txBody>
          <a:bodyPr/>
          <a:lstStyle/>
          <a:p>
            <a:r>
              <a:rPr lang="sl-SI" altLang="sl-SI" sz="2000"/>
              <a:t>Meni se je knjiga zdela zanimiva. Knjigo je pisateljica popestrila z begom in policijo. Knjigo bi priporočala najstnikom, predvsem puncam, kajti knjiga je polna dogajanj, zanimiva, z malo ljubezni in pa še kratka.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C61146F-6D2C-423B-9828-19A23685D9CC}"/>
              </a:ext>
            </a:extLst>
          </p:cNvPr>
          <p:cNvSpPr>
            <a:spLocks noGrp="1"/>
          </p:cNvSpPr>
          <p:nvPr>
            <p:ph type="title"/>
          </p:nvPr>
        </p:nvSpPr>
        <p:spPr>
          <a:xfrm>
            <a:off x="827088" y="260350"/>
            <a:ext cx="7516812" cy="687388"/>
          </a:xfrm>
        </p:spPr>
        <p:txBody>
          <a:bodyPr/>
          <a:lstStyle/>
          <a:p>
            <a:pPr algn="ctr" fontAlgn="auto">
              <a:spcAft>
                <a:spcPts val="0"/>
              </a:spcAft>
              <a:defRPr/>
            </a:pPr>
            <a:r>
              <a:rPr lang="sl-SI" sz="5400" dirty="0"/>
              <a:t>MOJE VIDENJE</a:t>
            </a:r>
          </a:p>
        </p:txBody>
      </p:sp>
      <p:sp>
        <p:nvSpPr>
          <p:cNvPr id="18435" name="Ograda vsebine 2">
            <a:extLst>
              <a:ext uri="{FF2B5EF4-FFF2-40B4-BE49-F238E27FC236}">
                <a16:creationId xmlns:a16="http://schemas.microsoft.com/office/drawing/2014/main" id="{6EE2166D-A991-487C-87CE-9AFC329097B8}"/>
              </a:ext>
            </a:extLst>
          </p:cNvPr>
          <p:cNvSpPr>
            <a:spLocks noGrp="1"/>
          </p:cNvSpPr>
          <p:nvPr>
            <p:ph idx="1"/>
          </p:nvPr>
        </p:nvSpPr>
        <p:spPr>
          <a:xfrm>
            <a:off x="755650" y="1125538"/>
            <a:ext cx="7521575" cy="3579812"/>
          </a:xfrm>
        </p:spPr>
        <p:txBody>
          <a:bodyPr/>
          <a:lstStyle/>
          <a:p>
            <a:r>
              <a:rPr lang="sl-SI" altLang="sl-SI" sz="2000"/>
              <a:t>Jaz menim, da beg ni rešitev za to, ker ti starši včasih ne ustrežejo. To sta punci spoznali v času svoje  avanture. Ampak jim tudi ni žal, ker sta spoznali njuni ljubezni.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D09E4D-E95E-4B1A-904A-4A988EE52196}"/>
              </a:ext>
            </a:extLst>
          </p:cNvPr>
          <p:cNvSpPr>
            <a:spLocks noGrp="1"/>
          </p:cNvSpPr>
          <p:nvPr>
            <p:ph type="title"/>
          </p:nvPr>
        </p:nvSpPr>
        <p:spPr>
          <a:xfrm>
            <a:off x="468313" y="188913"/>
            <a:ext cx="8229600" cy="1143000"/>
          </a:xfrm>
        </p:spPr>
        <p:txBody>
          <a:bodyPr/>
          <a:lstStyle/>
          <a:p>
            <a:pPr algn="ctr" fontAlgn="auto">
              <a:spcAft>
                <a:spcPts val="0"/>
              </a:spcAft>
              <a:defRPr/>
            </a:pPr>
            <a:r>
              <a:rPr lang="sl-SI" dirty="0"/>
              <a:t>    </a:t>
            </a:r>
            <a:r>
              <a:rPr lang="sl-SI" sz="5400" dirty="0"/>
              <a:t>DESA MUCK</a:t>
            </a:r>
          </a:p>
        </p:txBody>
      </p:sp>
      <p:sp>
        <p:nvSpPr>
          <p:cNvPr id="19459" name="Ograda vsebine 2">
            <a:extLst>
              <a:ext uri="{FF2B5EF4-FFF2-40B4-BE49-F238E27FC236}">
                <a16:creationId xmlns:a16="http://schemas.microsoft.com/office/drawing/2014/main" id="{4A37733F-62DA-4524-B60E-9F9C259F2F47}"/>
              </a:ext>
            </a:extLst>
          </p:cNvPr>
          <p:cNvSpPr>
            <a:spLocks noGrp="1"/>
          </p:cNvSpPr>
          <p:nvPr>
            <p:ph idx="1"/>
          </p:nvPr>
        </p:nvSpPr>
        <p:spPr>
          <a:xfrm>
            <a:off x="457200" y="1268413"/>
            <a:ext cx="8229600" cy="5056187"/>
          </a:xfrm>
        </p:spPr>
        <p:txBody>
          <a:bodyPr/>
          <a:lstStyle/>
          <a:p>
            <a:pPr>
              <a:buFont typeface="Arial" panose="020B0604020202020204" pitchFamily="34" charset="0"/>
              <a:buChar char="•"/>
            </a:pPr>
            <a:r>
              <a:rPr lang="sl-SI" altLang="sl-SI" sz="2000"/>
              <a:t>slovenska igralka, televizijska voditeljica, publicistka in mladinska pisateljica</a:t>
            </a:r>
          </a:p>
          <a:p>
            <a:pPr>
              <a:buFont typeface="Arial" panose="020B0604020202020204" pitchFamily="34" charset="0"/>
              <a:buChar char="•"/>
            </a:pPr>
            <a:r>
              <a:rPr lang="sl-SI" altLang="sl-SI" sz="2000"/>
              <a:t>rojena 29.8.1955 v Ljubljan</a:t>
            </a:r>
          </a:p>
          <a:p>
            <a:pPr>
              <a:buFont typeface="Arial" panose="020B0604020202020204" pitchFamily="34" charset="0"/>
              <a:buChar char="•"/>
            </a:pPr>
            <a:r>
              <a:rPr lang="sl-SI" altLang="sl-SI" sz="2000"/>
              <a:t>nečakinja slovenskega igralca, pesnika in profesorja Kristijana Mucka</a:t>
            </a:r>
          </a:p>
          <a:p>
            <a:pPr>
              <a:buFont typeface="Arial" panose="020B0604020202020204" pitchFamily="34" charset="0"/>
              <a:buChar char="•"/>
            </a:pPr>
            <a:r>
              <a:rPr lang="sl-SI" altLang="sl-SI" sz="2000"/>
              <a:t>preizkusila se je v večih poklicih: kot pomočnica vzgojiteljice v vrtcu Poljane, negovalka duševno prizadetih otrok, tudi kot tehnična risarka v gradbenem podjetju, kot igralka v filmih, gledaliških predstavah ter kot voditeljica</a:t>
            </a:r>
          </a:p>
          <a:p>
            <a:pPr>
              <a:buFont typeface="Arial" panose="020B0604020202020204" pitchFamily="34" charset="0"/>
              <a:buChar char="•"/>
            </a:pPr>
            <a:r>
              <a:rPr lang="sl-SI" altLang="sl-SI" sz="2000"/>
              <a:t>nazadnje se je lotila še pisanja, je svobodna umetnica</a:t>
            </a:r>
          </a:p>
          <a:p>
            <a:pPr>
              <a:buFont typeface="Arial" panose="020B0604020202020204" pitchFamily="34" charset="0"/>
              <a:buChar char="•"/>
            </a:pPr>
            <a:r>
              <a:rPr lang="sl-SI" altLang="sl-SI" sz="2000"/>
              <a:t>nominirana za Slovenko leta (2008)</a:t>
            </a:r>
          </a:p>
          <a:p>
            <a:endParaRPr lang="sl-SI" altLang="sl-SI"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491155F-F3E6-4CF9-B181-980E44D19AD0}"/>
              </a:ext>
            </a:extLst>
          </p:cNvPr>
          <p:cNvSpPr>
            <a:spLocks noGrp="1"/>
          </p:cNvSpPr>
          <p:nvPr>
            <p:ph type="title"/>
          </p:nvPr>
        </p:nvSpPr>
        <p:spPr/>
        <p:txBody>
          <a:bodyPr/>
          <a:lstStyle/>
          <a:p>
            <a:pPr fontAlgn="auto">
              <a:spcAft>
                <a:spcPts val="0"/>
              </a:spcAft>
              <a:defRPr/>
            </a:pPr>
            <a:r>
              <a:rPr lang="sl-SI" sz="5400" dirty="0"/>
              <a:t>PRIZNANJA IN NAGRADE</a:t>
            </a:r>
          </a:p>
        </p:txBody>
      </p:sp>
      <p:sp>
        <p:nvSpPr>
          <p:cNvPr id="20483" name="Ograda vsebine 2">
            <a:extLst>
              <a:ext uri="{FF2B5EF4-FFF2-40B4-BE49-F238E27FC236}">
                <a16:creationId xmlns:a16="http://schemas.microsoft.com/office/drawing/2014/main" id="{AD82E6F3-7306-4F25-A03A-F05A38368397}"/>
              </a:ext>
            </a:extLst>
          </p:cNvPr>
          <p:cNvSpPr>
            <a:spLocks noGrp="1"/>
          </p:cNvSpPr>
          <p:nvPr>
            <p:ph idx="1"/>
          </p:nvPr>
        </p:nvSpPr>
        <p:spPr/>
        <p:txBody>
          <a:bodyPr/>
          <a:lstStyle/>
          <a:p>
            <a:r>
              <a:rPr lang="sl-SI" altLang="sl-SI" sz="2000"/>
              <a:t>1997- Nagrada večernica za mladinski roman Lažniva Suzi</a:t>
            </a:r>
          </a:p>
          <a:p>
            <a:r>
              <a:rPr lang="sl-SI" altLang="sl-SI" sz="2000"/>
              <a:t>2005 - Levstikova nagrada</a:t>
            </a:r>
          </a:p>
          <a:p>
            <a:r>
              <a:rPr lang="sl-SI" altLang="sl-SI" sz="2000"/>
              <a:t>2003, 2004, 2005, 2006, Zbirka Anica - Moja najljubša slovenska knjiga po izboru mladih bralcev</a:t>
            </a:r>
          </a:p>
          <a:p>
            <a:r>
              <a:rPr lang="sl-SI" altLang="sl-SI" sz="2000"/>
              <a:t>2007- Vesna za najboljšo žensko stransko vlogo v filmu Instalacija ljubezni na 10. Festivalu slovenskega filma v Portorožu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5554B4C-D8AD-4C6E-8487-40CC47655F28}"/>
              </a:ext>
            </a:extLst>
          </p:cNvPr>
          <p:cNvSpPr>
            <a:spLocks noGrp="1"/>
          </p:cNvSpPr>
          <p:nvPr>
            <p:ph type="title"/>
          </p:nvPr>
        </p:nvSpPr>
        <p:spPr>
          <a:xfrm>
            <a:off x="468313" y="333375"/>
            <a:ext cx="8229600" cy="1143000"/>
          </a:xfrm>
        </p:spPr>
        <p:txBody>
          <a:bodyPr>
            <a:normAutofit/>
          </a:bodyPr>
          <a:lstStyle/>
          <a:p>
            <a:pPr algn="ctr" fontAlgn="auto">
              <a:spcAft>
                <a:spcPts val="0"/>
              </a:spcAft>
              <a:defRPr/>
            </a:pPr>
            <a:r>
              <a:rPr lang="sl-SI" sz="5400" dirty="0"/>
              <a:t>Najbolj znana dela</a:t>
            </a:r>
          </a:p>
        </p:txBody>
      </p:sp>
      <p:sp>
        <p:nvSpPr>
          <p:cNvPr id="21507" name="Ograda vsebine 2">
            <a:extLst>
              <a:ext uri="{FF2B5EF4-FFF2-40B4-BE49-F238E27FC236}">
                <a16:creationId xmlns:a16="http://schemas.microsoft.com/office/drawing/2014/main" id="{81094DDD-0690-4DAB-B4ED-707882313886}"/>
              </a:ext>
            </a:extLst>
          </p:cNvPr>
          <p:cNvSpPr>
            <a:spLocks noGrp="1"/>
          </p:cNvSpPr>
          <p:nvPr>
            <p:ph idx="1"/>
          </p:nvPr>
        </p:nvSpPr>
        <p:spPr>
          <a:xfrm>
            <a:off x="468313" y="1557338"/>
            <a:ext cx="8229600" cy="4767262"/>
          </a:xfrm>
        </p:spPr>
        <p:txBody>
          <a:bodyPr/>
          <a:lstStyle/>
          <a:p>
            <a:pPr>
              <a:buFont typeface="Arial" panose="020B0604020202020204" pitchFamily="34" charset="0"/>
              <a:buChar char="•"/>
            </a:pPr>
            <a:r>
              <a:rPr lang="sl-SI" altLang="sl-SI" sz="2000"/>
              <a:t>Zbirka Anica (Anica in grozovitež, Anica in materinski dan, Anica in športni dan, Anica in počitnice, Anica in prva ljubezen…)</a:t>
            </a:r>
          </a:p>
          <a:p>
            <a:pPr>
              <a:buFont typeface="Arial" panose="020B0604020202020204" pitchFamily="34" charset="0"/>
              <a:buChar char="•"/>
            </a:pPr>
            <a:r>
              <a:rPr lang="sl-SI" altLang="sl-SI" sz="2000"/>
              <a:t>Tistega lepega dne</a:t>
            </a:r>
          </a:p>
          <a:p>
            <a:pPr>
              <a:buFont typeface="Arial" panose="020B0604020202020204" pitchFamily="34" charset="0"/>
              <a:buChar char="•"/>
            </a:pPr>
            <a:r>
              <a:rPr lang="sl-SI" altLang="sl-SI" sz="2000"/>
              <a:t>Blazno resno (Blazno resno slavni, Blazno resno o šoli, Blazno resno zadeti, Blazno resno popolni...)</a:t>
            </a:r>
          </a:p>
          <a:p>
            <a:pPr>
              <a:buFont typeface="Arial" panose="020B0604020202020204" pitchFamily="34" charset="0"/>
              <a:buChar char="•"/>
            </a:pPr>
            <a:r>
              <a:rPr lang="sl-SI" altLang="sl-SI" sz="2000"/>
              <a:t>Pod milim nebom</a:t>
            </a:r>
          </a:p>
          <a:p>
            <a:pPr>
              <a:buFont typeface="Arial" panose="020B0604020202020204" pitchFamily="34" charset="0"/>
              <a:buChar char="•"/>
            </a:pPr>
            <a:r>
              <a:rPr lang="sl-SI" altLang="sl-SI" sz="2000"/>
              <a:t>Hči Lune</a:t>
            </a:r>
          </a:p>
          <a:p>
            <a:pPr>
              <a:buFont typeface="Arial" panose="020B0604020202020204" pitchFamily="34" charset="0"/>
              <a:buChar char="•"/>
            </a:pPr>
            <a:r>
              <a:rPr lang="sl-SI" altLang="sl-SI" sz="2000"/>
              <a:t>Kremplin</a:t>
            </a:r>
          </a:p>
          <a:p>
            <a:pPr>
              <a:buFont typeface="Arial" panose="020B0604020202020204" pitchFamily="34" charset="0"/>
              <a:buChar char="•"/>
            </a:pPr>
            <a:r>
              <a:rPr lang="sl-SI" altLang="sl-SI" sz="2000"/>
              <a:t>Lažniva Suzi…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vsebine 2">
            <a:extLst>
              <a:ext uri="{FF2B5EF4-FFF2-40B4-BE49-F238E27FC236}">
                <a16:creationId xmlns:a16="http://schemas.microsoft.com/office/drawing/2014/main" id="{969EEA8B-2142-4CC7-AB5F-D011C691BD52}"/>
              </a:ext>
            </a:extLst>
          </p:cNvPr>
          <p:cNvSpPr>
            <a:spLocks noGrp="1"/>
          </p:cNvSpPr>
          <p:nvPr>
            <p:ph sz="half" idx="1"/>
          </p:nvPr>
        </p:nvSpPr>
        <p:spPr>
          <a:xfrm>
            <a:off x="468313" y="981075"/>
            <a:ext cx="4038600" cy="5299075"/>
          </a:xfrm>
        </p:spPr>
        <p:txBody>
          <a:bodyPr/>
          <a:lstStyle/>
          <a:p>
            <a:pPr marL="0" indent="0"/>
            <a:r>
              <a:rPr lang="sl-SI" altLang="sl-SI" sz="2000"/>
              <a:t>UREDNIK:</a:t>
            </a:r>
          </a:p>
          <a:p>
            <a:pPr marL="0" indent="0"/>
            <a:r>
              <a:rPr lang="sl-SI" altLang="sl-SI" sz="2000"/>
              <a:t>NATISNILA:</a:t>
            </a:r>
          </a:p>
          <a:p>
            <a:pPr marL="0" indent="0"/>
            <a:r>
              <a:rPr lang="sl-SI" altLang="sl-SI" sz="2000"/>
              <a:t>OBLIKOVANJE NASLOVNICE:</a:t>
            </a:r>
          </a:p>
          <a:p>
            <a:pPr marL="0" indent="0"/>
            <a:r>
              <a:rPr lang="sl-SI" altLang="sl-SI" sz="2000"/>
              <a:t>PRELOM:</a:t>
            </a:r>
          </a:p>
          <a:p>
            <a:pPr marL="0" indent="0"/>
            <a:r>
              <a:rPr lang="sl-SI" altLang="sl-SI" sz="2000"/>
              <a:t>ZALOŽBA:</a:t>
            </a:r>
          </a:p>
          <a:p>
            <a:pPr marL="0" indent="0"/>
            <a:r>
              <a:rPr lang="sl-SI" altLang="sl-SI" sz="2000"/>
              <a:t>ZA ZALOŽBO:</a:t>
            </a:r>
          </a:p>
          <a:p>
            <a:pPr marL="0" indent="0"/>
            <a:r>
              <a:rPr lang="sl-SI" altLang="sl-SI" sz="2000"/>
              <a:t>KRAJ IN LETO:</a:t>
            </a:r>
          </a:p>
        </p:txBody>
      </p:sp>
      <p:sp>
        <p:nvSpPr>
          <p:cNvPr id="22531" name="Ograda vsebine 3">
            <a:extLst>
              <a:ext uri="{FF2B5EF4-FFF2-40B4-BE49-F238E27FC236}">
                <a16:creationId xmlns:a16="http://schemas.microsoft.com/office/drawing/2014/main" id="{6BF1ED67-75B8-4805-B111-CFBF029B90B3}"/>
              </a:ext>
            </a:extLst>
          </p:cNvPr>
          <p:cNvSpPr>
            <a:spLocks noGrp="1"/>
          </p:cNvSpPr>
          <p:nvPr>
            <p:ph sz="half" idx="2"/>
          </p:nvPr>
        </p:nvSpPr>
        <p:spPr>
          <a:xfrm>
            <a:off x="4648200" y="908050"/>
            <a:ext cx="4038600" cy="5446713"/>
          </a:xfrm>
        </p:spPr>
        <p:txBody>
          <a:bodyPr/>
          <a:lstStyle/>
          <a:p>
            <a:pPr marL="0" indent="0"/>
            <a:r>
              <a:rPr lang="sl-SI" altLang="sl-SI" sz="2000"/>
              <a:t>Boštjan Grošelj</a:t>
            </a:r>
          </a:p>
          <a:p>
            <a:pPr marL="0" indent="0"/>
            <a:r>
              <a:rPr lang="sl-SI" altLang="sl-SI" sz="2000"/>
              <a:t>Tiskarna Pleško</a:t>
            </a:r>
          </a:p>
          <a:p>
            <a:pPr marL="0" indent="0"/>
            <a:r>
              <a:rPr lang="sl-SI" altLang="sl-SI" sz="2000"/>
              <a:t>Jože Trobec</a:t>
            </a:r>
          </a:p>
          <a:p>
            <a:pPr marL="0" indent="0"/>
            <a:r>
              <a:rPr lang="sl-SI" altLang="sl-SI" sz="2000"/>
              <a:t>Neža Trobec Teropšič</a:t>
            </a:r>
          </a:p>
          <a:p>
            <a:pPr marL="0" indent="0"/>
            <a:r>
              <a:rPr lang="sl-SI" altLang="sl-SI" sz="2000"/>
              <a:t>Intelego d.o.o.</a:t>
            </a:r>
          </a:p>
          <a:p>
            <a:pPr marL="0" indent="0"/>
            <a:r>
              <a:rPr lang="sl-SI" altLang="sl-SI" sz="2000"/>
              <a:t>Lidija Grošelj</a:t>
            </a:r>
          </a:p>
          <a:p>
            <a:pPr marL="0" indent="0"/>
            <a:r>
              <a:rPr lang="sl-SI" altLang="sl-SI" sz="2000"/>
              <a:t>Ljubljana 2005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A0301EB-7D2B-4658-B193-22901144F5D8}"/>
              </a:ext>
            </a:extLst>
          </p:cNvPr>
          <p:cNvSpPr>
            <a:spLocks noGrp="1"/>
          </p:cNvSpPr>
          <p:nvPr>
            <p:ph type="title"/>
          </p:nvPr>
        </p:nvSpPr>
        <p:spPr/>
        <p:txBody>
          <a:bodyPr/>
          <a:lstStyle/>
          <a:p>
            <a:pPr algn="ctr" fontAlgn="auto">
              <a:spcAft>
                <a:spcPts val="0"/>
              </a:spcAft>
              <a:defRPr/>
            </a:pPr>
            <a:r>
              <a:rPr lang="sl-SI" sz="5400" dirty="0"/>
              <a:t>RAZPLET</a:t>
            </a:r>
          </a:p>
        </p:txBody>
      </p:sp>
      <p:sp>
        <p:nvSpPr>
          <p:cNvPr id="23555" name="Ograda vsebine 2">
            <a:extLst>
              <a:ext uri="{FF2B5EF4-FFF2-40B4-BE49-F238E27FC236}">
                <a16:creationId xmlns:a16="http://schemas.microsoft.com/office/drawing/2014/main" id="{C59BB30D-E824-48AB-A407-CE6481563E79}"/>
              </a:ext>
            </a:extLst>
          </p:cNvPr>
          <p:cNvSpPr>
            <a:spLocks noGrp="1"/>
          </p:cNvSpPr>
          <p:nvPr>
            <p:ph idx="1"/>
          </p:nvPr>
        </p:nvSpPr>
        <p:spPr/>
        <p:txBody>
          <a:bodyPr/>
          <a:lstStyle/>
          <a:p>
            <a:r>
              <a:rPr lang="sl-SI" altLang="sl-SI"/>
              <a:t>Zgodba se konča dobro, le da prijatelji ostanejo ločeni. A Vlasta ugotovi, da je vseeno družina bolj pomembna.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1392D15-B372-4EDB-86FC-54DAD3537584}"/>
              </a:ext>
            </a:extLst>
          </p:cNvPr>
          <p:cNvSpPr>
            <a:spLocks noGrp="1"/>
          </p:cNvSpPr>
          <p:nvPr>
            <p:ph type="title"/>
          </p:nvPr>
        </p:nvSpPr>
        <p:spPr/>
        <p:txBody>
          <a:bodyPr/>
          <a:lstStyle/>
          <a:p>
            <a:pPr algn="ctr" fontAlgn="auto">
              <a:spcAft>
                <a:spcPts val="0"/>
              </a:spcAft>
              <a:defRPr/>
            </a:pPr>
            <a:r>
              <a:rPr lang="sl-SI" sz="5400" dirty="0"/>
              <a:t>POBEG</a:t>
            </a:r>
          </a:p>
        </p:txBody>
      </p:sp>
      <p:sp>
        <p:nvSpPr>
          <p:cNvPr id="24579" name="Ograda vsebine 2">
            <a:extLst>
              <a:ext uri="{FF2B5EF4-FFF2-40B4-BE49-F238E27FC236}">
                <a16:creationId xmlns:a16="http://schemas.microsoft.com/office/drawing/2014/main" id="{A5B47C25-2C36-48F8-A08D-88B42596213F}"/>
              </a:ext>
            </a:extLst>
          </p:cNvPr>
          <p:cNvSpPr>
            <a:spLocks noGrp="1"/>
          </p:cNvSpPr>
          <p:nvPr>
            <p:ph idx="1"/>
          </p:nvPr>
        </p:nvSpPr>
        <p:spPr/>
        <p:txBody>
          <a:bodyPr/>
          <a:lstStyle/>
          <a:p>
            <a:r>
              <a:rPr lang="sl-SI" altLang="sl-SI"/>
              <a:t>Skoraj polovica najstnikov razmišlja o pobegu od doma. 18 % najstnikov pobegne. Ti pa se kmalu vrnejo domov. 3 % najstnikov pa tako dolgo pobegnejo, da je potrebno, da jih policija najde.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C06A0B86-0C1A-4ADE-8762-250633442732}"/>
              </a:ext>
            </a:extLst>
          </p:cNvPr>
          <p:cNvSpPr>
            <a:spLocks noGrp="1"/>
          </p:cNvSpPr>
          <p:nvPr>
            <p:ph sz="half" idx="1"/>
          </p:nvPr>
        </p:nvSpPr>
        <p:spPr>
          <a:xfrm>
            <a:off x="822325" y="1096963"/>
            <a:ext cx="3200400" cy="3713162"/>
          </a:xfrm>
        </p:spPr>
        <p:txBody>
          <a:bodyPr/>
          <a:lstStyle/>
          <a:p>
            <a:pPr marL="0" indent="0"/>
            <a:r>
              <a:rPr lang="sl-SI" altLang="sl-SI" sz="2000"/>
              <a:t>Jack- bogataš,</a:t>
            </a:r>
          </a:p>
          <a:p>
            <a:pPr marL="0" indent="0"/>
            <a:r>
              <a:rPr lang="sl-SI" altLang="sl-SI" sz="2000"/>
              <a:t>mama,</a:t>
            </a:r>
          </a:p>
          <a:p>
            <a:pPr marL="0" indent="0"/>
            <a:r>
              <a:rPr lang="sl-SI" altLang="sl-SI" sz="2000"/>
              <a:t>oče,</a:t>
            </a:r>
          </a:p>
          <a:p>
            <a:pPr marL="0" indent="0"/>
            <a:r>
              <a:rPr lang="sl-SI" altLang="sl-SI" sz="2000"/>
              <a:t>Poli, Sonja-sošolke,</a:t>
            </a:r>
          </a:p>
          <a:p>
            <a:pPr marL="0" indent="0"/>
            <a:r>
              <a:rPr lang="sl-SI" altLang="sl-SI" sz="2000"/>
              <a:t>sošolci,</a:t>
            </a:r>
          </a:p>
          <a:p>
            <a:pPr marL="0" indent="0"/>
            <a:r>
              <a:rPr lang="sl-SI" altLang="sl-SI" sz="2000"/>
              <a:t>Tiger, Metuljček, Piksna - hudobni klošarji,</a:t>
            </a:r>
          </a:p>
          <a:p>
            <a:pPr marL="0" indent="0"/>
            <a:r>
              <a:rPr lang="sl-SI" altLang="sl-SI" sz="2000"/>
              <a:t>kmet, Mara,</a:t>
            </a:r>
          </a:p>
          <a:p>
            <a:pPr marL="0" indent="0"/>
            <a:r>
              <a:rPr lang="sl-SI" altLang="sl-SI" sz="2000"/>
              <a:t>pedagoginja,</a:t>
            </a:r>
          </a:p>
        </p:txBody>
      </p:sp>
      <p:sp>
        <p:nvSpPr>
          <p:cNvPr id="4" name="Ograda vsebine 3">
            <a:extLst>
              <a:ext uri="{FF2B5EF4-FFF2-40B4-BE49-F238E27FC236}">
                <a16:creationId xmlns:a16="http://schemas.microsoft.com/office/drawing/2014/main" id="{C4116574-82A6-4951-BC53-98DF6652AEC8}"/>
              </a:ext>
            </a:extLst>
          </p:cNvPr>
          <p:cNvSpPr>
            <a:spLocks noGrp="1"/>
          </p:cNvSpPr>
          <p:nvPr>
            <p:ph sz="half" idx="2"/>
          </p:nvPr>
        </p:nvSpPr>
        <p:spPr>
          <a:xfrm>
            <a:off x="4700588" y="1096963"/>
            <a:ext cx="3200400" cy="3713162"/>
          </a:xfrm>
        </p:spPr>
        <p:txBody>
          <a:bodyPr/>
          <a:lstStyle/>
          <a:p>
            <a:pPr marL="0" indent="0"/>
            <a:r>
              <a:rPr lang="sl-SI" altLang="sl-SI" sz="2000"/>
              <a:t>Rudi, Marjan- ljubezni,</a:t>
            </a:r>
          </a:p>
          <a:p>
            <a:pPr marL="0" indent="0"/>
            <a:r>
              <a:rPr lang="sl-SI" altLang="sl-SI" sz="2000"/>
              <a:t>trgovka,</a:t>
            </a:r>
          </a:p>
          <a:p>
            <a:pPr marL="0" indent="0"/>
            <a:r>
              <a:rPr lang="sl-SI" altLang="sl-SI" sz="2000"/>
              <a:t>natakarica,</a:t>
            </a:r>
          </a:p>
          <a:p>
            <a:pPr marL="0" indent="0"/>
            <a:r>
              <a:rPr lang="sl-SI" altLang="sl-SI" sz="2000"/>
              <a:t>policist,</a:t>
            </a:r>
          </a:p>
          <a:p>
            <a:pPr marL="0" indent="0"/>
            <a:r>
              <a:rPr lang="sl-SI" altLang="sl-SI" sz="2000"/>
              <a:t>Nada, Mile,</a:t>
            </a:r>
          </a:p>
          <a:p>
            <a:pPr marL="0" indent="0"/>
            <a:r>
              <a:rPr lang="sl-SI" altLang="sl-SI" sz="2000"/>
              <a:t>Raso, Taso, Vaso- klovni,</a:t>
            </a:r>
          </a:p>
          <a:p>
            <a:pPr marL="0" indent="0"/>
            <a:r>
              <a:rPr lang="sl-SI" altLang="sl-SI" sz="2000"/>
              <a:t>Dieter- umrl,</a:t>
            </a:r>
          </a:p>
          <a:p>
            <a:pPr marL="0" indent="0"/>
            <a:r>
              <a:rPr lang="sl-SI" altLang="sl-SI" sz="2000"/>
              <a:t>Peter-prevajelec,</a:t>
            </a:r>
          </a:p>
          <a:p>
            <a:pPr marL="0" indent="0"/>
            <a:r>
              <a:rPr lang="sl-SI" altLang="sl-SI" sz="2000"/>
              <a:t>psihologinja…</a:t>
            </a:r>
          </a:p>
        </p:txBody>
      </p:sp>
      <p:sp>
        <p:nvSpPr>
          <p:cNvPr id="2" name="Naslov 1">
            <a:extLst>
              <a:ext uri="{FF2B5EF4-FFF2-40B4-BE49-F238E27FC236}">
                <a16:creationId xmlns:a16="http://schemas.microsoft.com/office/drawing/2014/main" id="{A511A655-3DEC-4441-A48A-78606D5C7553}"/>
              </a:ext>
            </a:extLst>
          </p:cNvPr>
          <p:cNvSpPr>
            <a:spLocks noGrp="1"/>
          </p:cNvSpPr>
          <p:nvPr>
            <p:ph type="title"/>
          </p:nvPr>
        </p:nvSpPr>
        <p:spPr/>
        <p:txBody>
          <a:bodyPr/>
          <a:lstStyle/>
          <a:p>
            <a:pPr algn="ctr" fontAlgn="auto">
              <a:spcAft>
                <a:spcPts val="0"/>
              </a:spcAft>
              <a:defRPr/>
            </a:pPr>
            <a:r>
              <a:rPr lang="sl-SI" sz="5400" dirty="0"/>
              <a:t>STRANSKE OSEBE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 calcmode="lin" valueType="num">
                                      <p:cBhvr additive="base">
                                        <p:cTn id="3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 calcmode="lin" valueType="num">
                                      <p:cBhvr additive="base">
                                        <p:cTn id="4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 calcmode="lin" valueType="num">
                                      <p:cBhvr additive="base">
                                        <p:cTn id="5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 calcmode="lin" valueType="num">
                                      <p:cBhvr additive="base">
                                        <p:cTn id="5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anim calcmode="lin" valueType="num">
                                      <p:cBhvr additive="base">
                                        <p:cTn id="6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 calcmode="lin" valueType="num">
                                      <p:cBhvr additive="base">
                                        <p:cTn id="6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
                                            <p:txEl>
                                              <p:pRg st="6" end="6"/>
                                            </p:txEl>
                                          </p:spTgt>
                                        </p:tgtEl>
                                        <p:attrNameLst>
                                          <p:attrName>style.visibility</p:attrName>
                                        </p:attrNameLst>
                                      </p:cBhvr>
                                      <p:to>
                                        <p:strVal val="visible"/>
                                      </p:to>
                                    </p:set>
                                    <p:anim calcmode="lin" valueType="num">
                                      <p:cBhvr additive="base">
                                        <p:cTn id="7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4">
                                            <p:txEl>
                                              <p:pRg st="7" end="7"/>
                                            </p:txEl>
                                          </p:spTgt>
                                        </p:tgtEl>
                                        <p:attrNameLst>
                                          <p:attrName>style.visibility</p:attrName>
                                        </p:attrNameLst>
                                      </p:cBhvr>
                                      <p:to>
                                        <p:strVal val="visible"/>
                                      </p:to>
                                    </p:set>
                                    <p:anim calcmode="lin" valueType="num">
                                      <p:cBhvr additive="base">
                                        <p:cTn id="8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4">
                                            <p:txEl>
                                              <p:pRg st="8" end="8"/>
                                            </p:txEl>
                                          </p:spTgt>
                                        </p:tgtEl>
                                        <p:attrNameLst>
                                          <p:attrName>style.visibility</p:attrName>
                                        </p:attrNameLst>
                                      </p:cBhvr>
                                      <p:to>
                                        <p:strVal val="visible"/>
                                      </p:to>
                                    </p:set>
                                    <p:anim calcmode="lin" valueType="num">
                                      <p:cBhvr additive="base">
                                        <p:cTn id="8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226150-3CAF-4000-9D2A-35E7A1A04FA5}"/>
              </a:ext>
            </a:extLst>
          </p:cNvPr>
          <p:cNvSpPr>
            <a:spLocks noGrp="1"/>
          </p:cNvSpPr>
          <p:nvPr>
            <p:ph type="title"/>
          </p:nvPr>
        </p:nvSpPr>
        <p:spPr/>
        <p:txBody>
          <a:bodyPr/>
          <a:lstStyle/>
          <a:p>
            <a:pPr algn="ctr" fontAlgn="auto">
              <a:spcAft>
                <a:spcPts val="0"/>
              </a:spcAft>
              <a:defRPr/>
            </a:pPr>
            <a:r>
              <a:rPr lang="sl-SI" sz="5400" dirty="0"/>
              <a:t>ZGODBE</a:t>
            </a:r>
          </a:p>
        </p:txBody>
      </p:sp>
      <p:sp>
        <p:nvSpPr>
          <p:cNvPr id="25603" name="Ograda vsebine 2">
            <a:extLst>
              <a:ext uri="{FF2B5EF4-FFF2-40B4-BE49-F238E27FC236}">
                <a16:creationId xmlns:a16="http://schemas.microsoft.com/office/drawing/2014/main" id="{85E7C0D1-2EB8-4D56-A942-57EDAA1883FC}"/>
              </a:ext>
            </a:extLst>
          </p:cNvPr>
          <p:cNvSpPr>
            <a:spLocks noGrp="1"/>
          </p:cNvSpPr>
          <p:nvPr>
            <p:ph idx="1"/>
          </p:nvPr>
        </p:nvSpPr>
        <p:spPr>
          <a:xfrm>
            <a:off x="822325" y="1100138"/>
            <a:ext cx="7521575" cy="3768725"/>
          </a:xfrm>
        </p:spPr>
        <p:txBody>
          <a:bodyPr/>
          <a:lstStyle/>
          <a:p>
            <a:pPr>
              <a:buFont typeface="Arial" panose="020B0604020202020204" pitchFamily="34" charset="0"/>
              <a:buChar char="•"/>
            </a:pPr>
            <a:r>
              <a:rPr lang="sl-SI" altLang="sl-SI"/>
              <a:t>Rok: Enkrat po pouku sem se usedel na vlak pa se odpeljal v Koper. Sam potem sem iz Kopra poklical mami,da me je prišla iskat.</a:t>
            </a:r>
          </a:p>
          <a:p>
            <a:pPr>
              <a:buFont typeface="Arial" panose="020B0604020202020204" pitchFamily="34" charset="0"/>
              <a:buChar char="•"/>
            </a:pPr>
            <a:r>
              <a:rPr lang="sl-SI" altLang="sl-SI"/>
              <a:t>Kristina: Jaz sem 2 krat pobegnila. Prvič ko sem bila stara 11 let, zaradi tega ker se mi je brat zlagal da bo on tudi pobegnil, pa mi je vse povedal, kaj morem povedati mami, kam bo šel, kaj misli, zakaj itd. no pač čez en dan je prišel nazaj, ampak je bilo meni to tak dobro, da sem mogla pač jaz tudi pobegnit. Pa sem šla na avtobus, pa sem že bila v Žalcu, samo nisem imela dovolj denarja. Pa sem hotela iti nazaj samo nisem vedla kako. Pa sem šoferju sem vse povedala, pa mi je taxi plačal pa me je domov taxi pripeljal. </a:t>
            </a:r>
            <a:br>
              <a:rPr lang="sl-SI" altLang="sl-SI"/>
            </a:br>
            <a:r>
              <a:rPr lang="sl-SI" altLang="sl-SI"/>
              <a:t>Drugič pa iz heca (pri 14), nisva šla s prijateljem k pouku, pa sva mislila iti v Ljubljano k njegovi babici, pa je bilo že vse zmenjeno, ampak sva se na napačni vlak usedla pa sva šla v Avstrijo, samo nisva imela potnega lista pa sva komaj takrat pogruntala da se ne voziva v Ljubljano pa so tam klicali starše pa so potem mogli po naju priti.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grada vsebine 2">
            <a:extLst>
              <a:ext uri="{FF2B5EF4-FFF2-40B4-BE49-F238E27FC236}">
                <a16:creationId xmlns:a16="http://schemas.microsoft.com/office/drawing/2014/main" id="{9167CC67-D9E1-4967-BAA7-F53D70541F4C}"/>
              </a:ext>
            </a:extLst>
          </p:cNvPr>
          <p:cNvSpPr>
            <a:spLocks noGrp="1"/>
          </p:cNvSpPr>
          <p:nvPr>
            <p:ph idx="1"/>
          </p:nvPr>
        </p:nvSpPr>
        <p:spPr>
          <a:xfrm>
            <a:off x="822325" y="260350"/>
            <a:ext cx="7521575" cy="4419600"/>
          </a:xfrm>
        </p:spPr>
        <p:txBody>
          <a:bodyPr/>
          <a:lstStyle/>
          <a:p>
            <a:pPr>
              <a:buFont typeface="Arial" panose="020B0604020202020204" pitchFamily="34" charset="0"/>
              <a:buChar char="•"/>
            </a:pPr>
            <a:r>
              <a:rPr lang="sl-SI" altLang="sl-SI"/>
              <a:t>Erazem: Enkrat marca pri 14 letih sem pobegnil od doma. Šel sem nekam v hribe, ker pa je začelo snežit ( na 800 m nadmorske višine) sem se obrnil in šel nazaj domov. Doma še opazili niso, da me ni bilo.</a:t>
            </a:r>
          </a:p>
          <a:p>
            <a:pPr>
              <a:buFont typeface="Arial" panose="020B0604020202020204" pitchFamily="34" charset="0"/>
              <a:buChar char="•"/>
            </a:pPr>
            <a:r>
              <a:rPr lang="sl-SI" altLang="sl-SI"/>
              <a:t>Lea: Pobeg se je zgodil pri 18 letih, S prijateljico sva se odločili, da bi pobegnili od doma zaradi slabih odnosov v družini, šole, fantov... Skratka imeli sva občutek, da nama gre vse narobe .Načrtovali sva pobeg zelo natančno. Vse sva vedeli, kaj morava narediti.  Vzela sem denar, ki sem ga vsa leta ‘šparala’ od štipendije in ga malo mami ukradla, prijateljica je naredila enako. Z vlakom sva odšli v Milano spale sva 1 noč v nekem privat hotelu z 2 zvezdicami. Dokler ni čez tri dni prišla policija in naju odpeljala na sončno stran alp in zabave je bilo konec. </a:t>
            </a:r>
          </a:p>
          <a:p>
            <a:pPr>
              <a:buFont typeface="Arial" panose="020B0604020202020204" pitchFamily="34" charset="0"/>
              <a:buChar char="•"/>
            </a:pPr>
            <a:r>
              <a:rPr lang="sl-SI" altLang="sl-SI"/>
              <a:t>Alja: Tudi jaz sem pri 10 letih pobegnila od doma in moj fant. Skupaj sva pobegnila iz domovine v Italijo tam so naju iskali. Skoraj vsa policija skrivala sva se nekje v jami bilo je zelo temno in mene je bilo strah zato nikoli več ne bom pobegnila. Saj ko sva prišla domov oz. naju je policija našla naju je odpeljala domov zato priporočam da ne pobegnete od doma če niste v taki godlji.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grada vsebine 2">
            <a:extLst>
              <a:ext uri="{FF2B5EF4-FFF2-40B4-BE49-F238E27FC236}">
                <a16:creationId xmlns:a16="http://schemas.microsoft.com/office/drawing/2014/main" id="{CE7775D2-6721-4A31-945E-0FA65710F709}"/>
              </a:ext>
            </a:extLst>
          </p:cNvPr>
          <p:cNvSpPr>
            <a:spLocks noGrp="1"/>
          </p:cNvSpPr>
          <p:nvPr>
            <p:ph idx="1"/>
          </p:nvPr>
        </p:nvSpPr>
        <p:spPr/>
        <p:txBody>
          <a:bodyPr/>
          <a:lstStyle/>
          <a:p>
            <a:r>
              <a:rPr lang="sl-SI" altLang="sl-SI" sz="2000"/>
              <a:t>‚‚Linki najstnikov‘‘, ki so pobegnili od doma v Sloveniji:</a:t>
            </a:r>
            <a:endParaRPr lang="sl-SI" altLang="sl-SI" sz="2000">
              <a:hlinkClick r:id="rId2"/>
            </a:endParaRPr>
          </a:p>
          <a:p>
            <a:r>
              <a:rPr lang="sl-SI" altLang="sl-SI">
                <a:hlinkClick r:id="rId2"/>
              </a:rPr>
              <a:t>http://www.dnevnik.si/kronika/1042527188</a:t>
            </a:r>
            <a:endParaRPr lang="sl-SI" altLang="sl-SI"/>
          </a:p>
          <a:p>
            <a:r>
              <a:rPr lang="sl-SI" altLang="sl-SI">
                <a:hlinkClick r:id="rId3"/>
              </a:rPr>
              <a:t>http://www.24ur.com/novice/svet/pogresane-najstnike-so-nasli-mrtve.html</a:t>
            </a:r>
            <a:endParaRPr lang="sl-SI" altLang="sl-SI"/>
          </a:p>
          <a:p>
            <a:r>
              <a:rPr lang="sl-SI" altLang="sl-SI">
                <a:hlinkClick r:id="rId4"/>
              </a:rPr>
              <a:t>http://www.24ur.com/novice/svet/pocitnice-so-trajale-le-3-dni-ujeli-16-letnika-ki-sta-iz-sole-pobegnila-na-morje.html</a:t>
            </a:r>
            <a:endParaRPr lang="sl-SI" altLang="sl-SI"/>
          </a:p>
          <a:p>
            <a:r>
              <a:rPr lang="sl-SI" altLang="sl-SI">
                <a:hlinkClick r:id="rId5"/>
              </a:rPr>
              <a:t>http://www.24ur.com/novice/crna-kronika/eden-od-pogresanih-fantov-mamo-z-sms-sporocilom-obvestil-da-jim-ni-hudo.html</a:t>
            </a:r>
            <a:endParaRPr lang="sl-SI" altLang="sl-SI"/>
          </a:p>
          <a:p>
            <a:endParaRPr lang="sl-SI" altLang="sl-SI"/>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F52FA5B-AFA5-494D-986A-D483AAAF0930}"/>
              </a:ext>
            </a:extLst>
          </p:cNvPr>
          <p:cNvSpPr>
            <a:spLocks noGrp="1"/>
          </p:cNvSpPr>
          <p:nvPr>
            <p:ph type="title"/>
          </p:nvPr>
        </p:nvSpPr>
        <p:spPr>
          <a:xfrm>
            <a:off x="2843213" y="620713"/>
            <a:ext cx="2254250" cy="927100"/>
          </a:xfrm>
        </p:spPr>
        <p:txBody>
          <a:bodyPr>
            <a:normAutofit/>
          </a:bodyPr>
          <a:lstStyle/>
          <a:p>
            <a:pPr algn="ctr" fontAlgn="auto">
              <a:spcAft>
                <a:spcPts val="0"/>
              </a:spcAft>
              <a:defRPr/>
            </a:pPr>
            <a:r>
              <a:rPr lang="sl-SI" sz="5400" dirty="0"/>
              <a:t>VIRI</a:t>
            </a:r>
          </a:p>
        </p:txBody>
      </p:sp>
      <p:pic>
        <p:nvPicPr>
          <p:cNvPr id="28675" name="Picture 2">
            <a:extLst>
              <a:ext uri="{FF2B5EF4-FFF2-40B4-BE49-F238E27FC236}">
                <a16:creationId xmlns:a16="http://schemas.microsoft.com/office/drawing/2014/main" id="{DAE44B4F-B78B-4526-B61B-71B3BAC81A0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1628775"/>
            <a:ext cx="4330700" cy="1512888"/>
          </a:xfrm>
        </p:spPr>
      </p:pic>
      <p:pic>
        <p:nvPicPr>
          <p:cNvPr id="28676" name="Picture 3">
            <a:extLst>
              <a:ext uri="{FF2B5EF4-FFF2-40B4-BE49-F238E27FC236}">
                <a16:creationId xmlns:a16="http://schemas.microsoft.com/office/drawing/2014/main" id="{DD2E28C3-D733-4472-9DDD-2CB427959D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620713"/>
            <a:ext cx="2033587"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4">
            <a:extLst>
              <a:ext uri="{FF2B5EF4-FFF2-40B4-BE49-F238E27FC236}">
                <a16:creationId xmlns:a16="http://schemas.microsoft.com/office/drawing/2014/main" id="{5AD3CBEF-D08F-43EC-A584-58AAFC70EE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3141663"/>
            <a:ext cx="5122863"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2" descr="http://1.bp.blogspot.com/-GzLsdIyjvh8/UDqRrvtZYbI/AAAAAAAAK_4/_2zpr6ZkQ1M/s1600/Forum+Blogger.jpg">
            <a:extLst>
              <a:ext uri="{FF2B5EF4-FFF2-40B4-BE49-F238E27FC236}">
                <a16:creationId xmlns:a16="http://schemas.microsoft.com/office/drawing/2014/main" id="{06607078-F9C1-455F-8E8F-7862881ED4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3860800"/>
            <a:ext cx="395287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descr="data:image/jpeg;base64,/9j/4AAQSkZJRgABAQAAAQABAAD/2wCEAAkGBhQQEBIUEBAUDxAQFA8QFBQVDw8QDxAPFRAVFRQQFRYXHSYfFxkjGRQUHy8gIycpLCwsFR4xNTAqNSYrLCkBCQoKDgwOGg8PGiokHSUpKSkvLCwsKSwpLCwpLCwsLCwsKSwsLCwsLCkpLCwpLCkpLDUpLCwsLCwpLCwsLCwpLP/AABEIAQQAvwMBIgACEQEDEQH/xAAcAAACAgMBAQAAAAAAAAAAAAAAAQQFAgMGBwj/xAA6EAACAQIEBAQDBwIHAAMAAAABAgADEQQSITEFQVFhBiJxgRMykSNCUmKhscEHFBUzcpLR4fAXQ4L/xAAaAQEAAgMBAAAAAAAAAAAAAAAAAgQBAwUG/8QAKhEAAgIBBAEDAwQDAAAAAAAAAAECEQMEEiExQRMiUWFxsTJCgZEjM1L/2gAMAwEAAhEDEQA/AOPHiepSrfaJkpqxJC7sL2v67SV4n/qEDlWgr2IN2ZStxyAlxgvANRa+euRWUDyi2mbqZV+JfAWKxNUlAq0wfKvTqZS9TBJ22rOl6eeNKK/Bh4U8Rk1qa/iNjrPZcA1xPFeC+AsVSxFJigCowYm/Key4KrlUA9BKmdw3JwZNRnXvRli21krCvIOKe5E3I2khCVSMSjwWWcTaDKkObiSlqmWFks0uBMMjjebFe4mAm+PJrZtpyv4zhkqo1Oooem9gym9mFwbG3cCWFOV3En1m3wQ8lfw/g9DDZvgUlpZ8ubLm82W9r3J/EfrM23iatNXxOug+kl9zBIRpi7TXTrg6BgT0vE9+8w2ZSE7TNHmontMc0gTZurVdJzPFKh1l5Xq6Tn+IONYBQ4ptJUVDeW2LMpq7WkokWam05zbQa5kSoxknB7zYa0ekDxKOszHiMdZyx4b3Mw/w49Zwdkfk9Z6cfg64eIx1EzHiFe043/Dm/EYjgH/EY9OP/Rj04/B2o4+kzpccUsAut5xVTAOFJzHSWXhXDlmzNqRCx+UzVljCMXwdzTq3IllTp3lVhz5xLwGW8cbONNhawmsOBuQB3NheRuKcXSgvmN25KNz69PecJ4n46rZXxDN8MfJSpkFQfxuZv3VwjWoN8s9CGMUE+ddN9ZRca4sgOhzf+2E4qnx6mUD0vtACNyNGHIW1IkepxyopGZFs35ajk/pMuU2qSJKEU7bLWvx2o18rAAcst7e/KQ/7xTcv5z/+rHSQm45UY5VpDKBsVCX9pExPEiR5kqUj+Vcy/VNRCjLyZbj4LNeJUlBBCqd7HOCO8l4fjthem9xbblbrOOxeNqZSwvXUGxKuTl02I+Ye8r8PxYHYlR2Yg362M2bGQ3I9QwvHg48zWPQybTx1+evttPLqPGKtMnK4rLzVgA0tcF4spvYOponbQki/qNopocHe1qt1lBjnhh+KWtmYOjbOLEEd+4mGPkbFFTXaVeLpy3NORatGTTog4lK6GTcGlpufCSRQw8luI7TpWExVdZm0VPeeePXAqRmnNgEQGoiyJsq0bqR2kngeGFNTNbyXhRYTfh6KGpfgs8K/2glhxHiy0V0INQ6AfdU9WnK4rjHwmsLljppynN8U8SrmOjM5vdr6L20/aXcafg5s18m/jfE1pktXqmtWYmwHkpgn8utx7zjmqO7t8Rw1/u3sB27TLEcX+NdAQrjzAk3LqNiWPPsJCSvrb5H0srKXpk9jyluEKNM5pkz4hUgqoU7eVxt6WkhOJMo3fsCLC/WVbEMbNTsb65ahF/blG1I07lGKk6Xaxt28t5spGncy5PHWOUVbCm2xZbEcsykba9Zo4gppMCULo21WjW0b1BB1lbW4hUHlqDNta6rlNu43jwmKzZlKKQ41ynKQRswU2HLlG1GVJ+TN2Bu1Gr577EZam2xGzSuxFVWsKqfDqcnGgP8AqEzLHMRnuRfRxZo3UuoBAPqQdOl+nrMmOyLcobHle2vmHQ9xNhxAPvz5GYUioslU2U/K+7Uj/KzBsIyuUPlqD/aw697zJhNljhcc9E+UnX5lvdGHboZ2HDeICtRB5qcp6+/1nn6tYcwRyPL0nReEcRd3APzC9vzDn9JrnHizdFnSlJhkkrLpt+kj5P8A1jNBI1ClM0XWZqsyp05lGCyMKY1mQEyUazhnqbMlgq6iJecyp7wRN7DaSGbKum/8zSIuIsVoVSNwjWPS4ljD0c7UfqRyXFeIXLslyb/DU7i/O3vec9jENOyi+ZbO3ckWP7ydwuuWugF0QgA/nPmY/UmauKfaFnGuVshBtfTSdeKp0cuTu2UzYdS4W1s18muvYA9RNjVybJWvmX5Ki6EgbZh1Eyr5QAG+XbS4KkbN6yRiEDKFqEv0fZiehPXvNxW76NYrIbCqqspt5hcXPIgjY9pl8IAb5x15kciOtpDfDMCQup5g6Zh1tJ+BwpYHKLEaMpGx5TDJxi7MMPXIzI2Uqw0Gtj7nYyIbA7FHU7EeYjtM6ujDNyNj0HSTMThTo1txf+IujYsbfRvbApiUAIAcjytsCenY+t5z74KpTqGmwIqDYH706XA0MyEgkNe52ykDTN2YftM+J0BXpFiftaFmDDQlBzv20Fu8ipU6MPHxZzFJBVuDo22u4PQzcfOuR7irRBsx+9THL2/maaysWLKLORnIH3hz9xNi1AbdQPqp3B9P5mwgkLDOtS4IIqctdGPT0My4diThsRTqLqoI91v5h+8iUa1nBtquhHPsZaYmiGLi1wQKqa6W2a30Miycfcvqe0YfBJURXUeV1DDprMKvCR0mrwLVZ+HUCRqAy9dMxtL00z0muiJSDgwPL9JrfgwHKXwFuU1Vj2mKMHJiZiYKJsUzgnqxCZUt4hHR3mDDJIMj+Ia/w8HWbov67SVTGsrPHV/7CrbcmmvpdwP5lvTrr7nN1L5OQ4UTRwaufmdifQkkj9JEqA0Xf4nmNXzhRvY6k9iCZOx2LVKSU23CowPLOoAH7Su4PgcRjMSvwaLVmNwWUEIo2JLHSddfJy2+aZD4jgnFrKSrrnU73WGCN0yvc0mtZvwE7X6T1fCeDCuHyV8nxaJLU8pJun4SbTl6PDfjVatKjTUaZmUiyvfcDoZBZV0ya07buJR4jhTKFNX5lBK1Brnp/hPWbtSuak32mmXS6uB90nn/ABJr4VqN0qFvhDTUH4lI9e49JCZPgVFzG9CsbfEX/LDn735eVx2mHKyxDGl+rr8fU0Y+gK1E10UqyeTEU7WKnk47bSbw5VajSYH4guUYX8wGpBPpv7SYcM2a4sKoXKyn5a9I8jyOh0PKc/hqbUMQaYuAxLqpOxA1Q+15hSU1RJ43jmm+mX9DAZSWGtM3v2NtPqNZFdbUqhAvZHP1YbyXg8ZYML+SoDp+Fxt+mkhcQxVqdl0zAZv9IFiJBStk3jpNFMlMKoqKM6i6kHSxPQ+0r69O6508wJJBH4uamWBAyPYHKxufWRODrkdkbWm1u1gfve0soqShztfTIWJpWKsNm37iW+Bq5kRtjSJQ90Yf9zRxTCZUZDvTIYH8p5SJwytZip2YX+gvD9yIf650fRXhThIoYHDp+Uv/ALmJH6GWvwe0pfD/ABcNg6Bv/wDWB9NJYLxEdZhNFd3ZufDTS+FmRx46zH+8EzwDhkEzAmCzYJ509axATKgNZiRN2Aw7ufs0Z+Wg0+sJN9EW0lbN9Pebcf4aqY7DtTSyBihztoq5WDXH4tpd8N8N5DmrnMdwi6gH8x5y3r4ohbKh2sLAWHoJ0MOJxVyONny75VA5TB/01waMHxN8VUUD5yVpgjoq2v7zoDiadCkfhqmHoLc+ULTQ+w0lFxrji4ejUq1lfybIFOeo3JVtsOp9Z5jxjjFbGmo9aqSgVMlMHLSpBgDkt1EtJuSNUcSvk7jEeMlxRYYVsyA5SxFkv2/F7SZ4a4dTS9qqPUJZyQ65iW5EDpOM4Q2Ew+GJqL8YKLmxsc3pIHFMI2Ra74ZcLTe7Uw1ZlqFBazkAaDWRjC2bp5NkUnSPWuJ8PVspdA3Ik2vb+Jz2O8GK4f4ZGW9zTYDI1/TY95A8KMCAAzoTcgM+dalt8p7fzOwpC43mttp0SXCXJxi+F6qJYKairfJ5vtKXa/3l7SD4kwNKtTX418NiKY0qZSMxB0nb1MeEDAm2t5yPidFq6ZPi1H83mJyqOv8A1Ip+5NG3lxp9HEHjNjYi7DQlflY/iHczbicSDTBKkex0PeZ0MbVo1Ph0qVDOupR6dnI+sl/4h/cBhVpfCrKSCgA+t5alxXBqx5N3FlNSomxKHv1sRyI6GLEYdWprWpXDKbOh6feA7TdRqGm5tqp0N+UyrUShfkroXQ8rnf8AiTvkjKPFM1YoGoqEkscrKx62Fwf1lSi6qRuN+Wl7SzxuLWnQV9ndTYd9rympNmKnkTY+h/7vJx6KmaStLyes+H+I58NTyE2W4t7mWNPFt1lN4Tw2XCKN9T9Ly4USs3TMpEkYlpsTGmaOUwLWmbI7SIJsG8xWZXnFPSsl8KwHx6yp92+Zj0UT0IIEUKvlVdAALASl8LcLNOmGPz1bMeychLmo06eDHsjz2zh6vL6k6XSMWHQ2/WYMWHQ+xH7TEUxe/P10mrEVLbMV99B6zazQkROIcWFMfaoQp0JtnX3ttPOvE2EovWCUAqHEHOwA8hCr8w5X7Tq+LceNNyjgPcGxGxG1iJwnFeKinXRSBZhmvzptsP0JmhTblwX8eGo2UWNwyL5cv2gIs+ZhYDkRsZd1nxFVFFZUrIvyNYXyc1PUbTSaFztedV4fwIeja+gNrGbXmfFG3Jp4KNsqOHLiHemKaUwKZ0XUDub9Z1+B46lNilYNRqISChU1GGnzLkuGXuJtoYcU9Ra8j8C4KEqO+pzAi7HMxOv0GswpfPZXkr64RznibHo7ZUcgseash+h1mrB41wyMnwg9AHR8zF9Mt8o7Td40woLIdQFJzAd9A01YXhgKIQSWX73M+s1KSirRY2trnoo+I4smqzjBj4jE6jORe/zAty7TDC8KqMxquCtQ8vugDbadhRw55iZ4iiEW43PKSedtGuOGMejgsfhrZi42BbS+o5j9o0LPgczABqOYbC5ptbL7ix+ssOOUBa7DUggA7AHmZQ1+JFlamhtRyNTOvmdrfMZZhc4ojlTTKDidcVGup8qAILjlf/uPBPa3Yj630kXEk/KbXvvzMkYSrkIYi+Rla3W1jaWvByL91s9p4TgsmHpDmVDH1Os3slpwDf1cewthkFrAeYyZw7+qNNiBXoGmD95TmA9RK3pyN3qx+TtqdO8KtGb+DY2jiVzYeqtUdj5h6iTK2G7SNGdxziSdwnBfGrKn3fmb/SN5BWdp4U4dkpfEI81Wx9E5D3nLww3zo7mpy+nBvyXQ07cvSaq9UKpYm1uZ2E2neQOKVBlIOoPLkZ1ZOkcWCt0VXE/EgoUnqNqq62Gpb/T1MiUfEVKvYU6nxHIUlB/mKD+IcrTzzxPgr4tSrMlMD5QSVzXPKXvhJKVFXZgFqXLM5NmyW3v0le1ttvs6XoVyiXxmnbMzctfp3nA8Z4hTu5LZ252toO0PHHj3+4ZqWHJFEHV9jUsdh0W85Q1g17b7W9ZuwYHH3MrZNal7Yf2d1wvFrUpqy5spFhf5ve07jwlWtTcHkfWcB4Rw7PhFKC5R2Rh0JOn7T0Pg+E+EgHM6mV8nE6RfU1PAm/JZ1cR2GsnYTRSZWMmbTboZspYlkSxGa3MDl6QnyV5RtcFL4pogm41JvKrgOMyuab2ANrHleSeO16jsAlJrb7byJS4U7EMwCHTS+otrNPyXYxWymdE65SekgY/HZQQJOqVwyDsAD6znuJtv3kfJrjE53j+Jy03c7gG3ryE4mpxQkGy+ZufIS88YY65WkOXmb+BOftblOtgjUDl6zK/U2xfQCnlAJ3OvrNNeve4jxda5FuUjCWDmyfhGWaZB5rjEyQJ/D+LVMO4elUam41upIv6jnPZP6fePDxG9KuFXEIuYMLBaijc26zwy8l8O4g9Bw9MlXW4v2III/WRcbJRlR7fwTBNXqrT11NyeiC156ctMKthoBYDsBsJzXgTh7LQ+PVUK2IsyLzSjby3PVhYzoK1eVOdzm0k34XSLr4jHHFtqPl9v6mD1N5RcTxJ16STjccBztOR8Q8dWlScs4VQDc319AOsr5Z3wi5gx82yjxlYF3Z2ARdSx2Gs8/wDFHiL+4fLTJFFPYu34j27SLxvxA+JbmtIfKl7A/mbqZUXlvBp9nL7K2r1nqe2HX5G5gKh5GYkxS0c077+lniFaeJNGpouIAAPL4o+U/vPV3YjlcjS3OfN1KqVIZTYqQQRuDyM9s8DeMl4hSFOqwTF0wAeRqgffHVuspajF+5HR0ub9jLSvxjK1mpuPzDKR+hhS8Q0m0uRfmRpJGKwpPbuNj6yqrYZdc9G56qdx0tKX3OzBY5Ik4jjFLlUGmmul/SQ14ohbRgT0BEg1uGg7Uwo5XJuJtw/D1p6kDXbQXkHRtcIJcMsVbzZl+Rhftfa3rKfjFUU1dydEBaWyVMtNgRa23vPO/HHHrj4CG53qHofwf8+klixuc0kVsuVYoOTORxGMLuzNuxJmupXLdpqgJ26PNuTfIzEIQgiOOIRkwBrC8V4CAe+/07/qhSr0aeGxLClXpKtNXOiVVUWAvyadnjMTYE3067ifK6VPbXSXuD8c4uiuVaxZfwt5hb3mieNvos48qXZ65xHjFMMXqOFVdNdj7TyXxd4pGKJSkMtMMSTzc8vaQeKeK6uIQo+UAnMbA3MpgZDFp9r3S7NufVblsh0F4GKBloogIWijEAU34XEtSdXpsUdSGVgbEEc5pMAYB7V4N/qEmNUU8QRTxS2F9FSt3HRuonU1VB5f8z5uV7bGxGotveX/AA/x3i6IAWuWUbBwG9rnWU8mmt3E6GHVpKpntTYcdBIOOKqCdAF1JOgHvPNP/lPFc0pnvZv+ZScX8VYjFf5lQ5fwr5V/TeaFpJt8ll63HFcWzo/E3jq96eHOmxqcvRf+ZwzuSbnUnUk7k9YjFL+PHHGqRzM2aWV3IIWhHNhpFaOEIAxCIwMAI4QgEhB1mupMi2k1OYBjCEIAXgIoCAEYMUIAzFHAwBRwAjtAFeK8cIArQMd4AQAtAQgIAWhHFAHCEIAQhCAZkzAmMxQBQhFACAhCAEIQgDEcQjgBCEV4ARQjgAIQgYAQEI4ATGMwgDhCEAIQhAAxQjtAFeKO8UAIQMIAQhCAMRzGO8ADFCEAI4o4ARRxQBwhCAEUBHAHCEIARRwgChCEAVoRxQAMQgYCAOEIQAhCEAIQhAHCEUAIQhAHFCEAIQhAMhFFMoAQhETACEIQAihCABijMUAYhCEAcUcUAIQjgChHFACEBHAFaEcVoAQjtACAIRxwgCijhAFeOKEACYRgSTjeHPRy5xYuoYDnY9YsyotqyLFHCDAQhNtHCs5AVSxPYwZpmuKSsbw56JAqDKxF7XuQO8jWgNV2KEYjvBgxtHaEIAWhaEcAIQhACKOEAIQhAEYQhAMY4QgFx4Vwi1MQocXA81uRI6yy8c6up9R7dIQldv8AzfwdSCS0b+5ypjQXIjhLBzF2dh4c4BSaxYFj3II/adrgeF00ViqC6qxHqBpCE52aT3HYjFRhaPIcfiWqVHdzdmJJ+sjwhOgujjN2whCEyAhCEAIQhAFHCEABHCEAIQhACKEIB//Z">
            <a:extLst>
              <a:ext uri="{FF2B5EF4-FFF2-40B4-BE49-F238E27FC236}">
                <a16:creationId xmlns:a16="http://schemas.microsoft.com/office/drawing/2014/main" id="{EE277005-738E-4B1B-BC7C-B97B6F7A7BA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endParaRPr lang="sl-SI" altLang="sl-SI"/>
          </a:p>
        </p:txBody>
      </p:sp>
      <p:sp>
        <p:nvSpPr>
          <p:cNvPr id="29699" name="AutoShape 4" descr="data:image/jpeg;base64,/9j/4AAQSkZJRgABAQAAAQABAAD/2wCEAAkGBhQQEBIUEBAUDxAQFA8QFBQVDw8QDxAPFRAVFRQQFRYXHSYfFxkjGRQUHy8gIycpLCwsFR4xNTAqNSYrLCkBCQoKDgwOGg8PGiokHSUpKSkvLCwsKSwpLCwpLCwsLCwsKSwsLCwsLCkpLCwpLCkpLDUpLCwsLCwpLCwsLCwpLP/AABEIAQQAvwMBIgACEQEDEQH/xAAcAAACAgMBAQAAAAAAAAAAAAAAAQQFAgMGBwj/xAA6EAACAQIEBAQDBwIHAAMAAAABAgADEQQSITEFQVFhBiJxgRMykSNCUmKhscEHFBUzcpLR4fAXQ4L/xAAaAQEAAgMBAAAAAAAAAAAAAAAAAgQBAwUG/8QAKhEAAgIBBAEDAwQDAAAAAAAAAAECEQMEEiExQRMiUWFxsTJCgZEjM1L/2gAMAwEAAhEDEQA/AOPHiepSrfaJkpqxJC7sL2v67SV4n/qEDlWgr2IN2ZStxyAlxgvANRa+euRWUDyi2mbqZV+JfAWKxNUlAq0wfKvTqZS9TBJ22rOl6eeNKK/Bh4U8Rk1qa/iNjrPZcA1xPFeC+AsVSxFJigCowYm/Key4KrlUA9BKmdw3JwZNRnXvRli21krCvIOKe5E3I2khCVSMSjwWWcTaDKkObiSlqmWFks0uBMMjjebFe4mAm+PJrZtpyv4zhkqo1Oooem9gym9mFwbG3cCWFOV3En1m3wQ8lfw/g9DDZvgUlpZ8ubLm82W9r3J/EfrM23iatNXxOug+kl9zBIRpi7TXTrg6BgT0vE9+8w2ZSE7TNHmontMc0gTZurVdJzPFKh1l5Xq6Tn+IONYBQ4ptJUVDeW2LMpq7WkokWam05zbQa5kSoxknB7zYa0ekDxKOszHiMdZyx4b3Mw/w49Zwdkfk9Z6cfg64eIx1EzHiFe043/Dm/EYjgH/EY9OP/Rj04/B2o4+kzpccUsAut5xVTAOFJzHSWXhXDlmzNqRCx+UzVljCMXwdzTq3IllTp3lVhz5xLwGW8cbONNhawmsOBuQB3NheRuKcXSgvmN25KNz69PecJ4n46rZXxDN8MfJSpkFQfxuZv3VwjWoN8s9CGMUE+ddN9ZRca4sgOhzf+2E4qnx6mUD0vtACNyNGHIW1IkepxyopGZFs35ajk/pMuU2qSJKEU7bLWvx2o18rAAcst7e/KQ/7xTcv5z/+rHSQm45UY5VpDKBsVCX9pExPEiR5kqUj+Vcy/VNRCjLyZbj4LNeJUlBBCqd7HOCO8l4fjthem9xbblbrOOxeNqZSwvXUGxKuTl02I+Ye8r8PxYHYlR2Yg362M2bGQ3I9QwvHg48zWPQybTx1+evttPLqPGKtMnK4rLzVgA0tcF4spvYOponbQki/qNopocHe1qt1lBjnhh+KWtmYOjbOLEEd+4mGPkbFFTXaVeLpy3NORatGTTog4lK6GTcGlpufCSRQw8luI7TpWExVdZm0VPeeePXAqRmnNgEQGoiyJsq0bqR2kngeGFNTNbyXhRYTfh6KGpfgs8K/2glhxHiy0V0INQ6AfdU9WnK4rjHwmsLljppynN8U8SrmOjM5vdr6L20/aXcafg5s18m/jfE1pktXqmtWYmwHkpgn8utx7zjmqO7t8Rw1/u3sB27TLEcX+NdAQrjzAk3LqNiWPPsJCSvrb5H0srKXpk9jyluEKNM5pkz4hUgqoU7eVxt6WkhOJMo3fsCLC/WVbEMbNTsb65ahF/blG1I07lGKk6Xaxt28t5spGncy5PHWOUVbCm2xZbEcsykba9Zo4gppMCULo21WjW0b1BB1lbW4hUHlqDNta6rlNu43jwmKzZlKKQ41ynKQRswU2HLlG1GVJ+TN2Bu1Gr577EZam2xGzSuxFVWsKqfDqcnGgP8AqEzLHMRnuRfRxZo3UuoBAPqQdOl+nrMmOyLcobHle2vmHQ9xNhxAPvz5GYUioslU2U/K+7Uj/KzBsIyuUPlqD/aw697zJhNljhcc9E+UnX5lvdGHboZ2HDeICtRB5qcp6+/1nn6tYcwRyPL0nReEcRd3APzC9vzDn9JrnHizdFnSlJhkkrLpt+kj5P8A1jNBI1ClM0XWZqsyp05lGCyMKY1mQEyUazhnqbMlgq6iJecyp7wRN7DaSGbKum/8zSIuIsVoVSNwjWPS4ljD0c7UfqRyXFeIXLslyb/DU7i/O3vec9jENOyi+ZbO3ckWP7ydwuuWugF0QgA/nPmY/UmauKfaFnGuVshBtfTSdeKp0cuTu2UzYdS4W1s18muvYA9RNjVybJWvmX5Ki6EgbZh1Eyr5QAG+XbS4KkbN6yRiEDKFqEv0fZiehPXvNxW76NYrIbCqqspt5hcXPIgjY9pl8IAb5x15kciOtpDfDMCQup5g6Zh1tJ+BwpYHKLEaMpGx5TDJxi7MMPXIzI2Uqw0Gtj7nYyIbA7FHU7EeYjtM6ujDNyNj0HSTMThTo1txf+IujYsbfRvbApiUAIAcjytsCenY+t5z74KpTqGmwIqDYH706XA0MyEgkNe52ykDTN2YftM+J0BXpFiftaFmDDQlBzv20Fu8ipU6MPHxZzFJBVuDo22u4PQzcfOuR7irRBsx+9THL2/maaysWLKLORnIH3hz9xNi1AbdQPqp3B9P5mwgkLDOtS4IIqctdGPT0My4diThsRTqLqoI91v5h+8iUa1nBtquhHPsZaYmiGLi1wQKqa6W2a30Miycfcvqe0YfBJURXUeV1DDprMKvCR0mrwLVZ+HUCRqAy9dMxtL00z0muiJSDgwPL9JrfgwHKXwFuU1Vj2mKMHJiZiYKJsUzgnqxCZUt4hHR3mDDJIMj+Ia/w8HWbov67SVTGsrPHV/7CrbcmmvpdwP5lvTrr7nN1L5OQ4UTRwaufmdifQkkj9JEqA0Xf4nmNXzhRvY6k9iCZOx2LVKSU23CowPLOoAH7Su4PgcRjMSvwaLVmNwWUEIo2JLHSddfJy2+aZD4jgnFrKSrrnU73WGCN0yvc0mtZvwE7X6T1fCeDCuHyV8nxaJLU8pJun4SbTl6PDfjVatKjTUaZmUiyvfcDoZBZV0ya07buJR4jhTKFNX5lBK1Brnp/hPWbtSuak32mmXS6uB90nn/ABJr4VqN0qFvhDTUH4lI9e49JCZPgVFzG9CsbfEX/LDn735eVx2mHKyxDGl+rr8fU0Y+gK1E10UqyeTEU7WKnk47bSbw5VajSYH4guUYX8wGpBPpv7SYcM2a4sKoXKyn5a9I8jyOh0PKc/hqbUMQaYuAxLqpOxA1Q+15hSU1RJ43jmm+mX9DAZSWGtM3v2NtPqNZFdbUqhAvZHP1YbyXg8ZYML+SoDp+Fxt+mkhcQxVqdl0zAZv9IFiJBStk3jpNFMlMKoqKM6i6kHSxPQ+0r69O6508wJJBH4uamWBAyPYHKxufWRODrkdkbWm1u1gfve0soqShztfTIWJpWKsNm37iW+Bq5kRtjSJQ90Yf9zRxTCZUZDvTIYH8p5SJwytZip2YX+gvD9yIf650fRXhThIoYHDp+Uv/ALmJH6GWvwe0pfD/ABcNg6Bv/wDWB9NJYLxEdZhNFd3ZufDTS+FmRx46zH+8EzwDhkEzAmCzYJ509axATKgNZiRN2Aw7ufs0Z+Wg0+sJN9EW0lbN9Pebcf4aqY7DtTSyBihztoq5WDXH4tpd8N8N5DmrnMdwi6gH8x5y3r4ohbKh2sLAWHoJ0MOJxVyONny75VA5TB/01waMHxN8VUUD5yVpgjoq2v7zoDiadCkfhqmHoLc+ULTQ+w0lFxrji4ejUq1lfybIFOeo3JVtsOp9Z5jxjjFbGmo9aqSgVMlMHLSpBgDkt1EtJuSNUcSvk7jEeMlxRYYVsyA5SxFkv2/F7SZ4a4dTS9qqPUJZyQ65iW5EDpOM4Q2Ew+GJqL8YKLmxsc3pIHFMI2Ra74ZcLTe7Uw1ZlqFBazkAaDWRjC2bp5NkUnSPWuJ8PVspdA3Ik2vb+Jz2O8GK4f4ZGW9zTYDI1/TY95A8KMCAAzoTcgM+dalt8p7fzOwpC43mttp0SXCXJxi+F6qJYKairfJ5vtKXa/3l7SD4kwNKtTX418NiKY0qZSMxB0nb1MeEDAm2t5yPidFq6ZPi1H83mJyqOv8A1Ip+5NG3lxp9HEHjNjYi7DQlflY/iHczbicSDTBKkex0PeZ0MbVo1Ph0qVDOupR6dnI+sl/4h/cBhVpfCrKSCgA+t5alxXBqx5N3FlNSomxKHv1sRyI6GLEYdWprWpXDKbOh6feA7TdRqGm5tqp0N+UyrUShfkroXQ8rnf8AiTvkjKPFM1YoGoqEkscrKx62Fwf1lSi6qRuN+Wl7SzxuLWnQV9ndTYd9rympNmKnkTY+h/7vJx6KmaStLyes+H+I58NTyE2W4t7mWNPFt1lN4Tw2XCKN9T9Ly4USs3TMpEkYlpsTGmaOUwLWmbI7SIJsG8xWZXnFPSsl8KwHx6yp92+Zj0UT0IIEUKvlVdAALASl8LcLNOmGPz1bMeychLmo06eDHsjz2zh6vL6k6XSMWHQ2/WYMWHQ+xH7TEUxe/P10mrEVLbMV99B6zazQkROIcWFMfaoQp0JtnX3ttPOvE2EovWCUAqHEHOwA8hCr8w5X7Tq+LceNNyjgPcGxGxG1iJwnFeKinXRSBZhmvzptsP0JmhTblwX8eGo2UWNwyL5cv2gIs+ZhYDkRsZd1nxFVFFZUrIvyNYXyc1PUbTSaFztedV4fwIeja+gNrGbXmfFG3Jp4KNsqOHLiHemKaUwKZ0XUDub9Z1+B46lNilYNRqISChU1GGnzLkuGXuJtoYcU9Ra8j8C4KEqO+pzAi7HMxOv0GswpfPZXkr64RznibHo7ZUcgseash+h1mrB41wyMnwg9AHR8zF9Mt8o7Td40woLIdQFJzAd9A01YXhgKIQSWX73M+s1KSirRY2trnoo+I4smqzjBj4jE6jORe/zAty7TDC8KqMxquCtQ8vugDbadhRw55iZ4iiEW43PKSedtGuOGMejgsfhrZi42BbS+o5j9o0LPgczABqOYbC5ptbL7ix+ssOOUBa7DUggA7AHmZQ1+JFlamhtRyNTOvmdrfMZZhc4ojlTTKDidcVGup8qAILjlf/uPBPa3Yj630kXEk/KbXvvzMkYSrkIYi+Rla3W1jaWvByL91s9p4TgsmHpDmVDH1Os3slpwDf1cewthkFrAeYyZw7+qNNiBXoGmD95TmA9RK3pyN3qx+TtqdO8KtGb+DY2jiVzYeqtUdj5h6iTK2G7SNGdxziSdwnBfGrKn3fmb/SN5BWdp4U4dkpfEI81Wx9E5D3nLww3zo7mpy+nBvyXQ07cvSaq9UKpYm1uZ2E2neQOKVBlIOoPLkZ1ZOkcWCt0VXE/EgoUnqNqq62Gpb/T1MiUfEVKvYU6nxHIUlB/mKD+IcrTzzxPgr4tSrMlMD5QSVzXPKXvhJKVFXZgFqXLM5NmyW3v0le1ttvs6XoVyiXxmnbMzctfp3nA8Z4hTu5LZ252toO0PHHj3+4ZqWHJFEHV9jUsdh0W85Q1g17b7W9ZuwYHH3MrZNal7Yf2d1wvFrUpqy5spFhf5ve07jwlWtTcHkfWcB4Rw7PhFKC5R2Rh0JOn7T0Pg+E+EgHM6mV8nE6RfU1PAm/JZ1cR2GsnYTRSZWMmbTboZspYlkSxGa3MDl6QnyV5RtcFL4pogm41JvKrgOMyuab2ANrHleSeO16jsAlJrb7byJS4U7EMwCHTS+otrNPyXYxWymdE65SekgY/HZQQJOqVwyDsAD6znuJtv3kfJrjE53j+Jy03c7gG3ryE4mpxQkGy+ZufIS88YY65WkOXmb+BOftblOtgjUDl6zK/U2xfQCnlAJ3OvrNNeve4jxda5FuUjCWDmyfhGWaZB5rjEyQJ/D+LVMO4elUam41upIv6jnPZP6fePDxG9KuFXEIuYMLBaijc26zwy8l8O4g9Bw9MlXW4v2III/WRcbJRlR7fwTBNXqrT11NyeiC156ctMKthoBYDsBsJzXgTh7LQ+PVUK2IsyLzSjby3PVhYzoK1eVOdzm0k34XSLr4jHHFtqPl9v6mD1N5RcTxJ16STjccBztOR8Q8dWlScs4VQDc319AOsr5Z3wi5gx82yjxlYF3Z2ARdSx2Gs8/wDFHiL+4fLTJFFPYu34j27SLxvxA+JbmtIfKl7A/mbqZUXlvBp9nL7K2r1nqe2HX5G5gKh5GYkxS0c077+lniFaeJNGpouIAAPL4o+U/vPV3YjlcjS3OfN1KqVIZTYqQQRuDyM9s8DeMl4hSFOqwTF0wAeRqgffHVuspajF+5HR0ub9jLSvxjK1mpuPzDKR+hhS8Q0m0uRfmRpJGKwpPbuNj6yqrYZdc9G56qdx0tKX3OzBY5Ik4jjFLlUGmmul/SQ14ohbRgT0BEg1uGg7Uwo5XJuJtw/D1p6kDXbQXkHRtcIJcMsVbzZl+Rhftfa3rKfjFUU1dydEBaWyVMtNgRa23vPO/HHHrj4CG53qHofwf8+klixuc0kVsuVYoOTORxGMLuzNuxJmupXLdpqgJ26PNuTfIzEIQgiOOIRkwBrC8V4CAe+/07/qhSr0aeGxLClXpKtNXOiVVUWAvyadnjMTYE3067ifK6VPbXSXuD8c4uiuVaxZfwt5hb3mieNvos48qXZ65xHjFMMXqOFVdNdj7TyXxd4pGKJSkMtMMSTzc8vaQeKeK6uIQo+UAnMbA3MpgZDFp9r3S7NufVblsh0F4GKBloogIWijEAU34XEtSdXpsUdSGVgbEEc5pMAYB7V4N/qEmNUU8QRTxS2F9FSt3HRuonU1VB5f8z5uV7bGxGotveX/AA/x3i6IAWuWUbBwG9rnWU8mmt3E6GHVpKpntTYcdBIOOKqCdAF1JOgHvPNP/lPFc0pnvZv+ZScX8VYjFf5lQ5fwr5V/TeaFpJt8ll63HFcWzo/E3jq96eHOmxqcvRf+ZwzuSbnUnUk7k9YjFL+PHHGqRzM2aWV3IIWhHNhpFaOEIAxCIwMAI4QgEhB1mupMi2k1OYBjCEIAXgIoCAEYMUIAzFHAwBRwAjtAFeK8cIArQMd4AQAtAQgIAWhHFAHCEIAQhCAZkzAmMxQBQhFACAhCAEIQgDEcQjgBCEV4ARQjgAIQgYAQEI4ATGMwgDhCEAIQhAAxQjtAFeKO8UAIQMIAQhCAMRzGO8ADFCEAI4o4ARRxQBwhCAEUBHAHCEIARRwgChCEAVoRxQAMQgYCAOEIQAhCEAIQhAHCEUAIQhAHFCEAIQhAMhFFMoAQhETACEIQAihCABijMUAYhCEAcUcUAIQjgChHFACEBHAFaEcVoAQjtACAIRxwgCijhAFeOKEACYRgSTjeHPRy5xYuoYDnY9YsyotqyLFHCDAQhNtHCs5AVSxPYwZpmuKSsbw56JAqDKxF7XuQO8jWgNV2KEYjvBgxtHaEIAWhaEcAIQhACKOEAIQhAEYQhAMY4QgFx4Vwi1MQocXA81uRI6yy8c6up9R7dIQldv8AzfwdSCS0b+5ypjQXIjhLBzF2dh4c4BSaxYFj3II/adrgeF00ViqC6qxHqBpCE52aT3HYjFRhaPIcfiWqVHdzdmJJ+sjwhOgujjN2whCEyAhCEAIQhAFHCEABHCEAIQhACKEIB//Z">
            <a:extLst>
              <a:ext uri="{FF2B5EF4-FFF2-40B4-BE49-F238E27FC236}">
                <a16:creationId xmlns:a16="http://schemas.microsoft.com/office/drawing/2014/main" id="{24FA9980-EFA9-4A48-9FA1-B4518A98A0B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endParaRPr lang="sl-SI" altLang="sl-SI"/>
          </a:p>
        </p:txBody>
      </p:sp>
      <p:sp>
        <p:nvSpPr>
          <p:cNvPr id="29700" name="AutoShape 6" descr="data:image/jpeg;base64,/9j/4AAQSkZJRgABAQAAAQABAAD/2wCEAAkGBhQQEBIUEBAUDxAQFA8QFBQVDw8QDxAPFRAVFRQQFRYXHSYfFxkjGRQUHy8gIycpLCwsFR4xNTAqNSYrLCkBCQoKDgwOGg8PGiokHSUpKSkvLCwsKSwpLCwpLCwsLCwsKSwsLCwsLCkpLCwpLCkpLDUpLCwsLCwpLCwsLCwpLP/AABEIAQQAvwMBIgACEQEDEQH/xAAcAAACAgMBAQAAAAAAAAAAAAAAAQQFAgMGBwj/xAA6EAACAQIEBAQDBwIHAAMAAAABAgADEQQSITEFQVFhBiJxgRMykSNCUmKhscEHFBUzcpLR4fAXQ4L/xAAaAQEAAgMBAAAAAAAAAAAAAAAAAgQBAwUG/8QAKhEAAgIBBAEDAwQDAAAAAAAAAAECEQMEEiExQRMiUWFxsTJCgZEjM1L/2gAMAwEAAhEDEQA/AOPHiepSrfaJkpqxJC7sL2v67SV4n/qEDlWgr2IN2ZStxyAlxgvANRa+euRWUDyi2mbqZV+JfAWKxNUlAq0wfKvTqZS9TBJ22rOl6eeNKK/Bh4U8Rk1qa/iNjrPZcA1xPFeC+AsVSxFJigCowYm/Key4KrlUA9BKmdw3JwZNRnXvRli21krCvIOKe5E3I2khCVSMSjwWWcTaDKkObiSlqmWFks0uBMMjjebFe4mAm+PJrZtpyv4zhkqo1Oooem9gym9mFwbG3cCWFOV3En1m3wQ8lfw/g9DDZvgUlpZ8ubLm82W9r3J/EfrM23iatNXxOug+kl9zBIRpi7TXTrg6BgT0vE9+8w2ZSE7TNHmontMc0gTZurVdJzPFKh1l5Xq6Tn+IONYBQ4ptJUVDeW2LMpq7WkokWam05zbQa5kSoxknB7zYa0ekDxKOszHiMdZyx4b3Mw/w49Zwdkfk9Z6cfg64eIx1EzHiFe043/Dm/EYjgH/EY9OP/Rj04/B2o4+kzpccUsAut5xVTAOFJzHSWXhXDlmzNqRCx+UzVljCMXwdzTq3IllTp3lVhz5xLwGW8cbONNhawmsOBuQB3NheRuKcXSgvmN25KNz69PecJ4n46rZXxDN8MfJSpkFQfxuZv3VwjWoN8s9CGMUE+ddN9ZRca4sgOhzf+2E4qnx6mUD0vtACNyNGHIW1IkepxyopGZFs35ajk/pMuU2qSJKEU7bLWvx2o18rAAcst7e/KQ/7xTcv5z/+rHSQm45UY5VpDKBsVCX9pExPEiR5kqUj+Vcy/VNRCjLyZbj4LNeJUlBBCqd7HOCO8l4fjthem9xbblbrOOxeNqZSwvXUGxKuTl02I+Ye8r8PxYHYlR2Yg362M2bGQ3I9QwvHg48zWPQybTx1+evttPLqPGKtMnK4rLzVgA0tcF4spvYOponbQki/qNopocHe1qt1lBjnhh+KWtmYOjbOLEEd+4mGPkbFFTXaVeLpy3NORatGTTog4lK6GTcGlpufCSRQw8luI7TpWExVdZm0VPeeePXAqRmnNgEQGoiyJsq0bqR2kngeGFNTNbyXhRYTfh6KGpfgs8K/2glhxHiy0V0INQ6AfdU9WnK4rjHwmsLljppynN8U8SrmOjM5vdr6L20/aXcafg5s18m/jfE1pktXqmtWYmwHkpgn8utx7zjmqO7t8Rw1/u3sB27TLEcX+NdAQrjzAk3LqNiWPPsJCSvrb5H0srKXpk9jyluEKNM5pkz4hUgqoU7eVxt6WkhOJMo3fsCLC/WVbEMbNTsb65ahF/blG1I07lGKk6Xaxt28t5spGncy5PHWOUVbCm2xZbEcsykba9Zo4gppMCULo21WjW0b1BB1lbW4hUHlqDNta6rlNu43jwmKzZlKKQ41ynKQRswU2HLlG1GVJ+TN2Bu1Gr577EZam2xGzSuxFVWsKqfDqcnGgP8AqEzLHMRnuRfRxZo3UuoBAPqQdOl+nrMmOyLcobHle2vmHQ9xNhxAPvz5GYUioslU2U/K+7Uj/KzBsIyuUPlqD/aw697zJhNljhcc9E+UnX5lvdGHboZ2HDeICtRB5qcp6+/1nn6tYcwRyPL0nReEcRd3APzC9vzDn9JrnHizdFnSlJhkkrLpt+kj5P8A1jNBI1ClM0XWZqsyp05lGCyMKY1mQEyUazhnqbMlgq6iJecyp7wRN7DaSGbKum/8zSIuIsVoVSNwjWPS4ljD0c7UfqRyXFeIXLslyb/DU7i/O3vec9jENOyi+ZbO3ckWP7ydwuuWugF0QgA/nPmY/UmauKfaFnGuVshBtfTSdeKp0cuTu2UzYdS4W1s18muvYA9RNjVybJWvmX5Ki6EgbZh1Eyr5QAG+XbS4KkbN6yRiEDKFqEv0fZiehPXvNxW76NYrIbCqqspt5hcXPIgjY9pl8IAb5x15kciOtpDfDMCQup5g6Zh1tJ+BwpYHKLEaMpGx5TDJxi7MMPXIzI2Uqw0Gtj7nYyIbA7FHU7EeYjtM6ujDNyNj0HSTMThTo1txf+IujYsbfRvbApiUAIAcjytsCenY+t5z74KpTqGmwIqDYH706XA0MyEgkNe52ykDTN2YftM+J0BXpFiftaFmDDQlBzv20Fu8ipU6MPHxZzFJBVuDo22u4PQzcfOuR7irRBsx+9THL2/maaysWLKLORnIH3hz9xNi1AbdQPqp3B9P5mwgkLDOtS4IIqctdGPT0My4diThsRTqLqoI91v5h+8iUa1nBtquhHPsZaYmiGLi1wQKqa6W2a30Miycfcvqe0YfBJURXUeV1DDprMKvCR0mrwLVZ+HUCRqAy9dMxtL00z0muiJSDgwPL9JrfgwHKXwFuU1Vj2mKMHJiZiYKJsUzgnqxCZUt4hHR3mDDJIMj+Ia/w8HWbov67SVTGsrPHV/7CrbcmmvpdwP5lvTrr7nN1L5OQ4UTRwaufmdifQkkj9JEqA0Xf4nmNXzhRvY6k9iCZOx2LVKSU23CowPLOoAH7Su4PgcRjMSvwaLVmNwWUEIo2JLHSddfJy2+aZD4jgnFrKSrrnU73WGCN0yvc0mtZvwE7X6T1fCeDCuHyV8nxaJLU8pJun4SbTl6PDfjVatKjTUaZmUiyvfcDoZBZV0ya07buJR4jhTKFNX5lBK1Brnp/hPWbtSuak32mmXS6uB90nn/ABJr4VqN0qFvhDTUH4lI9e49JCZPgVFzG9CsbfEX/LDn735eVx2mHKyxDGl+rr8fU0Y+gK1E10UqyeTEU7WKnk47bSbw5VajSYH4guUYX8wGpBPpv7SYcM2a4sKoXKyn5a9I8jyOh0PKc/hqbUMQaYuAxLqpOxA1Q+15hSU1RJ43jmm+mX9DAZSWGtM3v2NtPqNZFdbUqhAvZHP1YbyXg8ZYML+SoDp+Fxt+mkhcQxVqdl0zAZv9IFiJBStk3jpNFMlMKoqKM6i6kHSxPQ+0r69O6508wJJBH4uamWBAyPYHKxufWRODrkdkbWm1u1gfve0soqShztfTIWJpWKsNm37iW+Bq5kRtjSJQ90Yf9zRxTCZUZDvTIYH8p5SJwytZip2YX+gvD9yIf650fRXhThIoYHDp+Uv/ALmJH6GWvwe0pfD/ABcNg6Bv/wDWB9NJYLxEdZhNFd3ZufDTS+FmRx46zH+8EzwDhkEzAmCzYJ509axATKgNZiRN2Aw7ufs0Z+Wg0+sJN9EW0lbN9Pebcf4aqY7DtTSyBihztoq5WDXH4tpd8N8N5DmrnMdwi6gH8x5y3r4ohbKh2sLAWHoJ0MOJxVyONny75VA5TB/01waMHxN8VUUD5yVpgjoq2v7zoDiadCkfhqmHoLc+ULTQ+w0lFxrji4ejUq1lfybIFOeo3JVtsOp9Z5jxjjFbGmo9aqSgVMlMHLSpBgDkt1EtJuSNUcSvk7jEeMlxRYYVsyA5SxFkv2/F7SZ4a4dTS9qqPUJZyQ65iW5EDpOM4Q2Ew+GJqL8YKLmxsc3pIHFMI2Ra74ZcLTe7Uw1ZlqFBazkAaDWRjC2bp5NkUnSPWuJ8PVspdA3Ik2vb+Jz2O8GK4f4ZGW9zTYDI1/TY95A8KMCAAzoTcgM+dalt8p7fzOwpC43mttp0SXCXJxi+F6qJYKairfJ5vtKXa/3l7SD4kwNKtTX418NiKY0qZSMxB0nb1MeEDAm2t5yPidFq6ZPi1H83mJyqOv8A1Ip+5NG3lxp9HEHjNjYi7DQlflY/iHczbicSDTBKkex0PeZ0MbVo1Ph0qVDOupR6dnI+sl/4h/cBhVpfCrKSCgA+t5alxXBqx5N3FlNSomxKHv1sRyI6GLEYdWprWpXDKbOh6feA7TdRqGm5tqp0N+UyrUShfkroXQ8rnf8AiTvkjKPFM1YoGoqEkscrKx62Fwf1lSi6qRuN+Wl7SzxuLWnQV9ndTYd9rympNmKnkTY+h/7vJx6KmaStLyes+H+I58NTyE2W4t7mWNPFt1lN4Tw2XCKN9T9Ly4USs3TMpEkYlpsTGmaOUwLWmbI7SIJsG8xWZXnFPSsl8KwHx6yp92+Zj0UT0IIEUKvlVdAALASl8LcLNOmGPz1bMeychLmo06eDHsjz2zh6vL6k6XSMWHQ2/WYMWHQ+xH7TEUxe/P10mrEVLbMV99B6zazQkROIcWFMfaoQp0JtnX3ttPOvE2EovWCUAqHEHOwA8hCr8w5X7Tq+LceNNyjgPcGxGxG1iJwnFeKinXRSBZhmvzptsP0JmhTblwX8eGo2UWNwyL5cv2gIs+ZhYDkRsZd1nxFVFFZUrIvyNYXyc1PUbTSaFztedV4fwIeja+gNrGbXmfFG3Jp4KNsqOHLiHemKaUwKZ0XUDub9Z1+B46lNilYNRqISChU1GGnzLkuGXuJtoYcU9Ra8j8C4KEqO+pzAi7HMxOv0GswpfPZXkr64RznibHo7ZUcgseash+h1mrB41wyMnwg9AHR8zF9Mt8o7Td40woLIdQFJzAd9A01YXhgKIQSWX73M+s1KSirRY2trnoo+I4smqzjBj4jE6jORe/zAty7TDC8KqMxquCtQ8vugDbadhRw55iZ4iiEW43PKSedtGuOGMejgsfhrZi42BbS+o5j9o0LPgczABqOYbC5ptbL7ix+ssOOUBa7DUggA7AHmZQ1+JFlamhtRyNTOvmdrfMZZhc4ojlTTKDidcVGup8qAILjlf/uPBPa3Yj630kXEk/KbXvvzMkYSrkIYi+Rla3W1jaWvByL91s9p4TgsmHpDmVDH1Os3slpwDf1cewthkFrAeYyZw7+qNNiBXoGmD95TmA9RK3pyN3qx+TtqdO8KtGb+DY2jiVzYeqtUdj5h6iTK2G7SNGdxziSdwnBfGrKn3fmb/SN5BWdp4U4dkpfEI81Wx9E5D3nLww3zo7mpy+nBvyXQ07cvSaq9UKpYm1uZ2E2neQOKVBlIOoPLkZ1ZOkcWCt0VXE/EgoUnqNqq62Gpb/T1MiUfEVKvYU6nxHIUlB/mKD+IcrTzzxPgr4tSrMlMD5QSVzXPKXvhJKVFXZgFqXLM5NmyW3v0le1ttvs6XoVyiXxmnbMzctfp3nA8Z4hTu5LZ252toO0PHHj3+4ZqWHJFEHV9jUsdh0W85Q1g17b7W9ZuwYHH3MrZNal7Yf2d1wvFrUpqy5spFhf5ve07jwlWtTcHkfWcB4Rw7PhFKC5R2Rh0JOn7T0Pg+E+EgHM6mV8nE6RfU1PAm/JZ1cR2GsnYTRSZWMmbTboZspYlkSxGa3MDl6QnyV5RtcFL4pogm41JvKrgOMyuab2ANrHleSeO16jsAlJrb7byJS4U7EMwCHTS+otrNPyXYxWymdE65SekgY/HZQQJOqVwyDsAD6znuJtv3kfJrjE53j+Jy03c7gG3ryE4mpxQkGy+ZufIS88YY65WkOXmb+BOftblOtgjUDl6zK/U2xfQCnlAJ3OvrNNeve4jxda5FuUjCWDmyfhGWaZB5rjEyQJ/D+LVMO4elUam41upIv6jnPZP6fePDxG9KuFXEIuYMLBaijc26zwy8l8O4g9Bw9MlXW4v2III/WRcbJRlR7fwTBNXqrT11NyeiC156ctMKthoBYDsBsJzXgTh7LQ+PVUK2IsyLzSjby3PVhYzoK1eVOdzm0k34XSLr4jHHFtqPl9v6mD1N5RcTxJ16STjccBztOR8Q8dWlScs4VQDc319AOsr5Z3wi5gx82yjxlYF3Z2ARdSx2Gs8/wDFHiL+4fLTJFFPYu34j27SLxvxA+JbmtIfKl7A/mbqZUXlvBp9nL7K2r1nqe2HX5G5gKh5GYkxS0c077+lniFaeJNGpouIAAPL4o+U/vPV3YjlcjS3OfN1KqVIZTYqQQRuDyM9s8DeMl4hSFOqwTF0wAeRqgffHVuspajF+5HR0ub9jLSvxjK1mpuPzDKR+hhS8Q0m0uRfmRpJGKwpPbuNj6yqrYZdc9G56qdx0tKX3OzBY5Ik4jjFLlUGmmul/SQ14ohbRgT0BEg1uGg7Uwo5XJuJtw/D1p6kDXbQXkHRtcIJcMsVbzZl+Rhftfa3rKfjFUU1dydEBaWyVMtNgRa23vPO/HHHrj4CG53qHofwf8+klixuc0kVsuVYoOTORxGMLuzNuxJmupXLdpqgJ26PNuTfIzEIQgiOOIRkwBrC8V4CAe+/07/qhSr0aeGxLClXpKtNXOiVVUWAvyadnjMTYE3067ifK6VPbXSXuD8c4uiuVaxZfwt5hb3mieNvos48qXZ65xHjFMMXqOFVdNdj7TyXxd4pGKJSkMtMMSTzc8vaQeKeK6uIQo+UAnMbA3MpgZDFp9r3S7NufVblsh0F4GKBloogIWijEAU34XEtSdXpsUdSGVgbEEc5pMAYB7V4N/qEmNUU8QRTxS2F9FSt3HRuonU1VB5f8z5uV7bGxGotveX/AA/x3i6IAWuWUbBwG9rnWU8mmt3E6GHVpKpntTYcdBIOOKqCdAF1JOgHvPNP/lPFc0pnvZv+ZScX8VYjFf5lQ5fwr5V/TeaFpJt8ll63HFcWzo/E3jq96eHOmxqcvRf+ZwzuSbnUnUk7k9YjFL+PHHGqRzM2aWV3IIWhHNhpFaOEIAxCIwMAI4QgEhB1mupMi2k1OYBjCEIAXgIoCAEYMUIAzFHAwBRwAjtAFeK8cIArQMd4AQAtAQgIAWhHFAHCEIAQhCAZkzAmMxQBQhFACAhCAEIQgDEcQjgBCEV4ARQjgAIQgYAQEI4ATGMwgDhCEAIQhAAxQjtAFeKO8UAIQMIAQhCAMRzGO8ADFCEAI4o4ARRxQBwhCAEUBHAHCEIARRwgChCEAVoRxQAMQgYCAOEIQAhCEAIQhAHCEUAIQhAHFCEAIQhAMhFFMoAQhETACEIQAihCABijMUAYhCEAcUcUAIQjgChHFACEBHAFaEcVoAQjtACAIRxwgCijhAFeOKEACYRgSTjeHPRy5xYuoYDnY9YsyotqyLFHCDAQhNtHCs5AVSxPYwZpmuKSsbw56JAqDKxF7XuQO8jWgNV2KEYjvBgxtHaEIAWhaEcAIQhACKOEAIQhAEYQhAMY4QgFx4Vwi1MQocXA81uRI6yy8c6up9R7dIQldv8AzfwdSCS0b+5ypjQXIjhLBzF2dh4c4BSaxYFj3II/adrgeF00ViqC6qxHqBpCE52aT3HYjFRhaPIcfiWqVHdzdmJJ+sjwhOgujjN2whCEyAhCEAIQhAFHCEABHCEAIQhACKEIB//Z">
            <a:extLst>
              <a:ext uri="{FF2B5EF4-FFF2-40B4-BE49-F238E27FC236}">
                <a16:creationId xmlns:a16="http://schemas.microsoft.com/office/drawing/2014/main" id="{6DDE06A6-0CB6-4B5B-9657-4D4345FCCF2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endParaRPr lang="sl-SI" altLang="sl-SI"/>
          </a:p>
        </p:txBody>
      </p:sp>
      <p:pic>
        <p:nvPicPr>
          <p:cNvPr id="29701" name="Picture 2" descr="http://img.rtvslo.si/mario/uploads/1031910774.jpg">
            <a:extLst>
              <a:ext uri="{FF2B5EF4-FFF2-40B4-BE49-F238E27FC236}">
                <a16:creationId xmlns:a16="http://schemas.microsoft.com/office/drawing/2014/main" id="{9ED12F20-6754-4929-8EA2-08755A1D9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00" y="0"/>
            <a:ext cx="51435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6" descr="http://images0.zurnal24.si/slika-_original-1308042391-43558.jpg">
            <a:extLst>
              <a:ext uri="{FF2B5EF4-FFF2-40B4-BE49-F238E27FC236}">
                <a16:creationId xmlns:a16="http://schemas.microsoft.com/office/drawing/2014/main" id="{8E35DD2F-8EAA-4369-9661-CA73C3F4A4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3213100"/>
            <a:ext cx="5715000"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7">
            <a:extLst>
              <a:ext uri="{FF2B5EF4-FFF2-40B4-BE49-F238E27FC236}">
                <a16:creationId xmlns:a16="http://schemas.microsoft.com/office/drawing/2014/main" id="{872A8D9D-145F-4E06-B72C-CE34207C11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125413"/>
            <a:ext cx="3416300" cy="369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4" name="Picture 4" descr="http://images0.zurnal24.si/slika-_original-1308042391-68774.jpg">
            <a:extLst>
              <a:ext uri="{FF2B5EF4-FFF2-40B4-BE49-F238E27FC236}">
                <a16:creationId xmlns:a16="http://schemas.microsoft.com/office/drawing/2014/main" id="{D0A1EDC5-4808-4A48-827B-0BEBDE9778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5513" y="3067050"/>
            <a:ext cx="5688012" cy="37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Naslov 1">
            <a:extLst>
              <a:ext uri="{FF2B5EF4-FFF2-40B4-BE49-F238E27FC236}">
                <a16:creationId xmlns:a16="http://schemas.microsoft.com/office/drawing/2014/main" id="{08E3FB13-67C3-4F13-A294-50FEC63E2F4C}"/>
              </a:ext>
            </a:extLst>
          </p:cNvPr>
          <p:cNvSpPr txBox="1">
            <a:spLocks/>
          </p:cNvSpPr>
          <p:nvPr/>
        </p:nvSpPr>
        <p:spPr>
          <a:xfrm>
            <a:off x="971550" y="274638"/>
            <a:ext cx="7962900" cy="1143000"/>
          </a:xfrm>
          <a:prstGeom prst="rect">
            <a:avLst/>
          </a:prstGeom>
        </p:spPr>
        <p:txBody>
          <a:bodyPr>
            <a:norm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fontAlgn="auto">
              <a:spcAft>
                <a:spcPts val="0"/>
              </a:spcAft>
              <a:defRPr/>
            </a:pPr>
            <a:r>
              <a:rPr lang="sl-SI" sz="5400" dirty="0">
                <a:solidFill>
                  <a:schemeClr val="bg1"/>
                </a:solidFill>
              </a:rPr>
              <a:t>HVALA ZA POZORNOST!</a:t>
            </a:r>
            <a:endParaRPr lang="sl-SI" sz="48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98316AE-088E-4C5B-916D-35C146D93D48}"/>
              </a:ext>
            </a:extLst>
          </p:cNvPr>
          <p:cNvSpPr>
            <a:spLocks noGrp="1"/>
          </p:cNvSpPr>
          <p:nvPr>
            <p:ph type="title"/>
          </p:nvPr>
        </p:nvSpPr>
        <p:spPr>
          <a:xfrm>
            <a:off x="457200" y="0"/>
            <a:ext cx="8229600" cy="1341438"/>
          </a:xfrm>
        </p:spPr>
        <p:txBody>
          <a:bodyPr/>
          <a:lstStyle/>
          <a:p>
            <a:pPr algn="ctr" fontAlgn="auto">
              <a:spcAft>
                <a:spcPts val="0"/>
              </a:spcAft>
              <a:defRPr/>
            </a:pPr>
            <a:r>
              <a:rPr lang="sl-SI" sz="5400" dirty="0"/>
              <a:t>GLAVNI OSEBI</a:t>
            </a:r>
          </a:p>
        </p:txBody>
      </p:sp>
      <p:sp>
        <p:nvSpPr>
          <p:cNvPr id="3" name="Ograda vsebine 2">
            <a:extLst>
              <a:ext uri="{FF2B5EF4-FFF2-40B4-BE49-F238E27FC236}">
                <a16:creationId xmlns:a16="http://schemas.microsoft.com/office/drawing/2014/main" id="{5E70CA3F-642F-42F7-B259-EEA68621A6CC}"/>
              </a:ext>
            </a:extLst>
          </p:cNvPr>
          <p:cNvSpPr>
            <a:spLocks noGrp="1"/>
          </p:cNvSpPr>
          <p:nvPr>
            <p:ph idx="1"/>
          </p:nvPr>
        </p:nvSpPr>
        <p:spPr>
          <a:xfrm>
            <a:off x="827088" y="1196975"/>
            <a:ext cx="7521575" cy="3579813"/>
          </a:xfrm>
        </p:spPr>
        <p:txBody>
          <a:bodyPr/>
          <a:lstStyle/>
          <a:p>
            <a:r>
              <a:rPr lang="sl-SI" altLang="sl-SI" sz="2000"/>
              <a:t>Vlasta Korošec in Taja Grabnar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827AE9-9874-409D-B153-B85754AF35C6}"/>
              </a:ext>
            </a:extLst>
          </p:cNvPr>
          <p:cNvSpPr>
            <a:spLocks noGrp="1"/>
          </p:cNvSpPr>
          <p:nvPr>
            <p:ph type="title"/>
          </p:nvPr>
        </p:nvSpPr>
        <p:spPr>
          <a:xfrm>
            <a:off x="468313" y="333375"/>
            <a:ext cx="8229600" cy="1143000"/>
          </a:xfrm>
        </p:spPr>
        <p:txBody>
          <a:bodyPr>
            <a:normAutofit/>
          </a:bodyPr>
          <a:lstStyle/>
          <a:p>
            <a:pPr algn="ctr" fontAlgn="auto">
              <a:spcAft>
                <a:spcPts val="0"/>
              </a:spcAft>
              <a:defRPr/>
            </a:pPr>
            <a:r>
              <a:rPr lang="sl-SI" sz="5400" dirty="0"/>
              <a:t>VLASTA</a:t>
            </a:r>
          </a:p>
        </p:txBody>
      </p:sp>
      <p:sp>
        <p:nvSpPr>
          <p:cNvPr id="3" name="Ograda vsebine 2">
            <a:extLst>
              <a:ext uri="{FF2B5EF4-FFF2-40B4-BE49-F238E27FC236}">
                <a16:creationId xmlns:a16="http://schemas.microsoft.com/office/drawing/2014/main" id="{EBB3C73D-CF0F-49F0-937C-B4953507A8BC}"/>
              </a:ext>
            </a:extLst>
          </p:cNvPr>
          <p:cNvSpPr>
            <a:spLocks noGrp="1"/>
          </p:cNvSpPr>
          <p:nvPr>
            <p:ph idx="1"/>
          </p:nvPr>
        </p:nvSpPr>
        <p:spPr>
          <a:xfrm>
            <a:off x="827088" y="1341438"/>
            <a:ext cx="7521575" cy="3579812"/>
          </a:xfrm>
        </p:spPr>
        <p:txBody>
          <a:bodyPr/>
          <a:lstStyle/>
          <a:p>
            <a:r>
              <a:rPr lang="sl-SI" altLang="sl-SI" sz="2000"/>
              <a:t>Pripoveduje to dogodivščino:</a:t>
            </a:r>
          </a:p>
          <a:p>
            <a:r>
              <a:rPr lang="sl-SI" altLang="sl-SI" sz="2000"/>
              <a:t>pobeg,</a:t>
            </a:r>
          </a:p>
          <a:p>
            <a:r>
              <a:rPr lang="sl-SI" altLang="sl-SI" sz="2000"/>
              <a:t>slava,</a:t>
            </a:r>
          </a:p>
          <a:p>
            <a:r>
              <a:rPr lang="sl-SI" altLang="sl-SI" sz="2000"/>
              <a:t>klovni,</a:t>
            </a:r>
          </a:p>
          <a:p>
            <a:r>
              <a:rPr lang="sl-SI" altLang="sl-SI" sz="2000"/>
              <a:t>klošarji,</a:t>
            </a:r>
          </a:p>
          <a:p>
            <a:r>
              <a:rPr lang="sl-SI" altLang="sl-SI" sz="2000"/>
              <a:t>prva ljubezen, druga ljubezen,</a:t>
            </a:r>
          </a:p>
          <a:p>
            <a:r>
              <a:rPr lang="sl-SI" altLang="sl-SI" sz="2000"/>
              <a:t>športnica.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FFFDF0D-6173-4FF2-BBA9-3453EBDA0120}"/>
              </a:ext>
            </a:extLst>
          </p:cNvPr>
          <p:cNvSpPr>
            <a:spLocks noGrp="1"/>
          </p:cNvSpPr>
          <p:nvPr>
            <p:ph type="title"/>
          </p:nvPr>
        </p:nvSpPr>
        <p:spPr>
          <a:xfrm>
            <a:off x="1042988" y="274638"/>
            <a:ext cx="7891462" cy="1143000"/>
          </a:xfrm>
        </p:spPr>
        <p:txBody>
          <a:bodyPr>
            <a:normAutofit/>
          </a:bodyPr>
          <a:lstStyle/>
          <a:p>
            <a:pPr algn="ctr" fontAlgn="auto">
              <a:spcAft>
                <a:spcPts val="0"/>
              </a:spcAft>
              <a:defRPr/>
            </a:pPr>
            <a:r>
              <a:rPr lang="sl-SI" sz="5400" dirty="0"/>
              <a:t>TAJA</a:t>
            </a:r>
          </a:p>
        </p:txBody>
      </p:sp>
      <p:sp>
        <p:nvSpPr>
          <p:cNvPr id="10243" name="Ograda vsebine 2">
            <a:extLst>
              <a:ext uri="{FF2B5EF4-FFF2-40B4-BE49-F238E27FC236}">
                <a16:creationId xmlns:a16="http://schemas.microsoft.com/office/drawing/2014/main" id="{C3ABBE3A-1B1B-44BF-82FB-380971552FBE}"/>
              </a:ext>
            </a:extLst>
          </p:cNvPr>
          <p:cNvSpPr>
            <a:spLocks noGrp="1"/>
          </p:cNvSpPr>
          <p:nvPr>
            <p:ph idx="1"/>
          </p:nvPr>
        </p:nvSpPr>
        <p:spPr>
          <a:xfrm>
            <a:off x="827088" y="1268413"/>
            <a:ext cx="7521575" cy="3579812"/>
          </a:xfrm>
        </p:spPr>
        <p:txBody>
          <a:bodyPr/>
          <a:lstStyle/>
          <a:p>
            <a:r>
              <a:rPr lang="sl-SI" altLang="sl-SI" sz="2000"/>
              <a:t>Pridna,</a:t>
            </a:r>
          </a:p>
          <a:p>
            <a:r>
              <a:rPr lang="sl-SI" altLang="sl-SI" sz="2000"/>
              <a:t>lepa,</a:t>
            </a:r>
          </a:p>
          <a:p>
            <a:r>
              <a:rPr lang="sl-SI" altLang="sl-SI" sz="2000"/>
              <a:t>pametna,</a:t>
            </a:r>
          </a:p>
          <a:p>
            <a:r>
              <a:rPr lang="sl-SI" altLang="sl-SI" sz="2000"/>
              <a:t>športnica,</a:t>
            </a:r>
          </a:p>
          <a:p>
            <a:r>
              <a:rPr lang="sl-SI" altLang="sl-SI" sz="2000"/>
              <a:t>prva ljubezen,</a:t>
            </a:r>
          </a:p>
          <a:p>
            <a:r>
              <a:rPr lang="sl-SI" altLang="sl-SI" sz="2000"/>
              <a:t>nesreča.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1D44DE0-1D8F-4297-AF8B-A8CA52F63B1C}"/>
              </a:ext>
            </a:extLst>
          </p:cNvPr>
          <p:cNvSpPr>
            <a:spLocks noGrp="1"/>
          </p:cNvSpPr>
          <p:nvPr>
            <p:ph type="title"/>
          </p:nvPr>
        </p:nvSpPr>
        <p:spPr>
          <a:xfrm>
            <a:off x="468313" y="404813"/>
            <a:ext cx="8229600" cy="1143000"/>
          </a:xfrm>
        </p:spPr>
        <p:txBody>
          <a:bodyPr>
            <a:normAutofit/>
          </a:bodyPr>
          <a:lstStyle/>
          <a:p>
            <a:pPr algn="ctr" fontAlgn="auto">
              <a:spcAft>
                <a:spcPts val="0"/>
              </a:spcAft>
              <a:defRPr/>
            </a:pPr>
            <a:r>
              <a:rPr lang="sl-SI" sz="5400" dirty="0"/>
              <a:t>VLASTA IN TAJA… </a:t>
            </a:r>
          </a:p>
        </p:txBody>
      </p:sp>
      <p:sp>
        <p:nvSpPr>
          <p:cNvPr id="11267" name="Ograda vsebine 2">
            <a:extLst>
              <a:ext uri="{FF2B5EF4-FFF2-40B4-BE49-F238E27FC236}">
                <a16:creationId xmlns:a16="http://schemas.microsoft.com/office/drawing/2014/main" id="{7AC3BBEF-E9B1-4127-A5C3-87709F6C25B4}"/>
              </a:ext>
            </a:extLst>
          </p:cNvPr>
          <p:cNvSpPr>
            <a:spLocks noGrp="1"/>
          </p:cNvSpPr>
          <p:nvPr>
            <p:ph idx="1"/>
          </p:nvPr>
        </p:nvSpPr>
        <p:spPr>
          <a:xfrm>
            <a:off x="827088" y="1412875"/>
            <a:ext cx="7521575" cy="3579813"/>
          </a:xfrm>
        </p:spPr>
        <p:txBody>
          <a:bodyPr/>
          <a:lstStyle/>
          <a:p>
            <a:r>
              <a:rPr lang="sl-SI" altLang="sl-SI" sz="2000"/>
              <a:t>Ko sem brala knjigo, sem vedno iskala eno osebo, kateri je najbolj podobna. Seveda sem jo našla. Ta oseba sicer ni v vseh pogledih enaka, a v nekaterih je. Ti osebi sta Vlasta- jaz, Taja- Nuška.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BD3AE7C0-E0C4-46CC-BDC1-FD34120E3B30}"/>
              </a:ext>
            </a:extLst>
          </p:cNvPr>
          <p:cNvSpPr>
            <a:spLocks noGrp="1"/>
          </p:cNvSpPr>
          <p:nvPr>
            <p:ph sz="half" idx="1"/>
          </p:nvPr>
        </p:nvSpPr>
        <p:spPr>
          <a:xfrm>
            <a:off x="457200" y="1600200"/>
            <a:ext cx="2601913" cy="4525963"/>
          </a:xfrm>
        </p:spPr>
        <p:txBody>
          <a:bodyPr rtlCol="0">
            <a:normAutofit/>
          </a:bodyPr>
          <a:lstStyle/>
          <a:p>
            <a:pPr marL="0" indent="0" algn="ctr" fontAlgn="auto">
              <a:spcAft>
                <a:spcPts val="0"/>
              </a:spcAft>
              <a:defRPr/>
            </a:pPr>
            <a:r>
              <a:rPr lang="sl-SI" dirty="0"/>
              <a:t>VLASTA</a:t>
            </a:r>
          </a:p>
          <a:p>
            <a:pPr fontAlgn="auto">
              <a:spcAft>
                <a:spcPts val="0"/>
              </a:spcAft>
              <a:defRPr/>
            </a:pPr>
            <a:endParaRPr lang="sl-SI" sz="2000" dirty="0"/>
          </a:p>
          <a:p>
            <a:pPr fontAlgn="auto">
              <a:spcAft>
                <a:spcPts val="0"/>
              </a:spcAft>
              <a:defRPr/>
            </a:pPr>
            <a:r>
              <a:rPr lang="sl-SI" sz="2000" dirty="0"/>
              <a:t>pametna,</a:t>
            </a:r>
          </a:p>
          <a:p>
            <a:pPr fontAlgn="auto">
              <a:spcAft>
                <a:spcPts val="0"/>
              </a:spcAft>
              <a:defRPr/>
            </a:pPr>
            <a:r>
              <a:rPr lang="sl-SI" sz="2000" dirty="0"/>
              <a:t>ne ve meje zapravljanja,</a:t>
            </a:r>
          </a:p>
          <a:p>
            <a:pPr fontAlgn="auto">
              <a:spcAft>
                <a:spcPts val="0"/>
              </a:spcAft>
              <a:defRPr/>
            </a:pPr>
            <a:endParaRPr lang="sl-SI" sz="3200" dirty="0"/>
          </a:p>
        </p:txBody>
      </p:sp>
      <p:sp>
        <p:nvSpPr>
          <p:cNvPr id="7" name="Ograda vsebine 2">
            <a:extLst>
              <a:ext uri="{FF2B5EF4-FFF2-40B4-BE49-F238E27FC236}">
                <a16:creationId xmlns:a16="http://schemas.microsoft.com/office/drawing/2014/main" id="{76D25209-5307-43C7-823E-FF24745C713C}"/>
              </a:ext>
            </a:extLst>
          </p:cNvPr>
          <p:cNvSpPr>
            <a:spLocks noGrp="1"/>
          </p:cNvSpPr>
          <p:nvPr>
            <p:ph sz="half" idx="2"/>
          </p:nvPr>
        </p:nvSpPr>
        <p:spPr>
          <a:xfrm>
            <a:off x="6227763" y="1628775"/>
            <a:ext cx="2603500" cy="4525963"/>
          </a:xfrm>
        </p:spPr>
        <p:txBody>
          <a:bodyPr rtlCol="0">
            <a:normAutofit/>
          </a:bodyPr>
          <a:lstStyle/>
          <a:p>
            <a:pPr marL="0" indent="0" algn="ctr" fontAlgn="auto">
              <a:spcAft>
                <a:spcPts val="0"/>
              </a:spcAft>
              <a:defRPr/>
            </a:pPr>
            <a:r>
              <a:rPr lang="sl-SI" dirty="0"/>
              <a:t>JAZ</a:t>
            </a:r>
          </a:p>
          <a:p>
            <a:pPr fontAlgn="auto">
              <a:spcAft>
                <a:spcPts val="0"/>
              </a:spcAft>
              <a:defRPr/>
            </a:pPr>
            <a:endParaRPr lang="sl-SI" sz="2000" dirty="0"/>
          </a:p>
          <a:p>
            <a:pPr fontAlgn="auto">
              <a:spcAft>
                <a:spcPts val="0"/>
              </a:spcAft>
              <a:defRPr/>
            </a:pPr>
            <a:r>
              <a:rPr lang="sl-SI" sz="2000" dirty="0"/>
              <a:t>neumna,</a:t>
            </a:r>
          </a:p>
          <a:p>
            <a:pPr fontAlgn="auto">
              <a:spcAft>
                <a:spcPts val="0"/>
              </a:spcAft>
              <a:defRPr/>
            </a:pPr>
            <a:r>
              <a:rPr lang="sl-SI" sz="2000" dirty="0"/>
              <a:t>vem mejo zapravljanja.</a:t>
            </a:r>
          </a:p>
          <a:p>
            <a:pPr fontAlgn="auto">
              <a:spcAft>
                <a:spcPts val="0"/>
              </a:spcAft>
              <a:defRPr/>
            </a:pPr>
            <a:endParaRPr lang="sl-SI" sz="3200" dirty="0"/>
          </a:p>
        </p:txBody>
      </p:sp>
      <p:sp>
        <p:nvSpPr>
          <p:cNvPr id="2" name="Naslov 1">
            <a:extLst>
              <a:ext uri="{FF2B5EF4-FFF2-40B4-BE49-F238E27FC236}">
                <a16:creationId xmlns:a16="http://schemas.microsoft.com/office/drawing/2014/main" id="{276E20D0-9368-4F94-B9D3-5B5BA2E21F17}"/>
              </a:ext>
            </a:extLst>
          </p:cNvPr>
          <p:cNvSpPr>
            <a:spLocks noGrp="1"/>
          </p:cNvSpPr>
          <p:nvPr>
            <p:ph type="title"/>
          </p:nvPr>
        </p:nvSpPr>
        <p:spPr>
          <a:xfrm>
            <a:off x="395288" y="476250"/>
            <a:ext cx="8229600" cy="1143000"/>
          </a:xfrm>
        </p:spPr>
        <p:txBody>
          <a:bodyPr>
            <a:normAutofit/>
          </a:bodyPr>
          <a:lstStyle/>
          <a:p>
            <a:pPr algn="ctr" fontAlgn="auto">
              <a:spcAft>
                <a:spcPts val="0"/>
              </a:spcAft>
              <a:defRPr/>
            </a:pPr>
            <a:r>
              <a:rPr lang="sl-SI" sz="5400" dirty="0"/>
              <a:t>VLASTA IN JAZ</a:t>
            </a:r>
          </a:p>
        </p:txBody>
      </p:sp>
      <p:sp>
        <p:nvSpPr>
          <p:cNvPr id="8" name="Ograda vsebine 2">
            <a:extLst>
              <a:ext uri="{FF2B5EF4-FFF2-40B4-BE49-F238E27FC236}">
                <a16:creationId xmlns:a16="http://schemas.microsoft.com/office/drawing/2014/main" id="{C536F061-71D8-4E57-A9A1-EC9FAD67D9BC}"/>
              </a:ext>
            </a:extLst>
          </p:cNvPr>
          <p:cNvSpPr>
            <a:spLocks noGrp="1"/>
          </p:cNvSpPr>
          <p:nvPr>
            <p:ph sz="half" idx="4294967295"/>
          </p:nvPr>
        </p:nvSpPr>
        <p:spPr>
          <a:xfrm>
            <a:off x="3419475" y="1557338"/>
            <a:ext cx="2601913" cy="4525962"/>
          </a:xfrm>
        </p:spPr>
        <p:txBody>
          <a:bodyPr rtlCol="0">
            <a:normAutofit/>
          </a:bodyPr>
          <a:lstStyle/>
          <a:p>
            <a:pPr marL="0" indent="0" algn="ctr" fontAlgn="auto">
              <a:spcAft>
                <a:spcPts val="0"/>
              </a:spcAft>
              <a:defRPr/>
            </a:pPr>
            <a:r>
              <a:rPr lang="sl-SI" sz="2800" dirty="0"/>
              <a:t>OBE</a:t>
            </a:r>
          </a:p>
          <a:p>
            <a:pPr fontAlgn="auto">
              <a:spcAft>
                <a:spcPts val="0"/>
              </a:spcAft>
              <a:defRPr/>
            </a:pPr>
            <a:r>
              <a:rPr lang="sl-SI" sz="2000" dirty="0"/>
              <a:t>nisva športnici,</a:t>
            </a:r>
          </a:p>
          <a:p>
            <a:pPr fontAlgn="auto">
              <a:spcAft>
                <a:spcPts val="0"/>
              </a:spcAft>
              <a:defRPr/>
            </a:pPr>
            <a:r>
              <a:rPr lang="sl-SI" sz="2000" dirty="0"/>
              <a:t>iznajdljivi,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5E5D7E0E-05AA-4E94-8CB7-D53428212492}"/>
              </a:ext>
            </a:extLst>
          </p:cNvPr>
          <p:cNvSpPr>
            <a:spLocks noGrp="1"/>
          </p:cNvSpPr>
          <p:nvPr>
            <p:ph sz="half" idx="1"/>
          </p:nvPr>
        </p:nvSpPr>
        <p:spPr>
          <a:xfrm>
            <a:off x="457200" y="1600200"/>
            <a:ext cx="2601913" cy="4525963"/>
          </a:xfrm>
        </p:spPr>
        <p:txBody>
          <a:bodyPr rtlCol="0">
            <a:normAutofit/>
          </a:bodyPr>
          <a:lstStyle/>
          <a:p>
            <a:pPr marL="0" indent="0" algn="ctr" fontAlgn="auto">
              <a:spcAft>
                <a:spcPts val="0"/>
              </a:spcAft>
              <a:defRPr/>
            </a:pPr>
            <a:r>
              <a:rPr lang="sl-SI" dirty="0"/>
              <a:t>TAJA</a:t>
            </a:r>
          </a:p>
          <a:p>
            <a:pPr fontAlgn="auto">
              <a:spcAft>
                <a:spcPts val="0"/>
              </a:spcAft>
              <a:defRPr/>
            </a:pPr>
            <a:endParaRPr lang="sl-SI" sz="2000" dirty="0"/>
          </a:p>
          <a:p>
            <a:pPr fontAlgn="auto">
              <a:spcAft>
                <a:spcPts val="0"/>
              </a:spcAft>
              <a:defRPr/>
            </a:pPr>
            <a:endParaRPr lang="sl-SI" sz="2000" dirty="0"/>
          </a:p>
          <a:p>
            <a:pPr fontAlgn="auto">
              <a:spcAft>
                <a:spcPts val="0"/>
              </a:spcAft>
              <a:defRPr/>
            </a:pPr>
            <a:r>
              <a:rPr lang="sl-SI" sz="2000" dirty="0"/>
              <a:t>lepa,</a:t>
            </a:r>
          </a:p>
          <a:p>
            <a:pPr fontAlgn="auto">
              <a:spcAft>
                <a:spcPts val="0"/>
              </a:spcAft>
              <a:defRPr/>
            </a:pPr>
            <a:endParaRPr lang="sl-SI" dirty="0"/>
          </a:p>
          <a:p>
            <a:pPr fontAlgn="auto">
              <a:spcAft>
                <a:spcPts val="0"/>
              </a:spcAft>
              <a:defRPr/>
            </a:pPr>
            <a:endParaRPr lang="sl-SI" dirty="0"/>
          </a:p>
        </p:txBody>
      </p:sp>
      <p:sp>
        <p:nvSpPr>
          <p:cNvPr id="7" name="Ograda vsebine 2">
            <a:extLst>
              <a:ext uri="{FF2B5EF4-FFF2-40B4-BE49-F238E27FC236}">
                <a16:creationId xmlns:a16="http://schemas.microsoft.com/office/drawing/2014/main" id="{CABAAE14-7325-4131-9859-60C13986E1DD}"/>
              </a:ext>
            </a:extLst>
          </p:cNvPr>
          <p:cNvSpPr>
            <a:spLocks noGrp="1"/>
          </p:cNvSpPr>
          <p:nvPr>
            <p:ph sz="half" idx="2"/>
          </p:nvPr>
        </p:nvSpPr>
        <p:spPr>
          <a:xfrm>
            <a:off x="6227763" y="1628775"/>
            <a:ext cx="2603500" cy="4525963"/>
          </a:xfrm>
        </p:spPr>
        <p:txBody>
          <a:bodyPr rtlCol="0">
            <a:normAutofit/>
          </a:bodyPr>
          <a:lstStyle/>
          <a:p>
            <a:pPr marL="0" indent="0" algn="ctr" fontAlgn="auto">
              <a:spcAft>
                <a:spcPts val="0"/>
              </a:spcAft>
              <a:defRPr/>
            </a:pPr>
            <a:r>
              <a:rPr lang="sl-SI" dirty="0"/>
              <a:t>JAZ</a:t>
            </a:r>
          </a:p>
          <a:p>
            <a:pPr fontAlgn="auto">
              <a:spcAft>
                <a:spcPts val="0"/>
              </a:spcAft>
              <a:defRPr/>
            </a:pPr>
            <a:endParaRPr lang="sl-SI" sz="2000" dirty="0"/>
          </a:p>
          <a:p>
            <a:pPr fontAlgn="auto">
              <a:spcAft>
                <a:spcPts val="0"/>
              </a:spcAft>
              <a:defRPr/>
            </a:pPr>
            <a:endParaRPr lang="sl-SI" sz="2000" dirty="0"/>
          </a:p>
          <a:p>
            <a:pPr fontAlgn="auto">
              <a:spcAft>
                <a:spcPts val="0"/>
              </a:spcAft>
              <a:defRPr/>
            </a:pPr>
            <a:r>
              <a:rPr lang="sl-SI" sz="2000" dirty="0"/>
              <a:t>zanesljiva, </a:t>
            </a:r>
          </a:p>
          <a:p>
            <a:pPr fontAlgn="auto">
              <a:spcAft>
                <a:spcPts val="0"/>
              </a:spcAft>
              <a:defRPr/>
            </a:pPr>
            <a:r>
              <a:rPr lang="sl-SI" sz="2000" dirty="0"/>
              <a:t>odgovorna.</a:t>
            </a:r>
          </a:p>
        </p:txBody>
      </p:sp>
      <p:sp>
        <p:nvSpPr>
          <p:cNvPr id="2" name="Naslov 1">
            <a:extLst>
              <a:ext uri="{FF2B5EF4-FFF2-40B4-BE49-F238E27FC236}">
                <a16:creationId xmlns:a16="http://schemas.microsoft.com/office/drawing/2014/main" id="{E281884F-A97A-4AE9-977B-5D5B63FCE210}"/>
              </a:ext>
            </a:extLst>
          </p:cNvPr>
          <p:cNvSpPr>
            <a:spLocks noGrp="1"/>
          </p:cNvSpPr>
          <p:nvPr>
            <p:ph type="title"/>
          </p:nvPr>
        </p:nvSpPr>
        <p:spPr>
          <a:xfrm>
            <a:off x="395288" y="476250"/>
            <a:ext cx="8229600" cy="1143000"/>
          </a:xfrm>
        </p:spPr>
        <p:txBody>
          <a:bodyPr>
            <a:normAutofit/>
          </a:bodyPr>
          <a:lstStyle/>
          <a:p>
            <a:pPr algn="ctr" fontAlgn="auto">
              <a:spcAft>
                <a:spcPts val="0"/>
              </a:spcAft>
              <a:defRPr/>
            </a:pPr>
            <a:r>
              <a:rPr lang="sl-SI" sz="5400" dirty="0"/>
              <a:t>TAJA IN JAZ</a:t>
            </a:r>
          </a:p>
        </p:txBody>
      </p:sp>
      <p:sp>
        <p:nvSpPr>
          <p:cNvPr id="8" name="Ograda vsebine 2">
            <a:extLst>
              <a:ext uri="{FF2B5EF4-FFF2-40B4-BE49-F238E27FC236}">
                <a16:creationId xmlns:a16="http://schemas.microsoft.com/office/drawing/2014/main" id="{0E8005BA-5CB6-440C-A9E9-410175769E47}"/>
              </a:ext>
            </a:extLst>
          </p:cNvPr>
          <p:cNvSpPr>
            <a:spLocks noGrp="1"/>
          </p:cNvSpPr>
          <p:nvPr>
            <p:ph sz="half" idx="4294967295"/>
          </p:nvPr>
        </p:nvSpPr>
        <p:spPr>
          <a:xfrm>
            <a:off x="3492500" y="1628775"/>
            <a:ext cx="2601913" cy="4525963"/>
          </a:xfrm>
        </p:spPr>
        <p:txBody>
          <a:bodyPr rtlCol="0">
            <a:normAutofit/>
          </a:bodyPr>
          <a:lstStyle/>
          <a:p>
            <a:pPr marL="0" indent="0" algn="ctr" fontAlgn="auto">
              <a:spcAft>
                <a:spcPts val="0"/>
              </a:spcAft>
              <a:defRPr/>
            </a:pPr>
            <a:r>
              <a:rPr lang="sl-SI" sz="2800" dirty="0"/>
              <a:t>OBE</a:t>
            </a:r>
          </a:p>
          <a:p>
            <a:pPr fontAlgn="auto">
              <a:spcAft>
                <a:spcPts val="0"/>
              </a:spcAft>
              <a:defRPr/>
            </a:pPr>
            <a:r>
              <a:rPr lang="sl-SI" sz="2000" dirty="0"/>
              <a:t>prijazni,</a:t>
            </a:r>
          </a:p>
          <a:p>
            <a:pPr fontAlgn="auto">
              <a:spcAft>
                <a:spcPts val="0"/>
              </a:spcAft>
              <a:defRPr/>
            </a:pPr>
            <a:r>
              <a:rPr lang="sl-SI" sz="2000" dirty="0"/>
              <a:t>zaljubljeni,</a:t>
            </a:r>
          </a:p>
          <a:p>
            <a:pPr fontAlgn="auto">
              <a:spcAft>
                <a:spcPts val="0"/>
              </a:spcAft>
              <a:defRPr/>
            </a:pPr>
            <a:r>
              <a:rPr lang="sl-SI" sz="2000" dirty="0"/>
              <a:t>pametni,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DCCEEC6-E863-4062-AC9A-3672F01CE734}"/>
              </a:ext>
            </a:extLst>
          </p:cNvPr>
          <p:cNvSpPr>
            <a:spLocks noGrp="1"/>
          </p:cNvSpPr>
          <p:nvPr>
            <p:ph type="title"/>
          </p:nvPr>
        </p:nvSpPr>
        <p:spPr>
          <a:xfrm>
            <a:off x="468313" y="404813"/>
            <a:ext cx="8229600" cy="1143000"/>
          </a:xfrm>
        </p:spPr>
        <p:txBody>
          <a:bodyPr>
            <a:normAutofit/>
          </a:bodyPr>
          <a:lstStyle/>
          <a:p>
            <a:pPr algn="ctr" fontAlgn="auto">
              <a:spcAft>
                <a:spcPts val="0"/>
              </a:spcAft>
              <a:defRPr/>
            </a:pPr>
            <a:r>
              <a:rPr lang="sl-SI" sz="5400" dirty="0"/>
              <a:t>PROBLEMATIKA</a:t>
            </a:r>
          </a:p>
        </p:txBody>
      </p:sp>
      <p:sp>
        <p:nvSpPr>
          <p:cNvPr id="14339" name="Ograda vsebine 2">
            <a:extLst>
              <a:ext uri="{FF2B5EF4-FFF2-40B4-BE49-F238E27FC236}">
                <a16:creationId xmlns:a16="http://schemas.microsoft.com/office/drawing/2014/main" id="{F2BF738F-0AC5-4162-8F6A-26C670DAC798}"/>
              </a:ext>
            </a:extLst>
          </p:cNvPr>
          <p:cNvSpPr>
            <a:spLocks noGrp="1"/>
          </p:cNvSpPr>
          <p:nvPr>
            <p:ph idx="1"/>
          </p:nvPr>
        </p:nvSpPr>
        <p:spPr>
          <a:xfrm>
            <a:off x="684213" y="1484313"/>
            <a:ext cx="7519987" cy="3579812"/>
          </a:xfrm>
        </p:spPr>
        <p:txBody>
          <a:bodyPr/>
          <a:lstStyle/>
          <a:p>
            <a:r>
              <a:rPr lang="sl-SI" altLang="sl-SI" sz="2000"/>
              <a:t>Problem vidim v pobegu. Najstniki še ne bi smeli pobegniti, razen, če je res zelo hudo. Pa še takrat beg ni rešitev! Pri Tajinih in Vlastinih starših ne vidim potrebe po pobegu.</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oti">
  <a:themeElements>
    <a:clrScheme name="Sled">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ot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0</TotalTime>
  <Words>1103</Words>
  <Application>Microsoft Office PowerPoint</Application>
  <PresentationFormat>On-screen Show (4:3)</PresentationFormat>
  <Paragraphs>134</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Franklin Gothic Book</vt:lpstr>
      <vt:lpstr>Franklin Gothic Medium</vt:lpstr>
      <vt:lpstr>Wingdings</vt:lpstr>
      <vt:lpstr>Koti</vt:lpstr>
      <vt:lpstr>Pod milim nebom</vt:lpstr>
      <vt:lpstr>STRANSKE OSEBE</vt:lpstr>
      <vt:lpstr>GLAVNI OSEBI</vt:lpstr>
      <vt:lpstr>VLASTA</vt:lpstr>
      <vt:lpstr>TAJA</vt:lpstr>
      <vt:lpstr>VLASTA IN TAJA… </vt:lpstr>
      <vt:lpstr>VLASTA IN JAZ</vt:lpstr>
      <vt:lpstr>TAJA IN JAZ</vt:lpstr>
      <vt:lpstr>PROBLEMATIKA</vt:lpstr>
      <vt:lpstr>NAJLJUBŠI DEL ZGODBE</vt:lpstr>
      <vt:lpstr>OBNOVA</vt:lpstr>
      <vt:lpstr>MOJE MNENJE</vt:lpstr>
      <vt:lpstr>MOJE VIDENJE</vt:lpstr>
      <vt:lpstr>    DESA MUCK</vt:lpstr>
      <vt:lpstr>PRIZNANJA IN NAGRADE</vt:lpstr>
      <vt:lpstr>Najbolj znana dela</vt:lpstr>
      <vt:lpstr>PowerPoint Presentation</vt:lpstr>
      <vt:lpstr>RAZPLET</vt:lpstr>
      <vt:lpstr>POBEG</vt:lpstr>
      <vt:lpstr>ZGODBE</vt:lpstr>
      <vt:lpstr>PowerPoint Presentation</vt:lpstr>
      <vt:lpstr>PowerPoint Presentation</vt:lpstr>
      <vt:lpstr>VIRI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2019-06-03T09:08:41Z</dcterms:created>
  <dcterms:modified xsi:type="dcterms:W3CDTF">2019-06-03T09:08:41Z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