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6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71" r:id="rId14"/>
    <p:sldId id="261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0A1CC-86F6-40A2-A938-6C1EAA24CABA}"/>
              </a:ext>
            </a:extLst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8ADB3D8-0791-4C8B-AE2F-853D0138EC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93332C5-906F-4971-AA69-2A37138BB8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D0D42FA-8133-457C-BB84-7FD0F5AEBC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D9CCBE-2D67-4B0B-BAFD-177F09D6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30A46A-0BE6-4ABC-9374-2B7C0409B5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96E13C-9194-4F7C-BAB1-529D4648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B3C21B-43CA-45B6-8E07-1467F50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46417-822A-48F0-AF52-A1D00E1611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34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0E3F-64DC-4638-8DBD-07A469CD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2E5F-F1EB-4C92-8D6A-E05DB1B981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A9E4-E7EC-4776-A1A4-88F07776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58AA-8F9A-445E-B5EC-0D33364A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567E-97AB-4011-8161-827CC0630B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475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A077-2A32-4DB1-AC43-14AD7A49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6BD3-9D51-4A75-A812-3F5BEB7C84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C7140-7EBF-47DB-BE3F-668BECE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AB129-36EF-4E4F-91E8-FC87F7A6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4C9E-967B-462D-982A-908BC34A70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725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9602142-1D6F-40F1-B1BB-6136620EB1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04217-3D80-48D8-9155-AAC1C419E8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6DFA-188E-4F5E-AEDE-0E1CA1B450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91B8D-1EFE-4F5C-AA42-3B2D2F6AAD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25267-4F8F-400B-97C5-66906CE2EA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B0FE3F-8155-429F-999A-48EFCEF085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422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33E80C-D2E1-4C49-A725-1138417BE4C3}"/>
              </a:ext>
            </a:extLst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A3088D3-486B-4227-8601-F60A152342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62B4C9-E37E-4713-9454-81055246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170F0EB-DB6D-492E-ADF6-159910CA9D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393CA4-DEDC-436A-9A39-F622066D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6F6FDF-213E-43AD-AF07-65DB2893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A6D1-50FC-471C-AE21-55E5B166A5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25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CB4C7-6AC2-4B96-A406-5088FF69EA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1741-6984-43C8-82AC-FCF2F27752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ACCA18-276E-4B64-8652-558DF62B95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8EDEC4-CD12-402D-98EF-65A90D730D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176584-B5D5-4996-94A5-849D28DD07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01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1DDE1D-0D98-4498-974F-16C27D9502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84FC-31D4-483D-90B8-063D886564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4C299-DC20-445A-820C-61D4327ED5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7358D2-02FE-4D90-896C-1D0BE4D0CD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302493E-B096-4857-AB68-146FA08AD5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8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1FE607-EF14-471F-954E-607D2A69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5DD4-AD4A-480D-8A7F-085383F40E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ABDE76-4915-4806-B999-4881E5D5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C54B9D-EDD2-4498-BC2C-AF44C01E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431F-3423-4ABC-AE44-C16005DB60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10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AA7AC-5B20-4E12-9070-1C385FB9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B3A7-FD5F-4A23-AB42-20E90FBBCB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107EF2-7861-4575-9187-3A8809E8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5C6E28-58B9-418C-B624-A0AEEF0B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3D8D-9FDB-4788-A5CF-AF4186DF6C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091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B23997-9A15-4646-AFE9-2544C57061E2}"/>
              </a:ext>
            </a:extLst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E0E19F4-D1FB-4BD8-9487-F2899CAD61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480309-F084-48AA-87E6-6F400BE5F5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0342C2-6A1C-4903-9EC5-DD4CFB4F6A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A85C87B-3A7B-4725-AF1D-52F3CED097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A90AE9-6F16-4878-9E75-F039949C83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38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5D8FD-D2EB-4FFB-B4D8-05782545FC10}"/>
              </a:ext>
            </a:extLst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A3F29F7-CC0F-4198-8EB9-14D6C88221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5A00B5F-0D15-4CA9-B2A4-0974ADD79C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54E881-8B5D-48F4-B79E-82E672E887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402362-3789-43AA-ACA6-F35353AC6E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AE1697-9AA2-4273-9AC8-6386E4146E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20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458D7B-04E5-4889-A83D-73DBC170B5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F15D-C335-40B1-93D4-E3091FAD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B3C66-D70D-495B-A594-9CDBB2DD0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42A19-CCFC-4411-B15C-E2AFD952B0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47515-2EB1-4FC6-8B87-1AEF17B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C30F-DF57-4F21-A8F0-80B7644DC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83AC0F-75AE-4088-8F67-B9A7C3356A1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13" r:id="rId4"/>
    <p:sldLayoutId id="2147484014" r:id="rId5"/>
    <p:sldLayoutId id="2147484015" r:id="rId6"/>
    <p:sldLayoutId id="2147484016" r:id="rId7"/>
    <p:sldLayoutId id="2147484022" r:id="rId8"/>
    <p:sldLayoutId id="2147484023" r:id="rId9"/>
    <p:sldLayoutId id="2147484017" r:id="rId10"/>
    <p:sldLayoutId id="2147484018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anose="020B0502040204020203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eznam_del_Franceta_Pre%C5%A1erna" TargetMode="External"/><Relationship Id="rId2" Type="http://schemas.openxmlformats.org/officeDocument/2006/relationships/hyperlink" Target="https://sl.wikipedia.org/wiki/France_Pre%C5%A1er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seren.net/slo/2-1-7_ziv-jeca.asp" TargetMode="External"/><Relationship Id="rId4" Type="http://schemas.openxmlformats.org/officeDocument/2006/relationships/hyperlink" Target="http://www.rtvslo.si/kultura/razglednice-preteklosti/zalostna-usoda-presernovega-rodu-z-ribiceve-domacije/3021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98B06E-3E72-46DE-B8F8-FA80E3FCF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Janez Mušič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b="1" dirty="0"/>
              <a:t>(prešernoslovec)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A48AF-DBA6-4F46-A5EC-18CD8855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listo MT" panose="02040603050505030304" pitchFamily="18" charset="0"/>
                <a:ea typeface="Adobe Myungjo Std M" pitchFamily="18" charset="-128"/>
              </a:rPr>
              <a:t>ZGODBE O PREŠERNU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5B54E92-E7FF-4FC8-8A85-6C3171C6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BOLEZEN IN SMRT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7E07-327F-4D7A-BDA7-696C5138A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Zaradi vodenice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8.2. 1849 (Kranj – imel pisarno do smrti)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Nagrobni spomenik (3 leta kasneje)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Na Prešernovem trgu (spomenik)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Pred rojstno hišo (spomenik)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9F5BF02-7E35-4D53-BB4C-0EE42E9C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22600"/>
            <a:ext cx="2843212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0F5DA2FC-9374-43D6-9E26-01938ECE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90975"/>
            <a:ext cx="379571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561CA7AB-D474-443D-A048-3960939A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276475"/>
            <a:ext cx="15065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624AF71-CF07-4B1E-B1E8-51199AA6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1C6C-635E-446F-950D-1023B4806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b="1" i="1" dirty="0"/>
              <a:t>PESMI: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Dekletam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Zdravljica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Nezakonska mati...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sl-SI" sz="1600" b="1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b="1" i="1" dirty="0"/>
              <a:t>BALADE IN ROMANCE: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Lenora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Turjaška Rozamunda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sz="1600" b="1" i="1" dirty="0"/>
              <a:t>Povodni mož...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sl-SI" sz="1600" b="1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b="1" i="1" dirty="0"/>
              <a:t>ZBADLJIVI NAPISI: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600" b="1" i="1" dirty="0"/>
              <a:t>Kopitar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600" b="1" i="1" dirty="0"/>
              <a:t>Čebelarju 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600" b="1" i="1" dirty="0"/>
              <a:t>Vodnik...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F4B2BD5-E0CA-42AA-8018-BFA7EC1E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MNENJE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B031-9B90-417C-BBCC-65CE2F1776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1FF523A-3E85-4261-8F6D-BA53F447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VPRAŠANJA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C8F4-77FA-4706-9305-CE0127075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Kam je Prešerna najprej vodila pot, ko je kot otrok zapustil Vrbo?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Koliko potomcev je imel France Prešeren?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Kako se glasi akrostih v sonetnem vencu?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Prešeren je bil vpisan v zlato knjigo. Zakaj?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B8AB3D3-2B37-4C17-93FA-7A1EF3B1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AD90-5E21-43E0-B7DB-96D4EC1528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sz="1800" b="1" dirty="0"/>
              <a:t> Mušič Janez : Zgodbe o Prešernu , Ljubljana, založba Mladika, 1993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sz="1800" b="1" dirty="0"/>
              <a:t> Wikipedija </a:t>
            </a:r>
            <a:r>
              <a:rPr lang="sl-SI" sz="1800" b="1" dirty="0">
                <a:hlinkClick r:id="rId2"/>
              </a:rPr>
              <a:t>https://sl.wikipedia.org/wiki/France_Pre%C5%A1eren</a:t>
            </a:r>
            <a:r>
              <a:rPr lang="sl-SI" sz="1800" b="1" dirty="0"/>
              <a:t> (30.1.16)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sz="1800" b="1" dirty="0"/>
              <a:t> Wikipedija </a:t>
            </a:r>
            <a:r>
              <a:rPr lang="sl-SI" sz="1800" b="1" dirty="0">
                <a:hlinkClick r:id="rId3"/>
              </a:rPr>
              <a:t>https://sl.wikipedia.org/wiki/Seznam_del_Franceta_Pre%C5%A1erna</a:t>
            </a:r>
            <a:r>
              <a:rPr lang="sl-SI" sz="1800" b="1" dirty="0"/>
              <a:t>                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800" b="1" dirty="0"/>
              <a:t>(30.1. 16)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800" b="1" dirty="0"/>
              <a:t>RTV SLO </a:t>
            </a:r>
            <a:r>
              <a:rPr lang="sl-SI" sz="1800" b="1" dirty="0">
                <a:hlinkClick r:id="rId4"/>
              </a:rPr>
              <a:t>http://www.rtvslo.si/kultura/razglednice-preteklosti/zalostna-usoda-presernovega-rodu-z-ribiceve-domacije/302117</a:t>
            </a:r>
            <a:r>
              <a:rPr lang="sl-SI" sz="1800" b="1" dirty="0"/>
              <a:t> (30.1.16)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800" b="1" dirty="0">
                <a:hlinkClick r:id="rId5"/>
              </a:rPr>
              <a:t>http://www.preseren.net/slo/2-1-7_ziv-jeca.asp</a:t>
            </a:r>
            <a:endParaRPr lang="sl-SI" sz="1800" b="1" dirty="0"/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sl-SI" sz="1800" b="1" dirty="0"/>
              <a:t>France Prešeren : življenjepis : 1835 </a:t>
            </a:r>
            <a:r>
              <a:rPr lang="sl-SI" sz="1800" b="1" dirty="0">
                <a:hlinkClick r:id="rId5"/>
              </a:rPr>
              <a:t>http://www.preseren.net/slo/2-1-7_ziv-jeca.asp</a:t>
            </a:r>
            <a:r>
              <a:rPr lang="sl-SI" sz="1800" b="1" dirty="0"/>
              <a:t> (3.2.16)</a:t>
            </a:r>
          </a:p>
          <a:p>
            <a:pPr marL="285750" indent="-285750" fontAlgn="auto">
              <a:spcAft>
                <a:spcPts val="0"/>
              </a:spcAft>
              <a:defRPr/>
            </a:pPr>
            <a:endParaRPr lang="sl-SI" sz="1800" b="1" dirty="0"/>
          </a:p>
          <a:p>
            <a:pPr indent="-173736" fontAlgn="auto">
              <a:spcAft>
                <a:spcPts val="0"/>
              </a:spcAft>
              <a:defRPr/>
            </a:pPr>
            <a:endParaRPr lang="sl-SI" sz="1800" b="1" dirty="0"/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A46D5D3-0526-4AF8-9FAA-2C6C0989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VSEBINA KNJIGE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CED95-3196-447E-8882-3D7637DFDB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Opisuje: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Rojstvo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Družino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Ljubezni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Delo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Smrt..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Popelje skozi celo življenje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3F90B0A-1A20-49EB-82B6-021506B3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FRANCE PREŠEREN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15D3-BC37-4836-8919-603D3695EE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3.12. 1800 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V Vrbi na Gorenjskem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Župnija Rodina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v-SE" dirty="0"/>
              <a:t>3. otrok in 1. sin (Jera in Katra)</a:t>
            </a: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Ribičeva domačija (po domače)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Sonet O Vrba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9579D5A-DAF9-4DBC-B1D8-88EC01D7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21669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81C2439-8522-42AD-99AB-2560E9557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35475"/>
            <a:ext cx="3105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D73C723F-C940-4179-9C04-9DB98D3D3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889125"/>
            <a:ext cx="167163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6DB0AC6-96AA-4F0C-8AB8-6B2FDD3D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PRI RIBIČEVIH - DRUŽINA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03F0-3AA0-4B35-9485-8F985BE3F4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370513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3. največja kmetija  (13 hektarov)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Vaška podobo sta doponljevali: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- prastara lipa (16 kamnov)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- srednjeveška cerkvica  Sv. Marka (ogenj in toča)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Mati Mina (Svetinova  iz Žirovnice):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                               - Beljak, Ljubljanske Uršulinke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                               - Nemška solata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                               - učila branja, pisanja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Simon  (Šimen) Prešeren (iz Gorenjske)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8 otrok (3 fantje, 5 deklet)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F91CC345-0BDF-4C81-A7F3-5673E60C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894138"/>
            <a:ext cx="17970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6971532B-42EB-420B-8BDF-DD627CB3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00625"/>
            <a:ext cx="26606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193518F-A6C1-4330-A4B2-E4A684F1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IZOBRAZBA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F5E5-E614-4B7C-BB42-43A256309B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7 let - stric Jožef (na Kopanju)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Ribnica (trivalka/ osnovna šola) 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Živel pri prijatelju  (Nemcu)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Zlate bukve (1810-1812)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Nadaljeval v Ljubljani (mala, Latinska šola ter licej)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Opravil filozofske izpite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Dunaj (zaskrbljena mati) – prve stiske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                                                                     </a:t>
            </a:r>
            <a:r>
              <a:rPr lang="sl-SI" sz="1600" dirty="0"/>
              <a:t>Ribnica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7BB16D9-426F-405E-BF78-34D98A43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292600"/>
            <a:ext cx="314483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2896431-453C-442B-AF8C-D0E4E14E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LJUBEZNI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D895-F732-40A0-B23B-E86B6433F8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950" y="1298575"/>
            <a:ext cx="8761413" cy="49371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ZALIKA DOLENČEVA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Počitnice z Andrejom Smoletom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Gostilna Jakoba Dolenca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Prva ljubezen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Balada Povodni mož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JULIJA PRIMIC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Posvetil Gazele in Sonetni venec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(akrostih – PRIMICOVI JULIJI)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E3F558B5-23E0-48C9-B5BA-EB2B9A72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52875"/>
            <a:ext cx="19573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438DDC76-96C2-4600-83B2-296FCCFE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52875"/>
            <a:ext cx="2100262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3FDDE31-CCFD-47A0-815E-88CFF5F6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SLUŽBE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1458-9FF2-4F83-8D90-DBFEC60EBE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1828 razglašen doktor prava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Celovec – odvetniški izpit (5 mesecev)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Baumgartenova pisarna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Pomočnik dr. Blažu Crobathu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Kranj in leta 1846 (6 prošenj) samostojno odvetniško pisarno</a:t>
            </a:r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endParaRPr lang="sl-SI" dirty="0"/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Žilica za pesnenje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Jernej Kopitar  (zažgal)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Povodni mož, Lenora, Lažnivi pratikarji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FA57DCF6-CA1C-4B82-A5FF-9434E433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567113"/>
            <a:ext cx="21256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C232737-B08A-4BA4-BCCD-716DB00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LASTNA DRUŽINA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3F00-BAC4-4993-9DEE-EC569BB94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Z  neporočeno Ano Jelovšek (služkinja Neti) (dr. Blaž Crobath)</a:t>
            </a:r>
          </a:p>
          <a:p>
            <a:pPr indent="-173736" fontAlgn="auto">
              <a:spcAft>
                <a:spcPts val="0"/>
              </a:spcAft>
              <a:defRPr/>
            </a:pPr>
            <a:r>
              <a:rPr lang="sl-SI" dirty="0"/>
              <a:t>3 otroci: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- Terezija (Rezika - umrla)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- Ernestina (Tinka - Spomini)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    - Francelj (mlad umrl za grižo)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751F654-CADB-4D88-858C-3C253D84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78125"/>
            <a:ext cx="29114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2C139F46-A343-42D6-86F1-3DF51826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14713"/>
            <a:ext cx="21463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55CA253A-E0BE-4B7B-B5A8-356F8B2A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663700"/>
            <a:ext cx="14239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886300D-1D5A-4937-9031-0496FFA8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184275"/>
          </a:xfrm>
        </p:spPr>
        <p:txBody>
          <a:bodyPr/>
          <a:lstStyle/>
          <a:p>
            <a:r>
              <a:rPr lang="sl-SI" altLang="sl-SI" b="1">
                <a:latin typeface="Calisto MT" panose="02040603050505030304" pitchFamily="18" charset="0"/>
                <a:cs typeface="Tunga" panose="020B0502040204020203" pitchFamily="34" charset="0"/>
              </a:rPr>
              <a:t>PRIJATELJA MATIJA ČOP IN ANDREJ SMOLE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3DF6-2568-4B4D-ACE9-8FFF56DD3E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1628775"/>
            <a:ext cx="8474075" cy="504031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MATIJA ČOP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Najbolj izobražen Slovenec (svoje dobe)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Prof.  Na Reki, lvovu in  Ljubljani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Občutljiv, negotov Prešeren – pesnenje Kranjske čebelice                                                                                                                                                  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38 let- utonil v Savi  pri Tomačevem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Posvetil mnogo pesnitev (znana  Krst pri Savici)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ANDREJ SMOLE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Prevajal (angleščina)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Domače in tuje slovstvo (prebiral)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Marija Rudolf (1 otrok)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Grozil zapor – zbežal (spori z oblastjo)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sl-SI" dirty="0"/>
              <a:t>Skrbel Prešeren za sina 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32E86ABA-AEE9-44E1-AEFB-5B7F8258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267200"/>
            <a:ext cx="176371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0995516B-02EE-4A9B-B41D-EE67056D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67200"/>
            <a:ext cx="17303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0</TotalTime>
  <Words>608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Calisto MT</vt:lpstr>
      <vt:lpstr>Candara</vt:lpstr>
      <vt:lpstr>Soho</vt:lpstr>
      <vt:lpstr>ZGODBE O PREŠERNU</vt:lpstr>
      <vt:lpstr>VSEBINA KNJIGE</vt:lpstr>
      <vt:lpstr>FRANCE PREŠEREN</vt:lpstr>
      <vt:lpstr>PRI RIBIČEVIH - DRUŽINA</vt:lpstr>
      <vt:lpstr>IZOBRAZBA</vt:lpstr>
      <vt:lpstr>LJUBEZNI</vt:lpstr>
      <vt:lpstr>SLUŽBE</vt:lpstr>
      <vt:lpstr>LASTNA DRUŽINA</vt:lpstr>
      <vt:lpstr>PRIJATELJA MATIJA ČOP IN ANDREJ SMOLE</vt:lpstr>
      <vt:lpstr>BOLEZEN IN SMRT</vt:lpstr>
      <vt:lpstr>DELA</vt:lpstr>
      <vt:lpstr>MNENJE</vt:lpstr>
      <vt:lpstr>VPRAŠANJA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2019-06-03T09:08:42Z</dcterms:created>
  <dcterms:modified xsi:type="dcterms:W3CDTF">2019-06-03T09:08:42Z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