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22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ven povezovalnik 6">
            <a:extLst>
              <a:ext uri="{FF2B5EF4-FFF2-40B4-BE49-F238E27FC236}">
                <a16:creationId xmlns:a16="http://schemas.microsoft.com/office/drawing/2014/main" id="{1F0B2298-A1BA-4454-A69E-BEEF3FE1923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Uredite slog podnaslova matrice</a:t>
            </a:r>
            <a:endParaRPr lang="en-US"/>
          </a:p>
        </p:txBody>
      </p:sp>
      <p:sp>
        <p:nvSpPr>
          <p:cNvPr id="5" name="Ograda datuma 15">
            <a:extLst>
              <a:ext uri="{FF2B5EF4-FFF2-40B4-BE49-F238E27FC236}">
                <a16:creationId xmlns:a16="http://schemas.microsoft.com/office/drawing/2014/main" id="{7BC6868C-1B5C-4F70-B9B0-B24B8DB40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E124A-6151-483B-8734-165D99D3DC44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6" name="Ograda noge 1">
            <a:extLst>
              <a:ext uri="{FF2B5EF4-FFF2-40B4-BE49-F238E27FC236}">
                <a16:creationId xmlns:a16="http://schemas.microsoft.com/office/drawing/2014/main" id="{0B8608D1-4674-4966-9CAC-E6B6BD3D5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Ograda številke diapozitiva 14">
            <a:extLst>
              <a:ext uri="{FF2B5EF4-FFF2-40B4-BE49-F238E27FC236}">
                <a16:creationId xmlns:a16="http://schemas.microsoft.com/office/drawing/2014/main" id="{B79B6956-6048-495F-8408-D480223DF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99A3589E-8AF6-467C-BA0D-75464CA9F8C2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019413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0">
            <a:extLst>
              <a:ext uri="{FF2B5EF4-FFF2-40B4-BE49-F238E27FC236}">
                <a16:creationId xmlns:a16="http://schemas.microsoft.com/office/drawing/2014/main" id="{C081671E-68BB-43AF-9E4E-994B39949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72F92-2A36-4E9B-90CB-C257235455B8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5" name="Ograda noge 27">
            <a:extLst>
              <a:ext uri="{FF2B5EF4-FFF2-40B4-BE49-F238E27FC236}">
                <a16:creationId xmlns:a16="http://schemas.microsoft.com/office/drawing/2014/main" id="{B884565F-9D65-4B8B-968F-7423EABA9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Ograda številke diapozitiva 4">
            <a:extLst>
              <a:ext uri="{FF2B5EF4-FFF2-40B4-BE49-F238E27FC236}">
                <a16:creationId xmlns:a16="http://schemas.microsoft.com/office/drawing/2014/main" id="{BE65BE67-B6FB-4849-8F85-F945DD9BB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3B328-FED5-4BC2-BC0F-8DA9334BF273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035725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A12A6717-D10D-4C29-BD01-B558D6FB6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DFC0F-A3C1-45F0-BF55-ABDC5E43C3F9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C8A4E0A6-6F76-4DAF-A272-28B9E9C30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8667BAD5-BCB8-4B65-AA07-D32ADECF1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FDF45A-1C17-4237-A830-24B585E8F3FA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93945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27" name="Ograda vsebine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4">
            <a:extLst>
              <a:ext uri="{FF2B5EF4-FFF2-40B4-BE49-F238E27FC236}">
                <a16:creationId xmlns:a16="http://schemas.microsoft.com/office/drawing/2014/main" id="{2AA1E754-465E-4FFA-B190-DAE68BA63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2A594-F3BF-4287-82CD-1C92EE233786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5" name="Ograda noge 18">
            <a:extLst>
              <a:ext uri="{FF2B5EF4-FFF2-40B4-BE49-F238E27FC236}">
                <a16:creationId xmlns:a16="http://schemas.microsoft.com/office/drawing/2014/main" id="{2ED2ADEB-AA76-416C-9510-5795AB486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Ograda številke diapozitiva 15">
            <a:extLst>
              <a:ext uri="{FF2B5EF4-FFF2-40B4-BE49-F238E27FC236}">
                <a16:creationId xmlns:a16="http://schemas.microsoft.com/office/drawing/2014/main" id="{B21028EC-60DC-42B5-B66E-818E4753C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fld id="{294CE4F6-7126-4E7C-8FC6-D092CE581155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886355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ven povezovalnik 6">
            <a:extLst>
              <a:ext uri="{FF2B5EF4-FFF2-40B4-BE49-F238E27FC236}">
                <a16:creationId xmlns:a16="http://schemas.microsoft.com/office/drawing/2014/main" id="{7AF20AB1-49A1-4C32-98C4-5ACAA1E3CF6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grada besedil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5" name="Ograda datuma 18">
            <a:extLst>
              <a:ext uri="{FF2B5EF4-FFF2-40B4-BE49-F238E27FC236}">
                <a16:creationId xmlns:a16="http://schemas.microsoft.com/office/drawing/2014/main" id="{DA426FE4-3448-4CAC-8F06-A71E7EB4A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D76A6-7257-4037-81CB-D10BFCF04D79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7" name="Ograda noge 10">
            <a:extLst>
              <a:ext uri="{FF2B5EF4-FFF2-40B4-BE49-F238E27FC236}">
                <a16:creationId xmlns:a16="http://schemas.microsoft.com/office/drawing/2014/main" id="{9AB9E64B-554A-41BA-9875-05C91701C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Ograda številke diapozitiva 15">
            <a:extLst>
              <a:ext uri="{FF2B5EF4-FFF2-40B4-BE49-F238E27FC236}">
                <a16:creationId xmlns:a16="http://schemas.microsoft.com/office/drawing/2014/main" id="{92BAD12A-11A2-4474-A343-2A98F0795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3A0D5-19C9-4FAD-AF5D-9A40AE70ACC0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9062277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14" name="Ograda vsebine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0">
            <a:extLst>
              <a:ext uri="{FF2B5EF4-FFF2-40B4-BE49-F238E27FC236}">
                <a16:creationId xmlns:a16="http://schemas.microsoft.com/office/drawing/2014/main" id="{7750061B-84E4-4461-95B2-63BE38283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D25BB-5D93-454C-B878-01D48B227D0E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6" name="Ograda noge 27">
            <a:extLst>
              <a:ext uri="{FF2B5EF4-FFF2-40B4-BE49-F238E27FC236}">
                <a16:creationId xmlns:a16="http://schemas.microsoft.com/office/drawing/2014/main" id="{458D7616-0AFF-458F-B9DC-6F67455E9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Ograda številke diapozitiva 4">
            <a:extLst>
              <a:ext uri="{FF2B5EF4-FFF2-40B4-BE49-F238E27FC236}">
                <a16:creationId xmlns:a16="http://schemas.microsoft.com/office/drawing/2014/main" id="{D976E588-E4D2-4462-A695-258B7BED0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D871B-AA48-47F2-B61D-085A8C81DCFF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537942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en povezovalnik 10">
            <a:extLst>
              <a:ext uri="{FF2B5EF4-FFF2-40B4-BE49-F238E27FC236}">
                <a16:creationId xmlns:a16="http://schemas.microsoft.com/office/drawing/2014/main" id="{3D1184B2-CE80-40EB-B24D-98151546C79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25" name="Ograda besedil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28" name="Ograda vsebine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8" name="Ograda datuma 9">
            <a:extLst>
              <a:ext uri="{FF2B5EF4-FFF2-40B4-BE49-F238E27FC236}">
                <a16:creationId xmlns:a16="http://schemas.microsoft.com/office/drawing/2014/main" id="{DA14ABBE-D85F-4A44-BFC1-0B6151285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95EDF-075C-4397-A647-414E7FA2BFA2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9" name="Ograda noge 5">
            <a:extLst>
              <a:ext uri="{FF2B5EF4-FFF2-40B4-BE49-F238E27FC236}">
                <a16:creationId xmlns:a16="http://schemas.microsoft.com/office/drawing/2014/main" id="{F59F9BF8-3FCB-4338-A11F-7CD54E73D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Ograda številke diapozitiva 6">
            <a:extLst>
              <a:ext uri="{FF2B5EF4-FFF2-40B4-BE49-F238E27FC236}">
                <a16:creationId xmlns:a16="http://schemas.microsoft.com/office/drawing/2014/main" id="{F36F1394-1C52-453D-A543-1452D4602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fld id="{70AAEF80-5BAA-4705-BF47-19E61240C639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174595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Ograda datuma 10">
            <a:extLst>
              <a:ext uri="{FF2B5EF4-FFF2-40B4-BE49-F238E27FC236}">
                <a16:creationId xmlns:a16="http://schemas.microsoft.com/office/drawing/2014/main" id="{EA2BFBAE-092D-4583-8B5D-727EBEBD4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06D5B-6E07-49DD-9C10-B1906D2B9142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4" name="Ograda noge 27">
            <a:extLst>
              <a:ext uri="{FF2B5EF4-FFF2-40B4-BE49-F238E27FC236}">
                <a16:creationId xmlns:a16="http://schemas.microsoft.com/office/drawing/2014/main" id="{D54BD198-F270-43B0-BD9C-B6A91849D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Ograda številke diapozitiva 4">
            <a:extLst>
              <a:ext uri="{FF2B5EF4-FFF2-40B4-BE49-F238E27FC236}">
                <a16:creationId xmlns:a16="http://schemas.microsoft.com/office/drawing/2014/main" id="{EE53C2F6-FE91-4FD7-8C2B-C9D5D8D47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D4FD8-3681-4011-8163-7C6006DA3182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2790784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2">
            <a:extLst>
              <a:ext uri="{FF2B5EF4-FFF2-40B4-BE49-F238E27FC236}">
                <a16:creationId xmlns:a16="http://schemas.microsoft.com/office/drawing/2014/main" id="{73553C0A-1BC1-4587-B377-8968BD901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9DDD6-7C5D-4891-A465-385F001B0E19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3" name="Ograda noge 23">
            <a:extLst>
              <a:ext uri="{FF2B5EF4-FFF2-40B4-BE49-F238E27FC236}">
                <a16:creationId xmlns:a16="http://schemas.microsoft.com/office/drawing/2014/main" id="{77381246-49A4-45EA-861A-C4D990F77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Ograda številke diapozitiva 6">
            <a:extLst>
              <a:ext uri="{FF2B5EF4-FFF2-40B4-BE49-F238E27FC236}">
                <a16:creationId xmlns:a16="http://schemas.microsoft.com/office/drawing/2014/main" id="{2AD50E00-0A27-4F79-B04D-04D0EE8AD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688A8-DF43-4E3A-A340-B3437DAE752D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348954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povezovalnik 7">
            <a:extLst>
              <a:ext uri="{FF2B5EF4-FFF2-40B4-BE49-F238E27FC236}">
                <a16:creationId xmlns:a16="http://schemas.microsoft.com/office/drawing/2014/main" id="{1FA71852-2D10-4464-B32B-20B6B153D28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26" name="Ograda besedil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14" name="Ograda vsebine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datuma 24">
            <a:extLst>
              <a:ext uri="{FF2B5EF4-FFF2-40B4-BE49-F238E27FC236}">
                <a16:creationId xmlns:a16="http://schemas.microsoft.com/office/drawing/2014/main" id="{F0197A8E-5D00-4FA2-9534-343766895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C6DC6-B67F-42E5-B86E-03A5D4DE92B3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7" name="Ograda noge 28">
            <a:extLst>
              <a:ext uri="{FF2B5EF4-FFF2-40B4-BE49-F238E27FC236}">
                <a16:creationId xmlns:a16="http://schemas.microsoft.com/office/drawing/2014/main" id="{C8878F0C-FB2A-4566-930A-183ECB774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Ograda številke diapozitiva 6">
            <a:extLst>
              <a:ext uri="{FF2B5EF4-FFF2-40B4-BE49-F238E27FC236}">
                <a16:creationId xmlns:a16="http://schemas.microsoft.com/office/drawing/2014/main" id="{DB8E9B0C-1A4E-4AB0-8807-59C852116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A5452-858A-4F2C-AE61-733CEF2E64A9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30527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grada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26" name="Ograda besedil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grada datuma 6">
            <a:extLst>
              <a:ext uri="{FF2B5EF4-FFF2-40B4-BE49-F238E27FC236}">
                <a16:creationId xmlns:a16="http://schemas.microsoft.com/office/drawing/2014/main" id="{2F0E63E0-1BFF-47E2-BC71-59721139E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2DE14-8FED-47F0-9D49-8B0F6BDCC61B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02F8D694-54D0-4642-A32A-F01554293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Ograda številke diapozitiva 30">
            <a:extLst>
              <a:ext uri="{FF2B5EF4-FFF2-40B4-BE49-F238E27FC236}">
                <a16:creationId xmlns:a16="http://schemas.microsoft.com/office/drawing/2014/main" id="{E9CD9500-473B-417B-BAAE-3DFCF99B7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B2FE46-A799-4627-887D-440ADB46237F}" type="slidenum">
              <a:rPr lang="en-GB" altLang="sl-SI"/>
              <a:pPr/>
              <a:t>‹#›</a:t>
            </a:fld>
            <a:endParaRPr lang="en-GB" altLang="sl-SI"/>
          </a:p>
        </p:txBody>
      </p:sp>
    </p:spTree>
    <p:extLst>
      <p:ext uri="{BB962C8B-B14F-4D97-AF65-F5344CB8AC3E}">
        <p14:creationId xmlns:p14="http://schemas.microsoft.com/office/powerpoint/2010/main" val="1347879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en povezovalnik 6">
            <a:extLst>
              <a:ext uri="{FF2B5EF4-FFF2-40B4-BE49-F238E27FC236}">
                <a16:creationId xmlns:a16="http://schemas.microsoft.com/office/drawing/2014/main" id="{71BA9769-3484-4F29-BA21-A66C297AAD9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Ograda besedila 7">
            <a:extLst>
              <a:ext uri="{FF2B5EF4-FFF2-40B4-BE49-F238E27FC236}">
                <a16:creationId xmlns:a16="http://schemas.microsoft.com/office/drawing/2014/main" id="{464222BE-D6D6-4C3D-BCAB-69DAA54A166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Uredite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1" name="Ograda datuma 10">
            <a:extLst>
              <a:ext uri="{FF2B5EF4-FFF2-40B4-BE49-F238E27FC236}">
                <a16:creationId xmlns:a16="http://schemas.microsoft.com/office/drawing/2014/main" id="{AA33DC2B-A9F9-4666-83E3-663678276E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1C192B-36E7-4739-AE39-C20FF4D69A72}" type="datetimeFigureOut">
              <a:rPr lang="en-GB"/>
              <a:pPr>
                <a:defRPr/>
              </a:pPr>
              <a:t>03/06/2019</a:t>
            </a:fld>
            <a:endParaRPr lang="en-GB"/>
          </a:p>
        </p:txBody>
      </p:sp>
      <p:sp>
        <p:nvSpPr>
          <p:cNvPr id="28" name="Ograda noge 27">
            <a:extLst>
              <a:ext uri="{FF2B5EF4-FFF2-40B4-BE49-F238E27FC236}">
                <a16:creationId xmlns:a16="http://schemas.microsoft.com/office/drawing/2014/main" id="{8B90A727-6657-4BAA-A818-8AE5A951FE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Ograda številke diapozitiva 4">
            <a:extLst>
              <a:ext uri="{FF2B5EF4-FFF2-40B4-BE49-F238E27FC236}">
                <a16:creationId xmlns:a16="http://schemas.microsoft.com/office/drawing/2014/main" id="{BA8272AF-D36E-48EC-99B3-C318FDDDE7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37B88"/>
                </a:solidFill>
              </a:defRPr>
            </a:lvl1pPr>
          </a:lstStyle>
          <a:p>
            <a:fld id="{8112D422-C58E-4F8D-96EB-D04E6164F002}" type="slidenum">
              <a:rPr lang="en-GB" altLang="sl-SI"/>
              <a:pPr/>
              <a:t>‹#›</a:t>
            </a:fld>
            <a:endParaRPr lang="en-GB" altLang="sl-SI"/>
          </a:p>
        </p:txBody>
      </p:sp>
      <p:sp>
        <p:nvSpPr>
          <p:cNvPr id="10" name="Ograda naslova 9">
            <a:extLst>
              <a:ext uri="{FF2B5EF4-FFF2-40B4-BE49-F238E27FC236}">
                <a16:creationId xmlns:a16="http://schemas.microsoft.com/office/drawing/2014/main" id="{CA633FC7-636D-4078-AFA3-530BA0C86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9" name="Raven povezovalnik 8">
            <a:extLst>
              <a:ext uri="{FF2B5EF4-FFF2-40B4-BE49-F238E27FC236}">
                <a16:creationId xmlns:a16="http://schemas.microsoft.com/office/drawing/2014/main" id="{007892DF-E09E-4558-A900-91BF358E2B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aven povezovalnik 11">
            <a:extLst>
              <a:ext uri="{FF2B5EF4-FFF2-40B4-BE49-F238E27FC236}">
                <a16:creationId xmlns:a16="http://schemas.microsoft.com/office/drawing/2014/main" id="{7CCB68C1-2FF1-4123-BCB7-793A9B3A686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2" r:id="rId4"/>
    <p:sldLayoutId id="2147483698" r:id="rId5"/>
    <p:sldLayoutId id="2147483693" r:id="rId6"/>
    <p:sldLayoutId id="2147483699" r:id="rId7"/>
    <p:sldLayoutId id="2147483700" r:id="rId8"/>
    <p:sldLayoutId id="2147483701" r:id="rId9"/>
    <p:sldLayoutId id="2147483694" r:id="rId10"/>
    <p:sldLayoutId id="214748370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5FC8F9-808E-49AB-9CFF-93188A4499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86" y="1"/>
            <a:ext cx="9131913" cy="685156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sl-SI" sz="6000" dirty="0">
                <a:solidFill>
                  <a:srgbClr val="FFC000"/>
                </a:solidFill>
              </a:rPr>
            </a:br>
            <a:br>
              <a:rPr lang="sl-SI" sz="6000" dirty="0">
                <a:solidFill>
                  <a:srgbClr val="FFC000"/>
                </a:solidFill>
              </a:rPr>
            </a:br>
            <a:br>
              <a:rPr lang="sl-SI" sz="6000" dirty="0">
                <a:solidFill>
                  <a:srgbClr val="FFC000"/>
                </a:solidFill>
              </a:rPr>
            </a:br>
            <a:r>
              <a:rPr lang="sl-SI" sz="6000" dirty="0">
                <a:solidFill>
                  <a:srgbClr val="FFC000"/>
                </a:solidFill>
              </a:rPr>
              <a:t>  </a:t>
            </a:r>
            <a:r>
              <a:rPr lang="sl-SI" sz="5400" dirty="0">
                <a:solidFill>
                  <a:srgbClr val="FFFF00"/>
                </a:solidFill>
                <a:latin typeface="Footlight MT Light" pitchFamily="18" charset="0"/>
              </a:rPr>
              <a:t>HOTEL SEM PRIJETI SONCE</a:t>
            </a:r>
            <a:br>
              <a:rPr lang="sl-SI" sz="5400" dirty="0">
                <a:solidFill>
                  <a:srgbClr val="FFFF00"/>
                </a:solidFill>
                <a:latin typeface="Footlight MT Light" pitchFamily="18" charset="0"/>
              </a:rPr>
            </a:br>
            <a:r>
              <a:rPr lang="sl-SI" sz="4000" dirty="0">
                <a:solidFill>
                  <a:srgbClr val="FFFF00"/>
                </a:solidFill>
                <a:latin typeface="Footlight MT Light" pitchFamily="18" charset="0"/>
              </a:rPr>
              <a:t>                                       Tone Partljič</a:t>
            </a:r>
            <a:br>
              <a:rPr lang="sl-SI" sz="5400" dirty="0">
                <a:solidFill>
                  <a:srgbClr val="FF9900"/>
                </a:solidFill>
                <a:latin typeface="Footlight MT Light" pitchFamily="18" charset="0"/>
              </a:rPr>
            </a:br>
            <a:endParaRPr lang="en-GB" sz="5400" dirty="0">
              <a:solidFill>
                <a:srgbClr val="FF9900"/>
              </a:solidFill>
              <a:latin typeface="Footlight MT Light" pitchFamily="18" charset="0"/>
            </a:endParaRPr>
          </a:p>
        </p:txBody>
      </p:sp>
      <p:sp>
        <p:nvSpPr>
          <p:cNvPr id="10243" name="Podnaslov 2">
            <a:extLst>
              <a:ext uri="{FF2B5EF4-FFF2-40B4-BE49-F238E27FC236}">
                <a16:creationId xmlns:a16="http://schemas.microsoft.com/office/drawing/2014/main" id="{3DD3E8F8-04B4-4FC7-AF3C-EA0FB50AC4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43200" y="4868863"/>
            <a:ext cx="6400800" cy="1989137"/>
          </a:xfrm>
        </p:spPr>
        <p:txBody>
          <a:bodyPr/>
          <a:lstStyle/>
          <a:p>
            <a:r>
              <a:rPr lang="sl-SI" altLang="sl-SI">
                <a:solidFill>
                  <a:schemeClr val="tx1"/>
                </a:solidFill>
                <a:latin typeface="Footlight MT Light" panose="0204060206030A020304" pitchFamily="18" charset="0"/>
              </a:rPr>
              <a:t>                                                   </a:t>
            </a:r>
            <a:r>
              <a:rPr lang="sl-SI" altLang="sl-SI">
                <a:solidFill>
                  <a:srgbClr val="FFFF00"/>
                </a:solidFill>
                <a:latin typeface="Footlight MT Light" panose="0204060206030A020304" pitchFamily="18" charset="0"/>
              </a:rPr>
              <a:t> </a:t>
            </a:r>
            <a:endParaRPr lang="en-GB" altLang="sl-SI" dirty="0">
              <a:solidFill>
                <a:srgbClr val="FFFF00"/>
              </a:solidFill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A01F07A-C149-40F7-9211-F6D072908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sz="5400" dirty="0">
                <a:solidFill>
                  <a:srgbClr val="FFFF00"/>
                </a:solidFill>
                <a:latin typeface="Footlight MT Light" pitchFamily="18" charset="0"/>
              </a:rPr>
              <a:t>Tone </a:t>
            </a:r>
            <a:r>
              <a:rPr lang="en-GB" sz="5400" dirty="0" err="1">
                <a:solidFill>
                  <a:srgbClr val="FFFF00"/>
                </a:solidFill>
                <a:latin typeface="Footlight MT Light" pitchFamily="18" charset="0"/>
              </a:rPr>
              <a:t>Partljič</a:t>
            </a:r>
            <a:endParaRPr lang="en-GB" sz="5400" dirty="0">
              <a:solidFill>
                <a:srgbClr val="FFFF00"/>
              </a:solidFill>
              <a:latin typeface="Footlight MT Light" pitchFamily="18" charset="0"/>
            </a:endParaRPr>
          </a:p>
        </p:txBody>
      </p:sp>
      <p:pic>
        <p:nvPicPr>
          <p:cNvPr id="11267" name="Slika 3">
            <a:extLst>
              <a:ext uri="{FF2B5EF4-FFF2-40B4-BE49-F238E27FC236}">
                <a16:creationId xmlns:a16="http://schemas.microsoft.com/office/drawing/2014/main" id="{030679FD-15D7-4B96-91C2-17D99F2CE3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513" y="1989138"/>
            <a:ext cx="4027487" cy="464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Ograda vsebine 2">
            <a:extLst>
              <a:ext uri="{FF2B5EF4-FFF2-40B4-BE49-F238E27FC236}">
                <a16:creationId xmlns:a16="http://schemas.microsoft.com/office/drawing/2014/main" id="{3884BAB2-E905-406B-813F-7F16FC22F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1438"/>
            <a:ext cx="8532813" cy="5003800"/>
          </a:xfrm>
        </p:spPr>
        <p:txBody>
          <a:bodyPr/>
          <a:lstStyle/>
          <a:p>
            <a:pPr>
              <a:buClr>
                <a:srgbClr val="FFFF00"/>
              </a:buClr>
              <a:buFont typeface="Courier New" panose="02070309020205020404" pitchFamily="49" charset="0"/>
              <a:buChar char="o"/>
            </a:pPr>
            <a:r>
              <a:rPr lang="sl-SI" altLang="sl-SI">
                <a:solidFill>
                  <a:srgbClr val="FFFF00"/>
                </a:solidFill>
                <a:latin typeface="Footlight MT Light" panose="0204060206030A020304" pitchFamily="18" charset="0"/>
              </a:rPr>
              <a:t>5. avgust, 1940, Maribor</a:t>
            </a:r>
          </a:p>
          <a:p>
            <a:pPr>
              <a:buClr>
                <a:srgbClr val="FFFF00"/>
              </a:buClr>
              <a:buFont typeface="Courier New" panose="02070309020205020404" pitchFamily="49" charset="0"/>
              <a:buChar char="o"/>
            </a:pPr>
            <a:r>
              <a:rPr lang="sl-SI" altLang="sl-SI">
                <a:solidFill>
                  <a:srgbClr val="FFFF00"/>
                </a:solidFill>
                <a:latin typeface="Footlight MT Light" panose="0204060206030A020304" pitchFamily="18" charset="0"/>
              </a:rPr>
              <a:t>v OŠ v domačem krajem, nižja gimnazija Maribor, Mariborska  pedagoška </a:t>
            </a:r>
          </a:p>
          <a:p>
            <a:pPr>
              <a:buClr>
                <a:srgbClr val="FFFF00"/>
              </a:buClr>
              <a:buFont typeface="Courier New" panose="02070309020205020404" pitchFamily="49" charset="0"/>
              <a:buChar char="o"/>
            </a:pPr>
            <a:r>
              <a:rPr lang="sl-SI" altLang="sl-SI">
                <a:solidFill>
                  <a:srgbClr val="FFFF00"/>
                </a:solidFill>
                <a:latin typeface="Footlight MT Light" panose="0204060206030A020304" pitchFamily="18" charset="0"/>
              </a:rPr>
              <a:t>ni smel študirati v Ljubljani</a:t>
            </a:r>
          </a:p>
          <a:p>
            <a:pPr>
              <a:buClr>
                <a:srgbClr val="FFFF00"/>
              </a:buClr>
              <a:buFont typeface="Courier New" panose="02070309020205020404" pitchFamily="49" charset="0"/>
              <a:buChar char="o"/>
            </a:pPr>
            <a:r>
              <a:rPr lang="sl-SI" altLang="sl-SI">
                <a:solidFill>
                  <a:srgbClr val="FFFF00"/>
                </a:solidFill>
                <a:latin typeface="Footlight MT Light" panose="0204060206030A020304" pitchFamily="18" charset="0"/>
              </a:rPr>
              <a:t>učitelj, MGL, SNG, dramaturg,  poslanec DZS</a:t>
            </a:r>
          </a:p>
          <a:p>
            <a:pPr>
              <a:buClr>
                <a:srgbClr val="FFFF00"/>
              </a:buClr>
              <a:buFont typeface="Courier New" panose="02070309020205020404" pitchFamily="49" charset="0"/>
              <a:buChar char="o"/>
            </a:pPr>
            <a:r>
              <a:rPr lang="sl-SI" altLang="sl-SI">
                <a:solidFill>
                  <a:srgbClr val="FFFF00"/>
                </a:solidFill>
                <a:latin typeface="Footlight MT Light" panose="0204060206030A020304" pitchFamily="18" charset="0"/>
              </a:rPr>
              <a:t>hotel biti kuhar, športni novinar </a:t>
            </a:r>
            <a:endParaRPr lang="en-GB" altLang="sl-SI">
              <a:solidFill>
                <a:srgbClr val="FFFF00"/>
              </a:solidFill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9C0563B-8DCE-44EC-AF99-570B45C07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5400" dirty="0">
                <a:solidFill>
                  <a:srgbClr val="FFFF00"/>
                </a:solidFill>
                <a:latin typeface="Footlight MT Light" pitchFamily="18" charset="0"/>
              </a:rPr>
              <a:t>DELO</a:t>
            </a:r>
            <a:endParaRPr lang="en-GB" sz="5400" dirty="0">
              <a:solidFill>
                <a:srgbClr val="FFFF00"/>
              </a:solidFill>
              <a:latin typeface="Footlight MT Light" pitchFamily="18" charset="0"/>
            </a:endParaRPr>
          </a:p>
        </p:txBody>
      </p:sp>
      <p:sp>
        <p:nvSpPr>
          <p:cNvPr id="12291" name="Ograda vsebine 2">
            <a:extLst>
              <a:ext uri="{FF2B5EF4-FFF2-40B4-BE49-F238E27FC236}">
                <a16:creationId xmlns:a16="http://schemas.microsoft.com/office/drawing/2014/main" id="{B72E447E-FDEC-4280-AC23-F50903751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>
              <a:buClr>
                <a:srgbClr val="FFFF00"/>
              </a:buClr>
              <a:buFont typeface="Courier New" panose="02070309020205020404" pitchFamily="49" charset="0"/>
              <a:buChar char="o"/>
            </a:pPr>
            <a:r>
              <a:rPr lang="en-GB" altLang="sl-SI">
                <a:solidFill>
                  <a:srgbClr val="FFFF00"/>
                </a:solidFill>
                <a:latin typeface="Footlight MT Light" panose="0204060206030A020304" pitchFamily="18" charset="0"/>
              </a:rPr>
              <a:t>Hotel sem prijeti sonce,(1981) </a:t>
            </a:r>
            <a:endParaRPr lang="sl-SI" altLang="sl-SI">
              <a:solidFill>
                <a:srgbClr val="FFFF00"/>
              </a:solidFill>
              <a:latin typeface="Footlight MT Light" panose="0204060206030A020304" pitchFamily="18" charset="0"/>
            </a:endParaRPr>
          </a:p>
          <a:p>
            <a:pPr>
              <a:buClr>
                <a:srgbClr val="FFFF00"/>
              </a:buClr>
              <a:buFont typeface="Courier New" panose="02070309020205020404" pitchFamily="49" charset="0"/>
              <a:buChar char="o"/>
            </a:pPr>
            <a:r>
              <a:rPr lang="sl-SI" altLang="sl-SI">
                <a:solidFill>
                  <a:srgbClr val="FFFF00"/>
                </a:solidFill>
                <a:latin typeface="Footlight MT Light" panose="0204060206030A020304" pitchFamily="18" charset="0"/>
              </a:rPr>
              <a:t>Maša in Tjaša (1999)</a:t>
            </a:r>
            <a:endParaRPr lang="en-GB" altLang="sl-SI">
              <a:solidFill>
                <a:srgbClr val="FFFF00"/>
              </a:solidFill>
              <a:latin typeface="Footlight MT Light" panose="0204060206030A020304" pitchFamily="18" charset="0"/>
            </a:endParaRPr>
          </a:p>
          <a:p>
            <a:pPr>
              <a:buClr>
                <a:srgbClr val="FFFF00"/>
              </a:buClr>
              <a:buFont typeface="Courier New" panose="02070309020205020404" pitchFamily="49" charset="0"/>
              <a:buChar char="o"/>
            </a:pPr>
            <a:r>
              <a:rPr lang="en-GB" altLang="sl-SI">
                <a:solidFill>
                  <a:srgbClr val="FFFF00"/>
                </a:solidFill>
                <a:latin typeface="Footlight MT Light" panose="0204060206030A020304" pitchFamily="18" charset="0"/>
              </a:rPr>
              <a:t>Ne glej za pticami, (1967) </a:t>
            </a:r>
          </a:p>
          <a:p>
            <a:pPr>
              <a:buClr>
                <a:srgbClr val="FFFF00"/>
              </a:buClr>
              <a:buFont typeface="Courier New" panose="02070309020205020404" pitchFamily="49" charset="0"/>
              <a:buChar char="o"/>
            </a:pPr>
            <a:r>
              <a:rPr lang="pt-BR" altLang="sl-SI">
                <a:solidFill>
                  <a:srgbClr val="FFFF00"/>
                </a:solidFill>
                <a:latin typeface="Footlight MT Light" panose="0204060206030A020304" pitchFamily="18" charset="0"/>
              </a:rPr>
              <a:t>General: deset črtic o Rudolfu Maistru</a:t>
            </a:r>
            <a:endParaRPr lang="sl-SI" altLang="sl-SI">
              <a:solidFill>
                <a:srgbClr val="FFFF00"/>
              </a:solidFill>
              <a:latin typeface="Footlight MT Light" panose="0204060206030A020304" pitchFamily="18" charset="0"/>
            </a:endParaRPr>
          </a:p>
          <a:p>
            <a:pPr>
              <a:buClr>
                <a:srgbClr val="FFFF00"/>
              </a:buClr>
              <a:buFont typeface="Courier New" panose="02070309020205020404" pitchFamily="49" charset="0"/>
              <a:buChar char="o"/>
            </a:pPr>
            <a:r>
              <a:rPr lang="en-GB" altLang="sl-SI">
                <a:solidFill>
                  <a:srgbClr val="FFFF00"/>
                </a:solidFill>
                <a:latin typeface="Footlight MT Light" panose="0204060206030A020304" pitchFamily="18" charset="0"/>
              </a:rPr>
              <a:t>Moj ata, socialistični kulak</a:t>
            </a:r>
            <a:endParaRPr lang="sl-SI" altLang="sl-SI">
              <a:solidFill>
                <a:srgbClr val="FFFF00"/>
              </a:solidFill>
              <a:latin typeface="Footlight MT Light" panose="0204060206030A020304" pitchFamily="18" charset="0"/>
            </a:endParaRPr>
          </a:p>
          <a:p>
            <a:pPr>
              <a:buClr>
                <a:srgbClr val="FFFF00"/>
              </a:buClr>
              <a:buFont typeface="Courier New" panose="02070309020205020404" pitchFamily="49" charset="0"/>
              <a:buChar char="o"/>
            </a:pPr>
            <a:r>
              <a:rPr lang="en-GB" altLang="sl-SI">
                <a:solidFill>
                  <a:srgbClr val="FFFF00"/>
                </a:solidFill>
                <a:latin typeface="Footlight MT Light" panose="0204060206030A020304" pitchFamily="18" charset="0"/>
              </a:rPr>
              <a:t>Moj deda, socialistični mrtvak </a:t>
            </a:r>
          </a:p>
          <a:p>
            <a:pPr>
              <a:buClr>
                <a:srgbClr val="FFFF00"/>
              </a:buClr>
              <a:buFont typeface="Courier New" panose="02070309020205020404" pitchFamily="49" charset="0"/>
              <a:buChar char="o"/>
            </a:pPr>
            <a:r>
              <a:rPr lang="en-GB" altLang="sl-SI">
                <a:solidFill>
                  <a:srgbClr val="FFFF00"/>
                </a:solidFill>
                <a:latin typeface="Footlight MT Light" panose="0204060206030A020304" pitchFamily="18" charset="0"/>
              </a:rPr>
              <a:t>Politika, bolezen moja 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5CBAA736-5FF5-4ED2-957F-CA096F43E7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196975"/>
            <a:ext cx="3744913" cy="521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Slika 3">
            <a:extLst>
              <a:ext uri="{FF2B5EF4-FFF2-40B4-BE49-F238E27FC236}">
                <a16:creationId xmlns:a16="http://schemas.microsoft.com/office/drawing/2014/main" id="{1927C2E6-2E92-4328-93BF-78805BB5E1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890713"/>
            <a:ext cx="2927350" cy="418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9880488-003B-40E5-AB7B-06AE0F9A4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5400" dirty="0">
                <a:solidFill>
                  <a:srgbClr val="FFFF00"/>
                </a:solidFill>
                <a:latin typeface="Footlight MT Light" pitchFamily="18" charset="0"/>
              </a:rPr>
              <a:t>NAGRADE</a:t>
            </a:r>
            <a:endParaRPr lang="en-GB" sz="5400" dirty="0">
              <a:solidFill>
                <a:srgbClr val="FFFF00"/>
              </a:solidFill>
              <a:latin typeface="Footlight MT Light" pitchFamily="18" charset="0"/>
            </a:endParaRPr>
          </a:p>
        </p:txBody>
      </p:sp>
      <p:sp>
        <p:nvSpPr>
          <p:cNvPr id="13315" name="Ograda vsebine 2">
            <a:extLst>
              <a:ext uri="{FF2B5EF4-FFF2-40B4-BE49-F238E27FC236}">
                <a16:creationId xmlns:a16="http://schemas.microsoft.com/office/drawing/2014/main" id="{2E3A01F4-22EF-422F-9486-ACF356829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5516562"/>
          </a:xfrm>
        </p:spPr>
        <p:txBody>
          <a:bodyPr/>
          <a:lstStyle/>
          <a:p>
            <a:pPr>
              <a:buClr>
                <a:srgbClr val="FFFF00"/>
              </a:buClr>
              <a:buFont typeface="Courier New" panose="02070309020205020404" pitchFamily="49" charset="0"/>
              <a:buChar char="o"/>
            </a:pPr>
            <a:r>
              <a:rPr lang="sl-SI" altLang="sl-SI">
                <a:solidFill>
                  <a:srgbClr val="FFFF00"/>
                </a:solidFill>
              </a:rPr>
              <a:t> </a:t>
            </a:r>
            <a:r>
              <a:rPr lang="en-GB" altLang="sl-SI">
                <a:solidFill>
                  <a:srgbClr val="FFFF00"/>
                </a:solidFill>
                <a:latin typeface="Footlight MT Light" panose="0204060206030A020304" pitchFamily="18" charset="0"/>
              </a:rPr>
              <a:t>Prešernov sklad</a:t>
            </a:r>
            <a:r>
              <a:rPr lang="sl-SI" altLang="sl-SI">
                <a:solidFill>
                  <a:srgbClr val="FFFF00"/>
                </a:solidFill>
                <a:latin typeface="Footlight MT Light" panose="0204060206030A020304" pitchFamily="18" charset="0"/>
              </a:rPr>
              <a:t>-</a:t>
            </a:r>
            <a:r>
              <a:rPr lang="en-GB" altLang="sl-SI">
                <a:solidFill>
                  <a:srgbClr val="FFFF00"/>
                </a:solidFill>
                <a:latin typeface="Footlight MT Light" panose="0204060206030A020304" pitchFamily="18" charset="0"/>
              </a:rPr>
              <a:t> satiričn</a:t>
            </a:r>
            <a:r>
              <a:rPr lang="sl-SI" altLang="sl-SI">
                <a:solidFill>
                  <a:srgbClr val="FFFF00"/>
                </a:solidFill>
                <a:latin typeface="Footlight MT Light" panose="0204060206030A020304" pitchFamily="18" charset="0"/>
              </a:rPr>
              <a:t>a</a:t>
            </a:r>
            <a:r>
              <a:rPr lang="en-GB" altLang="sl-SI">
                <a:solidFill>
                  <a:srgbClr val="FFFF00"/>
                </a:solidFill>
                <a:latin typeface="Footlight MT Light" panose="0204060206030A020304" pitchFamily="18" charset="0"/>
              </a:rPr>
              <a:t> komedijsk</a:t>
            </a:r>
            <a:r>
              <a:rPr lang="sl-SI" altLang="sl-SI">
                <a:solidFill>
                  <a:srgbClr val="FFFF00"/>
                </a:solidFill>
                <a:latin typeface="Footlight MT Light" panose="0204060206030A020304" pitchFamily="18" charset="0"/>
              </a:rPr>
              <a:t>a</a:t>
            </a:r>
            <a:r>
              <a:rPr lang="en-GB" altLang="sl-SI">
                <a:solidFill>
                  <a:srgbClr val="FFFF00"/>
                </a:solidFill>
                <a:latin typeface="Footlight MT Light" panose="0204060206030A020304" pitchFamily="18" charset="0"/>
              </a:rPr>
              <a:t> igr</a:t>
            </a:r>
            <a:r>
              <a:rPr lang="sl-SI" altLang="sl-SI">
                <a:solidFill>
                  <a:srgbClr val="FFFF00"/>
                </a:solidFill>
                <a:latin typeface="Footlight MT Light" panose="0204060206030A020304" pitchFamily="18" charset="0"/>
              </a:rPr>
              <a:t>a(1980)</a:t>
            </a:r>
          </a:p>
          <a:p>
            <a:pPr>
              <a:buClr>
                <a:srgbClr val="FFFF00"/>
              </a:buClr>
              <a:buFont typeface="Courier New" panose="02070309020205020404" pitchFamily="49" charset="0"/>
              <a:buChar char="o"/>
            </a:pPr>
            <a:r>
              <a:rPr lang="sl-SI" altLang="sl-SI">
                <a:solidFill>
                  <a:srgbClr val="FFFF00"/>
                </a:solidFill>
                <a:latin typeface="Footlight MT Light" panose="0204060206030A020304" pitchFamily="18" charset="0"/>
              </a:rPr>
              <a:t> </a:t>
            </a:r>
            <a:r>
              <a:rPr lang="en-GB" altLang="sl-SI">
                <a:solidFill>
                  <a:srgbClr val="FFFF00"/>
                </a:solidFill>
                <a:latin typeface="Footlight MT Light" panose="0204060206030A020304" pitchFamily="18" charset="0"/>
              </a:rPr>
              <a:t>Levstikova nagrada</a:t>
            </a:r>
            <a:r>
              <a:rPr lang="sl-SI" altLang="sl-SI">
                <a:solidFill>
                  <a:srgbClr val="FFFF00"/>
                </a:solidFill>
                <a:latin typeface="Footlight MT Light" panose="0204060206030A020304" pitchFamily="18" charset="0"/>
              </a:rPr>
              <a:t>- </a:t>
            </a:r>
            <a:r>
              <a:rPr lang="en-GB" altLang="sl-SI">
                <a:solidFill>
                  <a:srgbClr val="FFFF00"/>
                </a:solidFill>
                <a:latin typeface="Footlight MT Light" panose="0204060206030A020304" pitchFamily="18" charset="0"/>
              </a:rPr>
              <a:t>Hotel sem prijeti sonce</a:t>
            </a:r>
            <a:r>
              <a:rPr lang="sl-SI" altLang="sl-SI">
                <a:solidFill>
                  <a:srgbClr val="FFFF00"/>
                </a:solidFill>
                <a:latin typeface="Footlight MT Light" panose="0204060206030A020304" pitchFamily="18" charset="0"/>
              </a:rPr>
              <a:t> </a:t>
            </a:r>
            <a:r>
              <a:rPr lang="en-GB" altLang="sl-SI">
                <a:solidFill>
                  <a:srgbClr val="FFFF00"/>
                </a:solidFill>
                <a:latin typeface="Footlight MT Light" panose="0204060206030A020304" pitchFamily="18" charset="0"/>
              </a:rPr>
              <a:t> (1982) </a:t>
            </a:r>
          </a:p>
          <a:p>
            <a:pPr>
              <a:buClr>
                <a:srgbClr val="FFFF00"/>
              </a:buClr>
              <a:buFont typeface="Courier New" panose="02070309020205020404" pitchFamily="49" charset="0"/>
              <a:buChar char="o"/>
            </a:pPr>
            <a:r>
              <a:rPr lang="en-GB" altLang="sl-SI">
                <a:solidFill>
                  <a:srgbClr val="FFFF00"/>
                </a:solidFill>
                <a:latin typeface="Footlight MT Light" panose="0204060206030A020304" pitchFamily="18" charset="0"/>
              </a:rPr>
              <a:t>Grumova nagrada</a:t>
            </a:r>
            <a:r>
              <a:rPr lang="sl-SI" altLang="sl-SI">
                <a:solidFill>
                  <a:srgbClr val="FFFF00"/>
                </a:solidFill>
                <a:latin typeface="Footlight MT Light" panose="0204060206030A020304" pitchFamily="18" charset="0"/>
              </a:rPr>
              <a:t>- </a:t>
            </a:r>
            <a:r>
              <a:rPr lang="en-GB" altLang="sl-SI">
                <a:solidFill>
                  <a:srgbClr val="FFFF00"/>
                </a:solidFill>
                <a:latin typeface="Footlight MT Light" panose="0204060206030A020304" pitchFamily="18" charset="0"/>
              </a:rPr>
              <a:t>Moj ata, socialistični kulak (1984) </a:t>
            </a:r>
          </a:p>
          <a:p>
            <a:pPr>
              <a:buClr>
                <a:srgbClr val="FFFF00"/>
              </a:buClr>
              <a:buFont typeface="Courier New" panose="02070309020205020404" pitchFamily="49" charset="0"/>
              <a:buChar char="o"/>
            </a:pPr>
            <a:r>
              <a:rPr lang="en-GB" altLang="sl-SI">
                <a:solidFill>
                  <a:srgbClr val="FFFF00"/>
                </a:solidFill>
                <a:latin typeface="Footlight MT Light" panose="0204060206030A020304" pitchFamily="18" charset="0"/>
              </a:rPr>
              <a:t>Glazerjeva nagrada</a:t>
            </a:r>
            <a:r>
              <a:rPr lang="sl-SI" altLang="sl-SI">
                <a:solidFill>
                  <a:srgbClr val="FFFF00"/>
                </a:solidFill>
                <a:latin typeface="Footlight MT Light" panose="0204060206030A020304" pitchFamily="18" charset="0"/>
              </a:rPr>
              <a:t>-</a:t>
            </a:r>
            <a:r>
              <a:rPr lang="en-GB" altLang="sl-SI">
                <a:solidFill>
                  <a:srgbClr val="FFFF00"/>
                </a:solidFill>
                <a:latin typeface="Footlight MT Light" panose="0204060206030A020304" pitchFamily="18" charset="0"/>
              </a:rPr>
              <a:t> </a:t>
            </a:r>
            <a:r>
              <a:rPr lang="sl-SI" altLang="sl-SI">
                <a:solidFill>
                  <a:srgbClr val="FFFF00"/>
                </a:solidFill>
                <a:latin typeface="Footlight MT Light" panose="0204060206030A020304" pitchFamily="18" charset="0"/>
              </a:rPr>
              <a:t>ž</a:t>
            </a:r>
            <a:r>
              <a:rPr lang="en-GB" altLang="sl-SI">
                <a:solidFill>
                  <a:srgbClr val="FFFF00"/>
                </a:solidFill>
                <a:latin typeface="Footlight MT Light" panose="0204060206030A020304" pitchFamily="18" charset="0"/>
              </a:rPr>
              <a:t>ivljenjsko delo na področju kulture (2006)</a:t>
            </a:r>
            <a:endParaRPr lang="sl-SI" altLang="sl-SI">
              <a:solidFill>
                <a:srgbClr val="FFFF00"/>
              </a:solidFill>
              <a:latin typeface="Footlight MT Light" panose="0204060206030A020304" pitchFamily="18" charset="0"/>
            </a:endParaRPr>
          </a:p>
          <a:p>
            <a:pPr>
              <a:buClr>
                <a:srgbClr val="FFFF00"/>
              </a:buClr>
              <a:buFont typeface="Courier New" panose="02070309020205020404" pitchFamily="49" charset="0"/>
              <a:buChar char="o"/>
            </a:pPr>
            <a:r>
              <a:rPr lang="sl-SI" altLang="sl-SI">
                <a:solidFill>
                  <a:srgbClr val="FFFF00"/>
                </a:solidFill>
                <a:latin typeface="Footlight MT Light" panose="0204060206030A020304" pitchFamily="18" charset="0"/>
              </a:rPr>
              <a:t>Ježkova nagrada (2008)</a:t>
            </a:r>
            <a:endParaRPr lang="en-GB" altLang="sl-SI">
              <a:solidFill>
                <a:srgbClr val="FFFF00"/>
              </a:solidFill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93243A4-F1AB-4549-ADE7-DA5DA9B08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5400" dirty="0">
                <a:solidFill>
                  <a:srgbClr val="FFFF00"/>
                </a:solidFill>
                <a:latin typeface="Footlight MT Light" pitchFamily="18" charset="0"/>
              </a:rPr>
              <a:t>OBNOVA</a:t>
            </a:r>
            <a:endParaRPr lang="en-GB" sz="4400" dirty="0">
              <a:solidFill>
                <a:srgbClr val="FFFF00"/>
              </a:solidFill>
              <a:latin typeface="Footlight MT Light" pitchFamily="18" charset="0"/>
            </a:endParaRP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D75B3C26-BC6E-429A-8C5A-8A2941B28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1438"/>
            <a:ext cx="9144000" cy="5516562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Clr>
                <a:srgbClr val="FFFF00"/>
              </a:buClr>
              <a:buFont typeface="Wingdings 2"/>
              <a:buNone/>
              <a:defRPr/>
            </a:pPr>
            <a:r>
              <a:rPr lang="sl-SI" dirty="0">
                <a:solidFill>
                  <a:srgbClr val="FFFF00"/>
                </a:solidFill>
                <a:latin typeface="Footlight MT Light" pitchFamily="18" charset="0"/>
              </a:rPr>
              <a:t>ČRNI KRUH OB PROGI </a:t>
            </a:r>
          </a:p>
          <a:p>
            <a:pPr marL="0" indent="0" fontAlgn="auto">
              <a:spcAft>
                <a:spcPts val="0"/>
              </a:spcAft>
              <a:buClr>
                <a:srgbClr val="FFFF00"/>
              </a:buClr>
              <a:buFont typeface="Wingdings 2"/>
              <a:buNone/>
              <a:defRPr/>
            </a:pPr>
            <a:r>
              <a:rPr lang="sl-SI" dirty="0">
                <a:solidFill>
                  <a:srgbClr val="FFFF00"/>
                </a:solidFill>
                <a:latin typeface="Footlight MT Light" pitchFamily="18" charset="0"/>
              </a:rPr>
              <a:t>ZIZEK</a:t>
            </a:r>
          </a:p>
          <a:p>
            <a:pPr marL="0" indent="0" fontAlgn="auto">
              <a:spcAft>
                <a:spcPts val="0"/>
              </a:spcAft>
              <a:buClr>
                <a:srgbClr val="FFFF00"/>
              </a:buClr>
              <a:buFont typeface="Wingdings 2"/>
              <a:buNone/>
              <a:defRPr/>
            </a:pPr>
            <a:r>
              <a:rPr lang="sl-SI" dirty="0">
                <a:solidFill>
                  <a:srgbClr val="FFFF00"/>
                </a:solidFill>
                <a:latin typeface="Footlight MT Light" pitchFamily="18" charset="0"/>
              </a:rPr>
              <a:t>TETICA, JAZ SEM TE ZDAJ PRIŠLA</a:t>
            </a:r>
          </a:p>
          <a:p>
            <a:pPr fontAlgn="auto">
              <a:spcAft>
                <a:spcPts val="0"/>
              </a:spcAft>
              <a:buClr>
                <a:srgbClr val="FFFF00"/>
              </a:buClr>
              <a:buFont typeface="Courier New" pitchFamily="49" charset="0"/>
              <a:buChar char="o"/>
              <a:defRPr/>
            </a:pPr>
            <a:endParaRPr lang="en-GB" dirty="0">
              <a:solidFill>
                <a:srgbClr val="FFFF00"/>
              </a:solidFill>
            </a:endParaRPr>
          </a:p>
        </p:txBody>
      </p:sp>
      <p:pic>
        <p:nvPicPr>
          <p:cNvPr id="14340" name="Slika 5">
            <a:extLst>
              <a:ext uri="{FF2B5EF4-FFF2-40B4-BE49-F238E27FC236}">
                <a16:creationId xmlns:a16="http://schemas.microsoft.com/office/drawing/2014/main" id="{4B380747-A733-4B33-B806-0D27161D9B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125538"/>
            <a:ext cx="3238500" cy="451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A1C08F-AC11-41F5-8EAC-051BCA415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5400" dirty="0">
                <a:solidFill>
                  <a:srgbClr val="FFFF00"/>
                </a:solidFill>
                <a:latin typeface="Footlight MT Light" pitchFamily="18" charset="0"/>
              </a:rPr>
              <a:t>PREDSTAVITEV OSEB</a:t>
            </a:r>
            <a:endParaRPr lang="en-GB" sz="5400" dirty="0">
              <a:solidFill>
                <a:srgbClr val="FFFF00"/>
              </a:solidFill>
              <a:latin typeface="Footlight MT Light" pitchFamily="18" charset="0"/>
            </a:endParaRPr>
          </a:p>
        </p:txBody>
      </p:sp>
      <p:sp>
        <p:nvSpPr>
          <p:cNvPr id="15363" name="Ograda vsebine 2">
            <a:extLst>
              <a:ext uri="{FF2B5EF4-FFF2-40B4-BE49-F238E27FC236}">
                <a16:creationId xmlns:a16="http://schemas.microsoft.com/office/drawing/2014/main" id="{DF4FECCE-0678-4CE9-B7C3-6B620973D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marL="0" indent="0">
              <a:buClr>
                <a:srgbClr val="FFFF00"/>
              </a:buClr>
              <a:buFont typeface="Wingdings 2" panose="05020102010507070707" pitchFamily="18" charset="2"/>
              <a:buNone/>
            </a:pPr>
            <a:r>
              <a:rPr lang="sl-SI" altLang="sl-SI">
                <a:solidFill>
                  <a:srgbClr val="FFFF00"/>
                </a:solidFill>
                <a:latin typeface="Footlight MT Light" panose="0204060206030A020304" pitchFamily="18" charset="0"/>
              </a:rPr>
              <a:t>TONE</a:t>
            </a:r>
          </a:p>
          <a:p>
            <a:pPr marL="0" indent="0">
              <a:buClr>
                <a:srgbClr val="FFFF00"/>
              </a:buClr>
              <a:buFont typeface="Wingdings 2" panose="05020102010507070707" pitchFamily="18" charset="2"/>
              <a:buNone/>
            </a:pPr>
            <a:r>
              <a:rPr lang="sl-SI" altLang="sl-SI">
                <a:solidFill>
                  <a:srgbClr val="FFFF00"/>
                </a:solidFill>
                <a:latin typeface="Footlight MT Light" panose="0204060206030A020304" pitchFamily="18" charset="0"/>
              </a:rPr>
              <a:t>MAMA</a:t>
            </a:r>
          </a:p>
          <a:p>
            <a:pPr marL="0" indent="0">
              <a:buClr>
                <a:srgbClr val="FFFF00"/>
              </a:buClr>
              <a:buFont typeface="Wingdings 2" panose="05020102010507070707" pitchFamily="18" charset="2"/>
              <a:buNone/>
            </a:pPr>
            <a:r>
              <a:rPr lang="sl-SI" altLang="sl-SI">
                <a:solidFill>
                  <a:srgbClr val="FFFF00"/>
                </a:solidFill>
                <a:latin typeface="Footlight MT Light" panose="0204060206030A020304" pitchFamily="18" charset="0"/>
              </a:rPr>
              <a:t>OČE</a:t>
            </a:r>
          </a:p>
          <a:p>
            <a:pPr marL="0" indent="0">
              <a:buClr>
                <a:srgbClr val="FFFF00"/>
              </a:buClr>
              <a:buFont typeface="Wingdings 2" panose="05020102010507070707" pitchFamily="18" charset="2"/>
              <a:buNone/>
            </a:pPr>
            <a:endParaRPr lang="sl-SI" altLang="sl-SI">
              <a:solidFill>
                <a:srgbClr val="FFFF00"/>
              </a:solidFill>
              <a:latin typeface="Footlight MT Light" panose="0204060206030A020304" pitchFamily="18" charset="0"/>
            </a:endParaRPr>
          </a:p>
          <a:p>
            <a:pPr marL="0" indent="0">
              <a:buClr>
                <a:srgbClr val="FFFF00"/>
              </a:buClr>
              <a:buFont typeface="Wingdings 2" panose="05020102010507070707" pitchFamily="18" charset="2"/>
              <a:buNone/>
            </a:pPr>
            <a:endParaRPr lang="en-GB" altLang="sl-SI">
              <a:solidFill>
                <a:srgbClr val="FFFF00"/>
              </a:solidFill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ovanje">
  <a:themeElements>
    <a:clrScheme name="Perspektiva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Po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o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erspektiva">
    <a:dk1>
      <a:sysClr val="windowText" lastClr="000000"/>
    </a:dk1>
    <a:lt1>
      <a:sysClr val="window" lastClr="FFFFFF"/>
    </a:lt1>
    <a:dk2>
      <a:srgbClr val="283138"/>
    </a:dk2>
    <a:lt2>
      <a:srgbClr val="FF8600"/>
    </a:lt2>
    <a:accent1>
      <a:srgbClr val="838D9B"/>
    </a:accent1>
    <a:accent2>
      <a:srgbClr val="D2610C"/>
    </a:accent2>
    <a:accent3>
      <a:srgbClr val="80716A"/>
    </a:accent3>
    <a:accent4>
      <a:srgbClr val="94147C"/>
    </a:accent4>
    <a:accent5>
      <a:srgbClr val="5D5AD2"/>
    </a:accent5>
    <a:accent6>
      <a:srgbClr val="6F6C7D"/>
    </a:accent6>
    <a:hlink>
      <a:srgbClr val="6187E3"/>
    </a:hlink>
    <a:folHlink>
      <a:srgbClr val="7B8EB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157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Courier New</vt:lpstr>
      <vt:lpstr>Footlight MT Light</vt:lpstr>
      <vt:lpstr>Franklin Gothic Book</vt:lpstr>
      <vt:lpstr>Franklin Gothic Medium</vt:lpstr>
      <vt:lpstr>Wingdings 2</vt:lpstr>
      <vt:lpstr>Potovanje</vt:lpstr>
      <vt:lpstr>     HOTEL SEM PRIJETI SONCE                                        Tone Partljič </vt:lpstr>
      <vt:lpstr>Tone Partljič</vt:lpstr>
      <vt:lpstr>DELO</vt:lpstr>
      <vt:lpstr>NAGRADE</vt:lpstr>
      <vt:lpstr>OBNOVA</vt:lpstr>
      <vt:lpstr>PREDSTAVITEV OSEB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2019-06-03T09:08:44Z</dcterms:created>
  <dcterms:modified xsi:type="dcterms:W3CDTF">2019-06-03T09:08:44Z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