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8" r:id="rId4"/>
    <p:sldId id="279" r:id="rId5"/>
    <p:sldId id="280" r:id="rId6"/>
    <p:sldId id="271" r:id="rId7"/>
    <p:sldId id="281" r:id="rId8"/>
    <p:sldId id="28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sl-SI" smtClean="0"/>
              <a:t>4. 07. 2019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sl-SI" noProof="0" smtClean="0"/>
              <a:t>4. 07. 2019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Raven povezovalnik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ven povezovalnik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Raven povezovalnik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ven povezovalnik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Raven povezovalnik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Raven povezovalnik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/>
          </a:p>
        </p:txBody>
      </p:sp>
      <p:sp>
        <p:nvSpPr>
          <p:cNvPr id="8" name="Zaobljeni pravokotni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dirty="0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l-SI" smtClean="0"/>
              <a:pPr/>
              <a:t>4. 07. 2019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Matej_Bor" TargetMode="External"/><Relationship Id="rId2" Type="http://schemas.openxmlformats.org/officeDocument/2006/relationships/hyperlink" Target="http://www.dijaski.net/gradivo/slo_rfk_pavsic_vladimir__matej_bor_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gledal.org/geslo/Matej_B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4800" b="0" i="0" dirty="0">
                <a:latin typeface="Constantia"/>
                <a:ea typeface="+mj-ea"/>
                <a:cs typeface="+mj-cs"/>
              </a:rPr>
              <a:t>MATEJ BOR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sl-SI" sz="2000" b="0" i="0" baseline="0" dirty="0"/>
              <a:t>(1913 – 1993)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905003"/>
            <a:ext cx="2095500" cy="27241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924050"/>
            <a:ext cx="20533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UVOD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Pravo ime Vladimir Pavšič</a:t>
            </a:r>
          </a:p>
          <a:p>
            <a:r>
              <a:rPr lang="sl-SI" dirty="0"/>
              <a:t>Rojen 14. 4. 1913 v Grgarju, umrl 29. 9. 1993 v Ljubljani</a:t>
            </a:r>
          </a:p>
          <a:p>
            <a:r>
              <a:rPr lang="sl-SI" dirty="0"/>
              <a:t>Pesnik, dramatik, prevajalec</a:t>
            </a:r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ŠTUDIJ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Gimnazijec v Celju</a:t>
            </a:r>
          </a:p>
          <a:p>
            <a:r>
              <a:rPr lang="sl-SI" dirty="0"/>
              <a:t>V Ljubljani študiral slavistiko* in leta 1937 diplomiral</a:t>
            </a:r>
          </a:p>
          <a:p>
            <a:r>
              <a:rPr lang="sl-SI" dirty="0"/>
              <a:t>Od leta 1941 v NOB (narodnoosvobodilni boj)</a:t>
            </a:r>
          </a:p>
          <a:p>
            <a:r>
              <a:rPr lang="sl-SI" dirty="0"/>
              <a:t>Od leta 1965 redni član SAZU (Slovenska akademija znanosti in umetnosti)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000" dirty="0"/>
              <a:t>*Slavistika je znanstvena veda o slovanskih jezikih in književnostih</a:t>
            </a:r>
          </a:p>
        </p:txBody>
      </p:sp>
    </p:spTree>
    <p:extLst>
      <p:ext uri="{BB962C8B-B14F-4D97-AF65-F5344CB8AC3E}">
        <p14:creationId xmlns:p14="http://schemas.microsoft.com/office/powerpoint/2010/main" val="22532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SLUŽBA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Med leti 1945 in 1947 šef odseka za gledališče v ministrstvu prosvete</a:t>
            </a:r>
          </a:p>
          <a:p>
            <a:r>
              <a:rPr lang="sl-SI" dirty="0"/>
              <a:t>Do januarja 1948 ravnatelj ljubljanske Drame</a:t>
            </a:r>
          </a:p>
          <a:p>
            <a:r>
              <a:rPr lang="sl-SI" dirty="0"/>
              <a:t>1959 – 1961 predsednik Društva slovenskih pisateljev itd.</a:t>
            </a:r>
          </a:p>
        </p:txBody>
      </p:sp>
    </p:spTree>
    <p:extLst>
      <p:ext uri="{BB962C8B-B14F-4D97-AF65-F5344CB8AC3E}">
        <p14:creationId xmlns:p14="http://schemas.microsoft.com/office/powerpoint/2010/main" val="20704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BIBLIOGRAFIJA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PESNIŠKE ZBIRKE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Previharimo viharje (1942)</a:t>
            </a:r>
          </a:p>
          <a:p>
            <a:r>
              <a:rPr lang="sl-SI" dirty="0"/>
              <a:t>Pesmi (1944)</a:t>
            </a:r>
          </a:p>
          <a:p>
            <a:r>
              <a:rPr lang="sl-SI" dirty="0"/>
              <a:t>Bršljan nad jezom (1951)</a:t>
            </a:r>
          </a:p>
          <a:p>
            <a:r>
              <a:rPr lang="sl-SI" dirty="0"/>
              <a:t>Sled naših senc (1958) </a:t>
            </a:r>
          </a:p>
          <a:p>
            <a:r>
              <a:rPr lang="sl-SI" dirty="0"/>
              <a:t>Podoknice tišini (1983) </a:t>
            </a:r>
          </a:p>
          <a:p>
            <a:r>
              <a:rPr lang="sl-SI" dirty="0"/>
              <a:t>Sto manj en epigram (1985) 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DRAMSKA BESEDILA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Raztrganci: Drama v treh dejanjih (1946) </a:t>
            </a:r>
          </a:p>
          <a:p>
            <a:r>
              <a:rPr lang="sl-SI" dirty="0"/>
              <a:t>Težka ura: Igra v dveh slikah (1946)</a:t>
            </a:r>
          </a:p>
          <a:p>
            <a:r>
              <a:rPr lang="sl-SI" dirty="0"/>
              <a:t>Gospod Lisjak (1950) </a:t>
            </a:r>
          </a:p>
          <a:p>
            <a:r>
              <a:rPr lang="sl-SI" dirty="0"/>
              <a:t>Vrnitev </a:t>
            </a:r>
            <a:r>
              <a:rPr lang="sl-SI" dirty="0" err="1"/>
              <a:t>Blažonovih</a:t>
            </a:r>
            <a:r>
              <a:rPr lang="sl-SI" dirty="0"/>
              <a:t>; Kolesa temé (1954) </a:t>
            </a:r>
          </a:p>
          <a:p>
            <a:r>
              <a:rPr lang="sl-SI" dirty="0"/>
              <a:t>Zvezde so večne (1960)</a:t>
            </a:r>
          </a:p>
          <a:p>
            <a:r>
              <a:rPr lang="sl-SI" dirty="0"/>
              <a:t>Bele vode: Vesela pesnitev iz davnih dni (1971) </a:t>
            </a:r>
          </a:p>
          <a:p>
            <a:r>
              <a:rPr lang="sl-SI" dirty="0"/>
              <a:t>Šola noči (1971)</a:t>
            </a:r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5. NAGRADE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1973 Nagrada AVNOJ</a:t>
            </a:r>
          </a:p>
          <a:p>
            <a:r>
              <a:rPr lang="sl-SI" dirty="0"/>
              <a:t>1964 Sovretova nagrada </a:t>
            </a:r>
          </a:p>
          <a:p>
            <a:r>
              <a:rPr lang="sl-SI" dirty="0"/>
              <a:t>1962 nagrada Prešernovega sklada </a:t>
            </a:r>
          </a:p>
          <a:p>
            <a:r>
              <a:rPr lang="sl-SI" dirty="0"/>
              <a:t>1952 Prešernova nagrada </a:t>
            </a:r>
          </a:p>
          <a:p>
            <a:r>
              <a:rPr lang="sl-SI" dirty="0"/>
              <a:t>1947 Prešernova nagrada </a:t>
            </a:r>
          </a:p>
        </p:txBody>
      </p:sp>
    </p:spTree>
    <p:extLst>
      <p:ext uri="{BB962C8B-B14F-4D97-AF65-F5344CB8AC3E}">
        <p14:creationId xmlns:p14="http://schemas.microsoft.com/office/powerpoint/2010/main" val="33981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300" dirty="0">
                <a:hlinkClick r:id="rId2"/>
              </a:rPr>
              <a:t>http://www.dijaski.net/gradivo/slo_rfk_pavsic_vladimir__matej_bor_01</a:t>
            </a:r>
            <a:r>
              <a:rPr lang="sl-SI" sz="2300" dirty="0"/>
              <a:t> (dostop 25. 04. 2017)</a:t>
            </a:r>
          </a:p>
          <a:p>
            <a:r>
              <a:rPr lang="sl-SI" sz="2300" dirty="0">
                <a:hlinkClick r:id="rId3"/>
              </a:rPr>
              <a:t>https://sl.wikipedia.org/wiki/Matej_Bor</a:t>
            </a:r>
            <a:r>
              <a:rPr lang="sl-SI" sz="2300" dirty="0"/>
              <a:t> (dostop 25. 04. 2017)</a:t>
            </a:r>
          </a:p>
          <a:p>
            <a:r>
              <a:rPr lang="sl-SI" sz="2300" dirty="0">
                <a:hlinkClick r:id="rId4"/>
              </a:rPr>
              <a:t>http://sigledal.org/geslo/Matej_Bor</a:t>
            </a:r>
            <a:r>
              <a:rPr lang="sl-SI" sz="2300" dirty="0"/>
              <a:t> (dostop 25. 04. 2017)</a:t>
            </a:r>
          </a:p>
        </p:txBody>
      </p:sp>
    </p:spTree>
    <p:extLst>
      <p:ext uri="{BB962C8B-B14F-4D97-AF65-F5344CB8AC3E}">
        <p14:creationId xmlns:p14="http://schemas.microsoft.com/office/powerpoint/2010/main" val="27869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73AE22-CC8F-40CA-8CB9-37FCDDE769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knjige (širokozaslonska)</Template>
  <TotalTime>0</TotalTime>
  <Words>301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Constantia</vt:lpstr>
      <vt:lpstr>BooksClassic_16x9</vt:lpstr>
      <vt:lpstr>MATEJ BOR</vt:lpstr>
      <vt:lpstr>1. UVOD</vt:lpstr>
      <vt:lpstr>2. ŠTUDIJ</vt:lpstr>
      <vt:lpstr>3. SLUŽBA</vt:lpstr>
      <vt:lpstr>4. BIBLIOGRAFIJA</vt:lpstr>
      <vt:lpstr> 5. NAGRADE</vt:lpstr>
      <vt:lpstr>6. 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2019-07-04T11:10:10Z</dcterms:created>
  <dcterms:modified xsi:type="dcterms:W3CDTF">2019-07-04T11:10:10Z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