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1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D663118-E8A2-4B63-8EAF-5D3166E1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62800-7250-4F27-B7A0-D9C69267FF5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152740C-99F4-4004-A2B4-6A4095D8C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00DBA37-30EA-4E85-B0EB-AE1D003A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EEAB8-0A84-4C4E-BFE5-EC7C1E6E33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98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3D69365-ADA3-49C9-8107-52589D1C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F76FE-DEBE-4E27-86EC-B09CA8F637C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1B6F5E6-2765-4945-B8EA-533AC558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430FA87-0A0A-41EA-8485-FA5DD025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45455-C0D4-4358-8BA8-611B42E98B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124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589FD6A-805A-47C6-9FA5-D24D85B5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7E04A-2348-48CC-AB01-3973053418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DFBECEE-F111-4DEE-8D11-FB600A86F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A7D78FE-0C19-497C-91DC-597DE5BD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C33A3-9588-4AE8-B256-C515D98C20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716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BE0D8A6-03CD-4A1A-A66A-13F3CC1E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BEE8-EC96-4349-A534-D30B54A070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565C4D4-89FD-4FCA-9155-B6990D67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69F3F89-7D0A-4F8F-94B8-01F73B19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82137-D62F-448F-A484-CF6DC7EFEE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597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872C176-3BA2-45FB-906E-F28F733E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175AE-6F30-4F6B-BB85-2DD70C7B75C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FE3BACC-256F-4EDF-9597-7EA0C3BD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A2DEA57-B323-4BC2-86A9-C0B5B7AF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CE087-494D-4789-9083-DD2EC61101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681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C1B5C25-A1AA-4DFA-B161-63EF45A4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7BE5-7D8C-4952-8D9B-D0185BBDDBF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1E64B91-D924-4DE7-858A-F20ECA23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33E1D4A-4D55-4200-A1D9-C8211602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9D7E-D9DA-49C4-98B0-677D3B83FD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8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3952F709-EC41-429E-8E4F-5DD6320C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6671-5E64-407F-A0FF-DDF59BE251C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A7687B30-3047-4113-B311-03B10A1F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E813810D-1ECA-405B-A153-36188872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3DC72-9940-466E-957C-FDAB55561A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461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B4A9F64-B138-4914-85E0-47724164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77ABA-FAB4-49D7-B950-E8F88A1C7E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DD372D6D-6A9F-4E95-B36A-7F6BDA0C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6B01A585-BBEF-439C-AA90-004CA210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CAE70-5651-4FAD-87C6-98F5A36040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680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D22C9949-0C6E-461A-AC4A-F67D8AE1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0D11-5FFD-4B8C-9F9A-D94B498A17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25EA07B-8001-46EB-BC74-3E85B9B6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F5B199E5-3DE8-488A-8B62-6F29E47D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8E6F8-EF42-4B2E-808B-343DE2661A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279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7331F3A-A88B-4D84-9FC3-577157E5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7E7BC-6CE4-4B4F-B873-8EE69946C7C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B61401D-09AC-448E-8F77-3992EE90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5C3261E-7963-45D4-81B1-6C4BEB50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A00EE-27AF-49A5-A986-9D1135E7CF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022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DB7F49C-6ADB-4DE0-9822-84A307BC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BB11-67D0-4C3F-98C3-4F0385E474F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7CCA79B-D53C-403F-9844-C23B333E4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34799E3-3C37-4AD1-BC89-107D4E09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C88C3-F907-414F-A7B4-9D28EA64B8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43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3A5649E5-AA4E-4735-AA03-BAE0E56041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CE78A9F5-6DE5-4CAF-ADE2-CE63E45BDA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74E66E9-A579-4490-98C0-FB11ED5C6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5D5BD9-54AB-4289-9FB3-4AB7E600FE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4C79EAC-FB74-4D67-A26F-A8E6452DA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44C12A6-8B71-4C1A-A944-D9757219A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2A1A71D-D8D9-4396-8404-D9B15C3B2D7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oritev.com/wp-content/uploads/2010/07/literatura-proza-poezija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ECC83773-B2F7-4912-A2A4-49B37E4CE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>
                <a:latin typeface="Algerian" panose="04020705040A02060702" pitchFamily="82" charset="0"/>
              </a:rPr>
              <a:t>PESNIŠTVO IN DRAMATIKA REALIZMA NA SLOVENSKEM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4215C8A-B9EE-46C5-A52B-FD2F17E72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6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458594BD-B2AA-40FB-96ED-A39B2BAC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ANTON AŠKERC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06AE668-A400-4CCC-A41F-E9BD282C2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 Narrow" pitchFamily="34" charset="0"/>
              </a:rPr>
              <a:t>Rodil se je 9. 1. 1856 v Globokem pri Rimskih Toplicah.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 Narrow" pitchFamily="34" charset="0"/>
              </a:rPr>
              <a:t>Pisal je pripovedne pesmi. Bil je pisatelj, pesnik in duhovnik.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latin typeface="Arial Narrow" pitchFamily="34" charset="0"/>
              </a:rPr>
              <a:t>Njegove pesniške zbirke so</a:t>
            </a:r>
            <a:r>
              <a:rPr lang="sl-SI" dirty="0">
                <a:latin typeface="Arial Narrow" pitchFamily="34" charset="0"/>
              </a:rPr>
              <a:t>: Balade in romance (1890), Lirske in epske poezije (1896), Nove poezije (1900), četrti zbornik poezij (1904), Jadranski biseri (1908), </a:t>
            </a:r>
            <a:r>
              <a:rPr lang="sl-SI" dirty="0" err="1">
                <a:latin typeface="Arial Narrow" pitchFamily="34" charset="0"/>
              </a:rPr>
              <a:t>Akropolis</a:t>
            </a:r>
            <a:r>
              <a:rPr lang="sl-SI" dirty="0">
                <a:latin typeface="Arial Narrow" pitchFamily="34" charset="0"/>
              </a:rPr>
              <a:t> in piramide (1909), Pesnitve, Peti zbornik (1910). Brali smo pesem </a:t>
            </a:r>
            <a:r>
              <a:rPr lang="sl-SI" u="sng" dirty="0">
                <a:latin typeface="Arial Narrow" pitchFamily="34" charset="0"/>
              </a:rPr>
              <a:t>Kronanje v Zagrebu</a:t>
            </a:r>
            <a:r>
              <a:rPr lang="sl-SI" dirty="0">
                <a:latin typeface="Arial Narrow" pitchFamily="34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latin typeface="Arial Narrow" pitchFamily="34" charset="0"/>
              </a:rPr>
              <a:t>Dramska dela pa so:</a:t>
            </a:r>
            <a:r>
              <a:rPr lang="sl-SI" dirty="0">
                <a:latin typeface="Arial Narrow" pitchFamily="34" charset="0"/>
              </a:rPr>
              <a:t> </a:t>
            </a:r>
            <a:r>
              <a:rPr lang="sl-SI" dirty="0" err="1">
                <a:latin typeface="Arial Narrow" pitchFamily="34" charset="0"/>
              </a:rPr>
              <a:t>Izmajlov</a:t>
            </a:r>
            <a:r>
              <a:rPr lang="sl-SI" dirty="0">
                <a:latin typeface="Arial Narrow" pitchFamily="34" charset="0"/>
              </a:rPr>
              <a:t>, Red svetega </a:t>
            </a:r>
            <a:r>
              <a:rPr lang="sl-SI" dirty="0" err="1">
                <a:latin typeface="Arial Narrow" pitchFamily="34" charset="0"/>
              </a:rPr>
              <a:t>Jurja</a:t>
            </a:r>
            <a:r>
              <a:rPr lang="sl-SI" dirty="0">
                <a:latin typeface="Arial Narrow" pitchFamily="34" charset="0"/>
              </a:rPr>
              <a:t>, Tujka (1900).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BE1F1771-F5E9-4C23-BEB8-A3210F73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SIMON JENKO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56987CEE-5B3F-4DA3-9C9E-B769AC448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3000">
                <a:latin typeface="Arial Narrow" panose="020B0606020202030204" pitchFamily="34" charset="0"/>
              </a:rPr>
              <a:t>Rodil se je 27. 10. 1835 v Podreči na Sorškem polju. </a:t>
            </a:r>
          </a:p>
          <a:p>
            <a:r>
              <a:rPr lang="sl-SI" altLang="sl-SI" sz="3000" b="1">
                <a:latin typeface="Arial Narrow" panose="020B0606020202030204" pitchFamily="34" charset="0"/>
              </a:rPr>
              <a:t>Pisal je: </a:t>
            </a:r>
            <a:r>
              <a:rPr lang="sl-SI" altLang="sl-SI" sz="3000">
                <a:latin typeface="Arial Narrow" panose="020B0606020202030204" pitchFamily="34" charset="0"/>
              </a:rPr>
              <a:t>Pesniške zbirke (Pesmi (1865)) in pripovedna dela (Spomini (1858), Tilka (1858) in Jeprški učitelj (1858)). </a:t>
            </a:r>
          </a:p>
          <a:p>
            <a:r>
              <a:rPr lang="sl-SI" altLang="sl-SI" sz="3000">
                <a:latin typeface="Arial Narrow" panose="020B0606020202030204" pitchFamily="34" charset="0"/>
              </a:rPr>
              <a:t>V šoli smo brali pesem </a:t>
            </a:r>
            <a:r>
              <a:rPr lang="sl-SI" altLang="sl-SI" sz="3000" u="sng">
                <a:latin typeface="Arial Narrow" panose="020B0606020202030204" pitchFamily="34" charset="0"/>
              </a:rPr>
              <a:t>Po slovesu</a:t>
            </a:r>
            <a:r>
              <a:rPr lang="sl-SI" altLang="sl-SI" sz="3000">
                <a:latin typeface="Arial Narrow" panose="020B0606020202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3000"/>
          </a:p>
          <a:p>
            <a:endParaRPr lang="sl-SI" altLang="sl-SI" sz="3000"/>
          </a:p>
          <a:p>
            <a:endParaRPr lang="sl-SI" altLang="sl-SI" sz="3000" b="1"/>
          </a:p>
          <a:p>
            <a:endParaRPr lang="sl-SI" altLang="sl-SI" sz="3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2CBF3C40-704B-49AE-B233-A92D2525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SIMON GREGORČIČ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A7310A23-703F-4250-B87B-5BB19495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Arial Narrow" panose="020B0606020202030204" pitchFamily="34" charset="0"/>
              </a:rPr>
              <a:t>Rodil se je 15. 10. 1844 v vasici Vrsno nad bistro Sočo in pod mogočnim Krnom pri Kobaridu.</a:t>
            </a:r>
          </a:p>
          <a:p>
            <a:r>
              <a:rPr lang="sl-SI" altLang="sl-SI" b="1">
                <a:latin typeface="Arial Narrow" panose="020B0606020202030204" pitchFamily="34" charset="0"/>
              </a:rPr>
              <a:t>Pesniške zbirke: </a:t>
            </a:r>
            <a:r>
              <a:rPr lang="sl-SI" altLang="sl-SI">
                <a:latin typeface="Arial Narrow" panose="020B0606020202030204" pitchFamily="34" charset="0"/>
              </a:rPr>
              <a:t>Izdal je več pesniških zbirk,ena bolj znanih je pesem </a:t>
            </a:r>
            <a:r>
              <a:rPr lang="sl-SI" altLang="sl-SI" u="sng">
                <a:latin typeface="Arial Narrow" panose="020B0606020202030204" pitchFamily="34" charset="0"/>
              </a:rPr>
              <a:t>Soči</a:t>
            </a:r>
            <a:r>
              <a:rPr lang="sl-SI" altLang="sl-SI"/>
              <a:t>. </a:t>
            </a:r>
            <a:endParaRPr lang="sl-SI" altLang="sl-SI" b="1"/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9C8A7F1F-D5BE-41EA-A807-F4B0B01B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B905327A-58E3-4D2A-88AD-299E3603D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Arial Narrow" panose="020B0606020202030204" pitchFamily="34" charset="0"/>
              </a:rPr>
              <a:t>Šolski album slovenskih književnikov, Ljubljana, Mladinska knjiga, 2007.</a:t>
            </a:r>
          </a:p>
          <a:p>
            <a:r>
              <a:rPr lang="sl-SI" altLang="sl-SI">
                <a:latin typeface="Arial Narrow" panose="020B0606020202030204" pitchFamily="34" charset="0"/>
              </a:rPr>
              <a:t> Jože Lipnik, leksikon domačih in tujih književnikov: Priročnik za maturante, Maribor, Obzorja, 1995.</a:t>
            </a:r>
          </a:p>
          <a:p>
            <a:r>
              <a:rPr lang="sl-SI" altLang="sl-SI">
                <a:latin typeface="Arial Narrow" panose="020B0606020202030204" pitchFamily="34" charset="0"/>
                <a:hlinkClick r:id="rId2"/>
              </a:rPr>
              <a:t>http://www.storitev.com/wp-content/uploads/2010/07/literatura-proza-poezija.jpg</a:t>
            </a:r>
            <a:endParaRPr lang="sl-SI" altLang="sl-SI">
              <a:latin typeface="Arial Narrow" panose="020B0606020202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Arial Narrow</vt:lpstr>
      <vt:lpstr>Calibri</vt:lpstr>
      <vt:lpstr>Officeova tema</vt:lpstr>
      <vt:lpstr>PESNIŠTVO IN DRAMATIKA REALIZMA NA SLOVENSKEM</vt:lpstr>
      <vt:lpstr>ANTON AŠKERC</vt:lpstr>
      <vt:lpstr>SIMON JENKO</vt:lpstr>
      <vt:lpstr>SIMON GREGORČIČ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2019-06-03T09:08:46Z</dcterms:created>
  <dcterms:modified xsi:type="dcterms:W3CDTF">2019-06-03T09:08:46Z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