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960" r:id="rId1"/>
  </p:sldMasterIdLst>
  <p:sldIdLst>
    <p:sldId id="256" r:id="rId2"/>
    <p:sldId id="260" r:id="rId3"/>
    <p:sldId id="257" r:id="rId4"/>
    <p:sldId id="258" r:id="rId5"/>
    <p:sldId id="262" r:id="rId6"/>
    <p:sldId id="259" r:id="rId7"/>
  </p:sldIdLst>
  <p:sldSz cx="9144000" cy="6858000" type="screen4x3"/>
  <p:notesSz cx="6858000" cy="9144000"/>
  <p:defaultTextStyle>
    <a:defPPr>
      <a:defRPr lang="sl-SI"/>
    </a:defPPr>
    <a:lvl1pPr algn="l" rtl="0" fontAlgn="base">
      <a:spcBef>
        <a:spcPct val="0"/>
      </a:spcBef>
      <a:spcAft>
        <a:spcPct val="0"/>
      </a:spcAft>
      <a:defRPr kern="1200">
        <a:solidFill>
          <a:schemeClr val="tx1"/>
        </a:solidFill>
        <a:latin typeface="Garamond" panose="02020404030301010803" pitchFamily="18" charset="0"/>
        <a:ea typeface="+mn-ea"/>
        <a:cs typeface="+mn-cs"/>
      </a:defRPr>
    </a:lvl1pPr>
    <a:lvl2pPr marL="457200" algn="l" rtl="0" fontAlgn="base">
      <a:spcBef>
        <a:spcPct val="0"/>
      </a:spcBef>
      <a:spcAft>
        <a:spcPct val="0"/>
      </a:spcAft>
      <a:defRPr kern="1200">
        <a:solidFill>
          <a:schemeClr val="tx1"/>
        </a:solidFill>
        <a:latin typeface="Garamond" panose="02020404030301010803" pitchFamily="18" charset="0"/>
        <a:ea typeface="+mn-ea"/>
        <a:cs typeface="+mn-cs"/>
      </a:defRPr>
    </a:lvl2pPr>
    <a:lvl3pPr marL="914400" algn="l" rtl="0" fontAlgn="base">
      <a:spcBef>
        <a:spcPct val="0"/>
      </a:spcBef>
      <a:spcAft>
        <a:spcPct val="0"/>
      </a:spcAft>
      <a:defRPr kern="1200">
        <a:solidFill>
          <a:schemeClr val="tx1"/>
        </a:solidFill>
        <a:latin typeface="Garamond" panose="02020404030301010803" pitchFamily="18" charset="0"/>
        <a:ea typeface="+mn-ea"/>
        <a:cs typeface="+mn-cs"/>
      </a:defRPr>
    </a:lvl3pPr>
    <a:lvl4pPr marL="1371600" algn="l" rtl="0" fontAlgn="base">
      <a:spcBef>
        <a:spcPct val="0"/>
      </a:spcBef>
      <a:spcAft>
        <a:spcPct val="0"/>
      </a:spcAft>
      <a:defRPr kern="1200">
        <a:solidFill>
          <a:schemeClr val="tx1"/>
        </a:solidFill>
        <a:latin typeface="Garamond" panose="02020404030301010803" pitchFamily="18" charset="0"/>
        <a:ea typeface="+mn-ea"/>
        <a:cs typeface="+mn-cs"/>
      </a:defRPr>
    </a:lvl4pPr>
    <a:lvl5pPr marL="1828800" algn="l" rtl="0" fontAlgn="base">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51" autoAdjust="0"/>
    <p:restoredTop sz="94724" autoAdjust="0"/>
  </p:normalViewPr>
  <p:slideViewPr>
    <p:cSldViewPr>
      <p:cViewPr varScale="1">
        <p:scale>
          <a:sx n="108" d="100"/>
          <a:sy n="108" d="100"/>
        </p:scale>
        <p:origin x="228"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486F3F8-48C8-4FD5-A989-95B592BF7C7E}"/>
              </a:ext>
            </a:extLst>
          </p:cNvPr>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5" name="Rectangle 4">
            <a:extLst>
              <a:ext uri="{FF2B5EF4-FFF2-40B4-BE49-F238E27FC236}">
                <a16:creationId xmlns:a16="http://schemas.microsoft.com/office/drawing/2014/main" id="{B911F811-CE9D-48C3-B775-3CEDE844DFB8}"/>
              </a:ext>
            </a:extLst>
          </p:cNvPr>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6" name="Rectangle 5">
            <a:extLst>
              <a:ext uri="{FF2B5EF4-FFF2-40B4-BE49-F238E27FC236}">
                <a16:creationId xmlns:a16="http://schemas.microsoft.com/office/drawing/2014/main" id="{0AC8D323-42CE-42A8-8067-6A779CC16283}"/>
              </a:ext>
            </a:extLst>
          </p:cNvPr>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7" name="Rectangle 6">
            <a:extLst>
              <a:ext uri="{FF2B5EF4-FFF2-40B4-BE49-F238E27FC236}">
                <a16:creationId xmlns:a16="http://schemas.microsoft.com/office/drawing/2014/main" id="{28199065-3A82-40E2-B26A-060B2ED47CFB}"/>
              </a:ext>
            </a:extLst>
          </p:cNvPr>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a:extLst>
              <a:ext uri="{FF2B5EF4-FFF2-40B4-BE49-F238E27FC236}">
                <a16:creationId xmlns:a16="http://schemas.microsoft.com/office/drawing/2014/main" id="{0E42F51C-B325-43A5-85DE-CC39F4D56226}"/>
              </a:ext>
            </a:extLst>
          </p:cNvPr>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1" name="Rectangle 10">
            <a:extLst>
              <a:ext uri="{FF2B5EF4-FFF2-40B4-BE49-F238E27FC236}">
                <a16:creationId xmlns:a16="http://schemas.microsoft.com/office/drawing/2014/main" id="{53EB1DA0-21DF-4C76-BFD1-0DCC3A2FCB45}"/>
              </a:ext>
            </a:extLst>
          </p:cNvPr>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2" name="Rectangle 11">
            <a:extLst>
              <a:ext uri="{FF2B5EF4-FFF2-40B4-BE49-F238E27FC236}">
                <a16:creationId xmlns:a16="http://schemas.microsoft.com/office/drawing/2014/main" id="{67AAFD85-BA54-4C80-A50A-3949CD1EA0C2}"/>
              </a:ext>
            </a:extLst>
          </p:cNvPr>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3" name="Rectangle 12">
            <a:extLst>
              <a:ext uri="{FF2B5EF4-FFF2-40B4-BE49-F238E27FC236}">
                <a16:creationId xmlns:a16="http://schemas.microsoft.com/office/drawing/2014/main" id="{0DA3EDE0-34B5-4AF6-98CB-AABBABD17685}"/>
              </a:ext>
            </a:extLst>
          </p:cNvPr>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4" name="Rectangle 13">
            <a:extLst>
              <a:ext uri="{FF2B5EF4-FFF2-40B4-BE49-F238E27FC236}">
                <a16:creationId xmlns:a16="http://schemas.microsoft.com/office/drawing/2014/main" id="{70B38347-56FD-4872-B920-DC63860F8766}"/>
              </a:ext>
            </a:extLst>
          </p:cNvPr>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en-US"/>
              <a:t>Click to edit Master title style</a:t>
            </a:r>
          </a:p>
        </p:txBody>
      </p:sp>
      <p:sp>
        <p:nvSpPr>
          <p:cNvPr id="9" name="Subtitle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a:t>Click to edit Master subtitle style</a:t>
            </a:r>
          </a:p>
        </p:txBody>
      </p:sp>
      <p:sp>
        <p:nvSpPr>
          <p:cNvPr id="15" name="Date Placeholder 27">
            <a:extLst>
              <a:ext uri="{FF2B5EF4-FFF2-40B4-BE49-F238E27FC236}">
                <a16:creationId xmlns:a16="http://schemas.microsoft.com/office/drawing/2014/main" id="{A91CAADB-98CE-45B3-8D13-C5EDC698B7B4}"/>
              </a:ext>
            </a:extLst>
          </p:cNvPr>
          <p:cNvSpPr>
            <a:spLocks noGrp="1"/>
          </p:cNvSpPr>
          <p:nvPr>
            <p:ph type="dt" sz="half" idx="10"/>
          </p:nvPr>
        </p:nvSpPr>
        <p:spPr/>
        <p:txBody>
          <a:bodyPr/>
          <a:lstStyle>
            <a:lvl1pPr>
              <a:defRPr/>
            </a:lvl1pPr>
          </a:lstStyle>
          <a:p>
            <a:pPr>
              <a:defRPr/>
            </a:pPr>
            <a:endParaRPr lang="sl-SI"/>
          </a:p>
        </p:txBody>
      </p:sp>
      <p:sp>
        <p:nvSpPr>
          <p:cNvPr id="16" name="Footer Placeholder 16">
            <a:extLst>
              <a:ext uri="{FF2B5EF4-FFF2-40B4-BE49-F238E27FC236}">
                <a16:creationId xmlns:a16="http://schemas.microsoft.com/office/drawing/2014/main" id="{34F6B52E-0594-45B2-A80E-A3AA4D0E76EA}"/>
              </a:ext>
            </a:extLst>
          </p:cNvPr>
          <p:cNvSpPr>
            <a:spLocks noGrp="1"/>
          </p:cNvSpPr>
          <p:nvPr>
            <p:ph type="ftr" sz="quarter" idx="11"/>
          </p:nvPr>
        </p:nvSpPr>
        <p:spPr/>
        <p:txBody>
          <a:bodyPr/>
          <a:lstStyle>
            <a:lvl1pPr>
              <a:defRPr/>
            </a:lvl1pPr>
          </a:lstStyle>
          <a:p>
            <a:pPr>
              <a:defRPr/>
            </a:pPr>
            <a:endParaRPr lang="sl-SI"/>
          </a:p>
        </p:txBody>
      </p:sp>
      <p:sp>
        <p:nvSpPr>
          <p:cNvPr id="17" name="Slide Number Placeholder 28">
            <a:extLst>
              <a:ext uri="{FF2B5EF4-FFF2-40B4-BE49-F238E27FC236}">
                <a16:creationId xmlns:a16="http://schemas.microsoft.com/office/drawing/2014/main" id="{56681FD4-633C-4D3D-B851-BA0599F5AFCF}"/>
              </a:ext>
            </a:extLst>
          </p:cNvPr>
          <p:cNvSpPr>
            <a:spLocks noGrp="1"/>
          </p:cNvSpPr>
          <p:nvPr>
            <p:ph type="sldNum" sz="quarter" idx="12"/>
          </p:nvPr>
        </p:nvSpPr>
        <p:spPr/>
        <p:txBody>
          <a:bodyPr/>
          <a:lstStyle>
            <a:lvl1pPr>
              <a:defRPr/>
            </a:lvl1pPr>
          </a:lstStyle>
          <a:p>
            <a:fld id="{96A466C1-C560-426C-8A30-D9B02F8E95B5}" type="slidenum">
              <a:rPr lang="sl-SI" altLang="sl-SI"/>
              <a:pPr/>
              <a:t>‹#›</a:t>
            </a:fld>
            <a:endParaRPr lang="sl-SI" altLang="sl-SI"/>
          </a:p>
        </p:txBody>
      </p:sp>
    </p:spTree>
    <p:extLst>
      <p:ext uri="{BB962C8B-B14F-4D97-AF65-F5344CB8AC3E}">
        <p14:creationId xmlns:p14="http://schemas.microsoft.com/office/powerpoint/2010/main" val="1442108555"/>
      </p:ext>
    </p:extLst>
  </p:cSld>
  <p:clrMapOvr>
    <a:masterClrMapping/>
  </p:clrMapOvr>
  <p:transition spd="slow">
    <p:strips dir="ld"/>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C14FE138-C94B-4BEF-8E9C-7768B804ECB5}"/>
              </a:ext>
            </a:extLst>
          </p:cNvPr>
          <p:cNvSpPr>
            <a:spLocks noGrp="1"/>
          </p:cNvSpPr>
          <p:nvPr>
            <p:ph type="dt" sz="half" idx="10"/>
          </p:nvPr>
        </p:nvSpPr>
        <p:spPr/>
        <p:txBody>
          <a:bodyPr/>
          <a:lstStyle>
            <a:lvl1pPr>
              <a:defRPr/>
            </a:lvl1pPr>
          </a:lstStyle>
          <a:p>
            <a:pPr>
              <a:defRPr/>
            </a:pPr>
            <a:endParaRPr lang="sl-SI"/>
          </a:p>
        </p:txBody>
      </p:sp>
      <p:sp>
        <p:nvSpPr>
          <p:cNvPr id="5" name="Footer Placeholder 2">
            <a:extLst>
              <a:ext uri="{FF2B5EF4-FFF2-40B4-BE49-F238E27FC236}">
                <a16:creationId xmlns:a16="http://schemas.microsoft.com/office/drawing/2014/main" id="{091BC179-2E98-400F-B2B2-1458C9BF5825}"/>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3E0ED727-9D81-46D4-9B15-8F40C5F186CE}"/>
              </a:ext>
            </a:extLst>
          </p:cNvPr>
          <p:cNvSpPr>
            <a:spLocks noGrp="1"/>
          </p:cNvSpPr>
          <p:nvPr>
            <p:ph type="sldNum" sz="quarter" idx="12"/>
          </p:nvPr>
        </p:nvSpPr>
        <p:spPr/>
        <p:txBody>
          <a:bodyPr/>
          <a:lstStyle>
            <a:lvl1pPr>
              <a:defRPr/>
            </a:lvl1pPr>
          </a:lstStyle>
          <a:p>
            <a:fld id="{7BD06956-1C2A-4E20-BD28-4F66E431A06E}" type="slidenum">
              <a:rPr lang="sl-SI" altLang="sl-SI"/>
              <a:pPr/>
              <a:t>‹#›</a:t>
            </a:fld>
            <a:endParaRPr lang="sl-SI" altLang="sl-SI"/>
          </a:p>
        </p:txBody>
      </p:sp>
    </p:spTree>
    <p:extLst>
      <p:ext uri="{BB962C8B-B14F-4D97-AF65-F5344CB8AC3E}">
        <p14:creationId xmlns:p14="http://schemas.microsoft.com/office/powerpoint/2010/main" val="302109698"/>
      </p:ext>
    </p:extLst>
  </p:cSld>
  <p:clrMapOvr>
    <a:masterClrMapping/>
  </p:clrMapOvr>
  <p:transition spd="slow">
    <p:strips dir="ld"/>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p>
            <a:r>
              <a:rPr lang="en-US"/>
              <a:t>Click to edit Master title style</a:t>
            </a:r>
          </a:p>
        </p:txBody>
      </p:sp>
      <p:sp>
        <p:nvSpPr>
          <p:cNvPr id="3" name="Vertical Text Placeholder 2"/>
          <p:cNvSpPr>
            <a:spLocks noGrp="1"/>
          </p:cNvSpPr>
          <p:nvPr>
            <p:ph type="body" orient="vert" idx="1"/>
          </p:nvPr>
        </p:nvSpPr>
        <p:spPr>
          <a:xfrm>
            <a:off x="609600" y="274639"/>
            <a:ext cx="5867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8C3CBC47-9B33-4520-99C9-03743725B321}"/>
              </a:ext>
            </a:extLst>
          </p:cNvPr>
          <p:cNvSpPr>
            <a:spLocks noGrp="1"/>
          </p:cNvSpPr>
          <p:nvPr>
            <p:ph type="dt" sz="half" idx="10"/>
          </p:nvPr>
        </p:nvSpPr>
        <p:spPr/>
        <p:txBody>
          <a:bodyPr/>
          <a:lstStyle>
            <a:lvl1pPr>
              <a:defRPr/>
            </a:lvl1pPr>
          </a:lstStyle>
          <a:p>
            <a:pPr>
              <a:defRPr/>
            </a:pPr>
            <a:endParaRPr lang="sl-SI"/>
          </a:p>
        </p:txBody>
      </p:sp>
      <p:sp>
        <p:nvSpPr>
          <p:cNvPr id="5" name="Footer Placeholder 2">
            <a:extLst>
              <a:ext uri="{FF2B5EF4-FFF2-40B4-BE49-F238E27FC236}">
                <a16:creationId xmlns:a16="http://schemas.microsoft.com/office/drawing/2014/main" id="{18CF6B4C-CA99-4821-878D-2431AA47780D}"/>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AD278015-4044-42A8-95D3-753DCC15263D}"/>
              </a:ext>
            </a:extLst>
          </p:cNvPr>
          <p:cNvSpPr>
            <a:spLocks noGrp="1"/>
          </p:cNvSpPr>
          <p:nvPr>
            <p:ph type="sldNum" sz="quarter" idx="12"/>
          </p:nvPr>
        </p:nvSpPr>
        <p:spPr/>
        <p:txBody>
          <a:bodyPr/>
          <a:lstStyle>
            <a:lvl1pPr>
              <a:defRPr/>
            </a:lvl1pPr>
          </a:lstStyle>
          <a:p>
            <a:fld id="{59286C5E-8B97-4C18-A208-713A7D69DD91}" type="slidenum">
              <a:rPr lang="sl-SI" altLang="sl-SI"/>
              <a:pPr/>
              <a:t>‹#›</a:t>
            </a:fld>
            <a:endParaRPr lang="sl-SI" altLang="sl-SI"/>
          </a:p>
        </p:txBody>
      </p:sp>
    </p:spTree>
    <p:extLst>
      <p:ext uri="{BB962C8B-B14F-4D97-AF65-F5344CB8AC3E}">
        <p14:creationId xmlns:p14="http://schemas.microsoft.com/office/powerpoint/2010/main" val="1543801608"/>
      </p:ext>
    </p:extLst>
  </p:cSld>
  <p:clrMapOvr>
    <a:masterClrMapping/>
  </p:clrMapOvr>
  <p:transition spd="slow">
    <p:strips dir="ld"/>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endParaRPr lang="sl-SI"/>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4" name="Content Placeholder 3"/>
          <p:cNvSpPr>
            <a:spLocks noGrp="1"/>
          </p:cNvSpPr>
          <p:nvPr>
            <p:ph sz="half" idx="2"/>
          </p:nvPr>
        </p:nvSpPr>
        <p:spPr>
          <a:xfrm>
            <a:off x="4648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sl-SI"/>
          </a:p>
        </p:txBody>
      </p:sp>
      <p:sp>
        <p:nvSpPr>
          <p:cNvPr id="5" name="Rectangle 2">
            <a:extLst>
              <a:ext uri="{FF2B5EF4-FFF2-40B4-BE49-F238E27FC236}">
                <a16:creationId xmlns:a16="http://schemas.microsoft.com/office/drawing/2014/main" id="{7D020BF4-765A-42B0-B3DB-1DC9289CB2B8}"/>
              </a:ext>
            </a:extLst>
          </p:cNvPr>
          <p:cNvSpPr>
            <a:spLocks noGrp="1" noChangeArrowheads="1"/>
          </p:cNvSpPr>
          <p:nvPr>
            <p:ph type="dt" sz="half" idx="10"/>
          </p:nvPr>
        </p:nvSpPr>
        <p:spPr/>
        <p:txBody>
          <a:bodyPr/>
          <a:lstStyle>
            <a:lvl1pPr>
              <a:defRPr/>
            </a:lvl1pPr>
          </a:lstStyle>
          <a:p>
            <a:pPr>
              <a:defRPr/>
            </a:pPr>
            <a:endParaRPr lang="sl-SI"/>
          </a:p>
        </p:txBody>
      </p:sp>
      <p:sp>
        <p:nvSpPr>
          <p:cNvPr id="6" name="Rectangle 3">
            <a:extLst>
              <a:ext uri="{FF2B5EF4-FFF2-40B4-BE49-F238E27FC236}">
                <a16:creationId xmlns:a16="http://schemas.microsoft.com/office/drawing/2014/main" id="{24FF0C6E-74D9-4468-AF28-F39C0ECE0424}"/>
              </a:ext>
            </a:extLst>
          </p:cNvPr>
          <p:cNvSpPr>
            <a:spLocks noGrp="1" noChangeArrowheads="1"/>
          </p:cNvSpPr>
          <p:nvPr>
            <p:ph type="sldNum" sz="quarter" idx="11"/>
          </p:nvPr>
        </p:nvSpPr>
        <p:spPr/>
        <p:txBody>
          <a:bodyPr/>
          <a:lstStyle>
            <a:lvl1pPr>
              <a:defRPr/>
            </a:lvl1pPr>
          </a:lstStyle>
          <a:p>
            <a:fld id="{96B5122F-5802-45D6-9DC1-8A201D2BB11D}" type="slidenum">
              <a:rPr lang="sl-SI" altLang="sl-SI"/>
              <a:pPr/>
              <a:t>‹#›</a:t>
            </a:fld>
            <a:endParaRPr lang="sl-SI" altLang="sl-SI"/>
          </a:p>
        </p:txBody>
      </p:sp>
      <p:sp>
        <p:nvSpPr>
          <p:cNvPr id="7" name="Rectangle 14">
            <a:extLst>
              <a:ext uri="{FF2B5EF4-FFF2-40B4-BE49-F238E27FC236}">
                <a16:creationId xmlns:a16="http://schemas.microsoft.com/office/drawing/2014/main" id="{986F7E3C-52E1-4C35-8D0C-A6257CC5FBD3}"/>
              </a:ext>
            </a:extLst>
          </p:cNvPr>
          <p:cNvSpPr>
            <a:spLocks noGrp="1" noChangeArrowheads="1"/>
          </p:cNvSpPr>
          <p:nvPr>
            <p:ph type="ftr" sz="quarter" idx="12"/>
          </p:nvPr>
        </p:nvSpPr>
        <p:spPr/>
        <p:txBody>
          <a:bodyPr/>
          <a:lstStyle>
            <a:lvl1pPr>
              <a:defRPr/>
            </a:lvl1pPr>
          </a:lstStyle>
          <a:p>
            <a:pPr>
              <a:defRPr/>
            </a:pPr>
            <a:endParaRPr lang="sl-SI"/>
          </a:p>
        </p:txBody>
      </p:sp>
    </p:spTree>
    <p:extLst>
      <p:ext uri="{BB962C8B-B14F-4D97-AF65-F5344CB8AC3E}">
        <p14:creationId xmlns:p14="http://schemas.microsoft.com/office/powerpoint/2010/main" val="1097763362"/>
      </p:ext>
    </p:extLst>
  </p:cSld>
  <p:clrMapOvr>
    <a:masterClrMapping/>
  </p:clrMapOvr>
  <p:transition spd="slow">
    <p:strips dir="ld"/>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13">
            <a:extLst>
              <a:ext uri="{FF2B5EF4-FFF2-40B4-BE49-F238E27FC236}">
                <a16:creationId xmlns:a16="http://schemas.microsoft.com/office/drawing/2014/main" id="{503DC356-D450-4268-8561-EBF63E0A9C82}"/>
              </a:ext>
            </a:extLst>
          </p:cNvPr>
          <p:cNvSpPr>
            <a:spLocks noGrp="1"/>
          </p:cNvSpPr>
          <p:nvPr>
            <p:ph type="dt" sz="half" idx="10"/>
          </p:nvPr>
        </p:nvSpPr>
        <p:spPr/>
        <p:txBody>
          <a:bodyPr/>
          <a:lstStyle>
            <a:lvl1pPr>
              <a:defRPr/>
            </a:lvl1pPr>
          </a:lstStyle>
          <a:p>
            <a:pPr>
              <a:defRPr/>
            </a:pPr>
            <a:endParaRPr lang="sl-SI"/>
          </a:p>
        </p:txBody>
      </p:sp>
      <p:sp>
        <p:nvSpPr>
          <p:cNvPr id="5" name="Footer Placeholder 2">
            <a:extLst>
              <a:ext uri="{FF2B5EF4-FFF2-40B4-BE49-F238E27FC236}">
                <a16:creationId xmlns:a16="http://schemas.microsoft.com/office/drawing/2014/main" id="{A078E7AD-1585-4C0D-B864-F403B31819A7}"/>
              </a:ext>
            </a:extLst>
          </p:cNvPr>
          <p:cNvSpPr>
            <a:spLocks noGrp="1"/>
          </p:cNvSpPr>
          <p:nvPr>
            <p:ph type="ftr" sz="quarter" idx="11"/>
          </p:nvPr>
        </p:nvSpPr>
        <p:spPr/>
        <p:txBody>
          <a:bodyPr/>
          <a:lstStyle>
            <a:lvl1pPr>
              <a:defRPr/>
            </a:lvl1pPr>
          </a:lstStyle>
          <a:p>
            <a:pPr>
              <a:defRPr/>
            </a:pPr>
            <a:endParaRPr lang="sl-SI"/>
          </a:p>
        </p:txBody>
      </p:sp>
      <p:sp>
        <p:nvSpPr>
          <p:cNvPr id="6" name="Slide Number Placeholder 22">
            <a:extLst>
              <a:ext uri="{FF2B5EF4-FFF2-40B4-BE49-F238E27FC236}">
                <a16:creationId xmlns:a16="http://schemas.microsoft.com/office/drawing/2014/main" id="{9F523169-DE70-4E63-A369-0BC08879C907}"/>
              </a:ext>
            </a:extLst>
          </p:cNvPr>
          <p:cNvSpPr>
            <a:spLocks noGrp="1"/>
          </p:cNvSpPr>
          <p:nvPr>
            <p:ph type="sldNum" sz="quarter" idx="12"/>
          </p:nvPr>
        </p:nvSpPr>
        <p:spPr/>
        <p:txBody>
          <a:bodyPr/>
          <a:lstStyle>
            <a:lvl1pPr>
              <a:defRPr/>
            </a:lvl1pPr>
          </a:lstStyle>
          <a:p>
            <a:fld id="{0BCE3F09-78EB-46B9-ACDC-BDE63123D262}" type="slidenum">
              <a:rPr lang="sl-SI" altLang="sl-SI"/>
              <a:pPr/>
              <a:t>‹#›</a:t>
            </a:fld>
            <a:endParaRPr lang="sl-SI" altLang="sl-SI"/>
          </a:p>
        </p:txBody>
      </p:sp>
    </p:spTree>
    <p:extLst>
      <p:ext uri="{BB962C8B-B14F-4D97-AF65-F5344CB8AC3E}">
        <p14:creationId xmlns:p14="http://schemas.microsoft.com/office/powerpoint/2010/main" val="2260305073"/>
      </p:ext>
    </p:extLst>
  </p:cSld>
  <p:clrMapOvr>
    <a:masterClrMapping/>
  </p:clrMapOvr>
  <p:transition spd="slow">
    <p:strips dir="ld"/>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Freeform 17">
            <a:extLst>
              <a:ext uri="{FF2B5EF4-FFF2-40B4-BE49-F238E27FC236}">
                <a16:creationId xmlns:a16="http://schemas.microsoft.com/office/drawing/2014/main" id="{7AE94814-CB3C-4641-8E8A-CF72FD1092E2}"/>
              </a:ext>
            </a:extLst>
          </p:cNvPr>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5" name="Freeform 18">
            <a:extLst>
              <a:ext uri="{FF2B5EF4-FFF2-40B4-BE49-F238E27FC236}">
                <a16:creationId xmlns:a16="http://schemas.microsoft.com/office/drawing/2014/main" id="{25CBCB28-7504-4760-9C0C-7D86637F91BF}"/>
              </a:ext>
            </a:extLst>
          </p:cNvPr>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p>
            <a:pPr>
              <a:defRPr/>
            </a:pPr>
            <a:endParaRPr lang="en-US"/>
          </a:p>
        </p:txBody>
      </p:sp>
      <p:sp>
        <p:nvSpPr>
          <p:cNvPr id="6" name="Freeform 19">
            <a:extLst>
              <a:ext uri="{FF2B5EF4-FFF2-40B4-BE49-F238E27FC236}">
                <a16:creationId xmlns:a16="http://schemas.microsoft.com/office/drawing/2014/main" id="{4B13D583-02BB-4A10-A918-BECEBC4176AF}"/>
              </a:ext>
            </a:extLst>
          </p:cNvPr>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7" name="Freeform 20">
            <a:extLst>
              <a:ext uri="{FF2B5EF4-FFF2-40B4-BE49-F238E27FC236}">
                <a16:creationId xmlns:a16="http://schemas.microsoft.com/office/drawing/2014/main" id="{B0F78F8D-DFE1-4A0E-B30D-EBBA8F4D8C8C}"/>
              </a:ext>
            </a:extLst>
          </p:cNvPr>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8" name="Freeform 23">
            <a:extLst>
              <a:ext uri="{FF2B5EF4-FFF2-40B4-BE49-F238E27FC236}">
                <a16:creationId xmlns:a16="http://schemas.microsoft.com/office/drawing/2014/main" id="{109A292F-4DFD-4DD7-943C-67053A230801}"/>
              </a:ext>
            </a:extLst>
          </p:cNvPr>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9" name="Freeform 24">
            <a:extLst>
              <a:ext uri="{FF2B5EF4-FFF2-40B4-BE49-F238E27FC236}">
                <a16:creationId xmlns:a16="http://schemas.microsoft.com/office/drawing/2014/main" id="{DBFF4BAB-90A0-449F-8446-9B73592A0AB0}"/>
              </a:ext>
            </a:extLst>
          </p:cNvPr>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0" name="Freeform 25">
            <a:extLst>
              <a:ext uri="{FF2B5EF4-FFF2-40B4-BE49-F238E27FC236}">
                <a16:creationId xmlns:a16="http://schemas.microsoft.com/office/drawing/2014/main" id="{E118E0BA-30F8-4198-B9DD-D4C197BE9E83}"/>
              </a:ext>
            </a:extLst>
          </p:cNvPr>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1" name="Freeform 26">
            <a:extLst>
              <a:ext uri="{FF2B5EF4-FFF2-40B4-BE49-F238E27FC236}">
                <a16:creationId xmlns:a16="http://schemas.microsoft.com/office/drawing/2014/main" id="{C2D01297-7265-4C43-9B65-C8C5172026B7}"/>
              </a:ext>
            </a:extLst>
          </p:cNvPr>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2" name="Freeform 27">
            <a:extLst>
              <a:ext uri="{FF2B5EF4-FFF2-40B4-BE49-F238E27FC236}">
                <a16:creationId xmlns:a16="http://schemas.microsoft.com/office/drawing/2014/main" id="{14F6DC30-18DF-44D3-A659-C3700DD1CAEA}"/>
              </a:ext>
            </a:extLst>
          </p:cNvPr>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3" name="Freeform 28">
            <a:extLst>
              <a:ext uri="{FF2B5EF4-FFF2-40B4-BE49-F238E27FC236}">
                <a16:creationId xmlns:a16="http://schemas.microsoft.com/office/drawing/2014/main" id="{616BE5E3-C36A-431E-A9A6-6F86FE0C1B14}"/>
              </a:ext>
            </a:extLst>
          </p:cNvPr>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4" name="Freeform 29">
            <a:extLst>
              <a:ext uri="{FF2B5EF4-FFF2-40B4-BE49-F238E27FC236}">
                <a16:creationId xmlns:a16="http://schemas.microsoft.com/office/drawing/2014/main" id="{C594698F-92DD-406B-912F-2E72A2AE4282}"/>
              </a:ext>
            </a:extLst>
          </p:cNvPr>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5" name="Freeform 30">
            <a:extLst>
              <a:ext uri="{FF2B5EF4-FFF2-40B4-BE49-F238E27FC236}">
                <a16:creationId xmlns:a16="http://schemas.microsoft.com/office/drawing/2014/main" id="{6643A8F2-5F0B-4F37-8F9D-6ECB6E533F7E}"/>
              </a:ext>
            </a:extLst>
          </p:cNvPr>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6" name="Freeform 31">
            <a:extLst>
              <a:ext uri="{FF2B5EF4-FFF2-40B4-BE49-F238E27FC236}">
                <a16:creationId xmlns:a16="http://schemas.microsoft.com/office/drawing/2014/main" id="{F979C4A5-8C27-4D23-83A2-EC3CB517C258}"/>
              </a:ext>
            </a:extLst>
          </p:cNvPr>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7" name="Freeform 32">
            <a:extLst>
              <a:ext uri="{FF2B5EF4-FFF2-40B4-BE49-F238E27FC236}">
                <a16:creationId xmlns:a16="http://schemas.microsoft.com/office/drawing/2014/main" id="{C4E79D01-2900-4AEF-A0D9-CEB5231EBB35}"/>
              </a:ext>
            </a:extLst>
          </p:cNvPr>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8" name="Freeform 33">
            <a:extLst>
              <a:ext uri="{FF2B5EF4-FFF2-40B4-BE49-F238E27FC236}">
                <a16:creationId xmlns:a16="http://schemas.microsoft.com/office/drawing/2014/main" id="{20D92D2B-7564-4EBC-8203-CFAFDF066019}"/>
              </a:ext>
            </a:extLst>
          </p:cNvPr>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p>
            <a:pPr>
              <a:defRPr/>
            </a:pPr>
            <a:endParaRPr lang="en-US"/>
          </a:p>
        </p:txBody>
      </p:sp>
      <p:sp>
        <p:nvSpPr>
          <p:cNvPr id="19" name="Rectangle 18">
            <a:extLst>
              <a:ext uri="{FF2B5EF4-FFF2-40B4-BE49-F238E27FC236}">
                <a16:creationId xmlns:a16="http://schemas.microsoft.com/office/drawing/2014/main" id="{F828EF1A-C030-402E-94CB-48F62450BE7A}"/>
              </a:ext>
            </a:extLst>
          </p:cNvPr>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0" name="Rectangle 19">
            <a:extLst>
              <a:ext uri="{FF2B5EF4-FFF2-40B4-BE49-F238E27FC236}">
                <a16:creationId xmlns:a16="http://schemas.microsoft.com/office/drawing/2014/main" id="{92ED9E19-701A-483F-A9B6-193BC8CC9D46}"/>
              </a:ext>
            </a:extLst>
          </p:cNvPr>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1" name="Rectangle 20">
            <a:extLst>
              <a:ext uri="{FF2B5EF4-FFF2-40B4-BE49-F238E27FC236}">
                <a16:creationId xmlns:a16="http://schemas.microsoft.com/office/drawing/2014/main" id="{11C66095-D603-48B7-8C3A-3A9C24ED6CB0}"/>
              </a:ext>
            </a:extLst>
          </p:cNvPr>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2" name="Rectangle 21">
            <a:extLst>
              <a:ext uri="{FF2B5EF4-FFF2-40B4-BE49-F238E27FC236}">
                <a16:creationId xmlns:a16="http://schemas.microsoft.com/office/drawing/2014/main" id="{096F5E35-92E0-4255-B0C3-A94208A7D7C3}"/>
              </a:ext>
            </a:extLst>
          </p:cNvPr>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23" name="Rectangle 22">
            <a:extLst>
              <a:ext uri="{FF2B5EF4-FFF2-40B4-BE49-F238E27FC236}">
                <a16:creationId xmlns:a16="http://schemas.microsoft.com/office/drawing/2014/main" id="{1C9C8163-E82E-474C-BA74-E5643FB9FD4D}"/>
              </a:ext>
            </a:extLst>
          </p:cNvPr>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4" name="Rectangle 23">
            <a:extLst>
              <a:ext uri="{FF2B5EF4-FFF2-40B4-BE49-F238E27FC236}">
                <a16:creationId xmlns:a16="http://schemas.microsoft.com/office/drawing/2014/main" id="{4F440E41-AD6D-43EA-A6DA-3CF10A023495}"/>
              </a:ext>
            </a:extLst>
          </p:cNvPr>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3" name="Text Placeholder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a:t>Click to edit Master text styles</a:t>
            </a:r>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en-US"/>
              <a:t>Click to edit Master title style</a:t>
            </a:r>
          </a:p>
        </p:txBody>
      </p:sp>
      <p:sp>
        <p:nvSpPr>
          <p:cNvPr id="25" name="Date Placeholder 3">
            <a:extLst>
              <a:ext uri="{FF2B5EF4-FFF2-40B4-BE49-F238E27FC236}">
                <a16:creationId xmlns:a16="http://schemas.microsoft.com/office/drawing/2014/main" id="{EE4A1A50-3954-4E39-92E0-F8E862D11DF8}"/>
              </a:ext>
            </a:extLst>
          </p:cNvPr>
          <p:cNvSpPr>
            <a:spLocks noGrp="1"/>
          </p:cNvSpPr>
          <p:nvPr>
            <p:ph type="dt" sz="half" idx="10"/>
          </p:nvPr>
        </p:nvSpPr>
        <p:spPr/>
        <p:txBody>
          <a:bodyPr/>
          <a:lstStyle>
            <a:lvl1pPr>
              <a:defRPr/>
            </a:lvl1pPr>
          </a:lstStyle>
          <a:p>
            <a:pPr>
              <a:defRPr/>
            </a:pPr>
            <a:endParaRPr lang="sl-SI"/>
          </a:p>
        </p:txBody>
      </p:sp>
      <p:sp>
        <p:nvSpPr>
          <p:cNvPr id="26" name="Footer Placeholder 4">
            <a:extLst>
              <a:ext uri="{FF2B5EF4-FFF2-40B4-BE49-F238E27FC236}">
                <a16:creationId xmlns:a16="http://schemas.microsoft.com/office/drawing/2014/main" id="{3940A7D4-F6C8-4124-8D0E-70CD5FFD415B}"/>
              </a:ext>
            </a:extLst>
          </p:cNvPr>
          <p:cNvSpPr>
            <a:spLocks noGrp="1"/>
          </p:cNvSpPr>
          <p:nvPr>
            <p:ph type="ftr" sz="quarter" idx="11"/>
          </p:nvPr>
        </p:nvSpPr>
        <p:spPr/>
        <p:txBody>
          <a:bodyPr/>
          <a:lstStyle>
            <a:lvl1pPr>
              <a:defRPr/>
            </a:lvl1pPr>
          </a:lstStyle>
          <a:p>
            <a:pPr>
              <a:defRPr/>
            </a:pPr>
            <a:endParaRPr lang="sl-SI"/>
          </a:p>
        </p:txBody>
      </p:sp>
      <p:sp>
        <p:nvSpPr>
          <p:cNvPr id="27" name="Slide Number Placeholder 5">
            <a:extLst>
              <a:ext uri="{FF2B5EF4-FFF2-40B4-BE49-F238E27FC236}">
                <a16:creationId xmlns:a16="http://schemas.microsoft.com/office/drawing/2014/main" id="{60589B44-0AD3-4F4F-967C-A71945200BCC}"/>
              </a:ext>
            </a:extLst>
          </p:cNvPr>
          <p:cNvSpPr>
            <a:spLocks noGrp="1"/>
          </p:cNvSpPr>
          <p:nvPr>
            <p:ph type="sldNum" sz="quarter" idx="12"/>
          </p:nvPr>
        </p:nvSpPr>
        <p:spPr/>
        <p:txBody>
          <a:bodyPr/>
          <a:lstStyle>
            <a:lvl1pPr>
              <a:defRPr/>
            </a:lvl1pPr>
          </a:lstStyle>
          <a:p>
            <a:fld id="{3BC68B84-BD2A-46AD-926E-4167829DB6EA}" type="slidenum">
              <a:rPr lang="sl-SI" altLang="sl-SI"/>
              <a:pPr/>
              <a:t>‹#›</a:t>
            </a:fld>
            <a:endParaRPr lang="sl-SI" altLang="sl-SI"/>
          </a:p>
        </p:txBody>
      </p:sp>
    </p:spTree>
    <p:extLst>
      <p:ext uri="{BB962C8B-B14F-4D97-AF65-F5344CB8AC3E}">
        <p14:creationId xmlns:p14="http://schemas.microsoft.com/office/powerpoint/2010/main" val="2159764984"/>
      </p:ext>
    </p:extLst>
  </p:cSld>
  <p:clrMapOvr>
    <a:masterClrMapping/>
  </p:clrMapOvr>
  <p:transition spd="slow">
    <p:strips dir="ld"/>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p>
            <a:r>
              <a:rPr lang="en-US"/>
              <a:t>Click to edit Master title style</a:t>
            </a:r>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7C97D89-0E3C-41AA-ABA4-76326E814387}"/>
              </a:ext>
            </a:extLst>
          </p:cNvPr>
          <p:cNvSpPr>
            <a:spLocks noGrp="1"/>
          </p:cNvSpPr>
          <p:nvPr>
            <p:ph type="dt" sz="half" idx="10"/>
          </p:nvPr>
        </p:nvSpPr>
        <p:spPr/>
        <p:txBody>
          <a:bodyPr/>
          <a:lstStyle>
            <a:lvl1pPr>
              <a:defRPr/>
            </a:lvl1pPr>
          </a:lstStyle>
          <a:p>
            <a:pPr>
              <a:defRPr/>
            </a:pPr>
            <a:endParaRPr lang="sl-SI"/>
          </a:p>
        </p:txBody>
      </p:sp>
      <p:sp>
        <p:nvSpPr>
          <p:cNvPr id="6" name="Footer Placeholder 5">
            <a:extLst>
              <a:ext uri="{FF2B5EF4-FFF2-40B4-BE49-F238E27FC236}">
                <a16:creationId xmlns:a16="http://schemas.microsoft.com/office/drawing/2014/main" id="{63E1C93C-649F-4971-B925-1928F69B09B7}"/>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6">
            <a:extLst>
              <a:ext uri="{FF2B5EF4-FFF2-40B4-BE49-F238E27FC236}">
                <a16:creationId xmlns:a16="http://schemas.microsoft.com/office/drawing/2014/main" id="{639FCE56-55D5-45D9-A93B-F78A0C0F758F}"/>
              </a:ext>
            </a:extLst>
          </p:cNvPr>
          <p:cNvSpPr>
            <a:spLocks noGrp="1"/>
          </p:cNvSpPr>
          <p:nvPr>
            <p:ph type="sldNum" sz="quarter" idx="12"/>
          </p:nvPr>
        </p:nvSpPr>
        <p:spPr/>
        <p:txBody>
          <a:bodyPr/>
          <a:lstStyle>
            <a:lvl1pPr>
              <a:defRPr/>
            </a:lvl1pPr>
          </a:lstStyle>
          <a:p>
            <a:fld id="{440141CC-9E1B-413D-A973-F83B24D484DB}" type="slidenum">
              <a:rPr lang="sl-SI" altLang="sl-SI"/>
              <a:pPr/>
              <a:t>‹#›</a:t>
            </a:fld>
            <a:endParaRPr lang="sl-SI" altLang="sl-SI"/>
          </a:p>
        </p:txBody>
      </p:sp>
    </p:spTree>
    <p:extLst>
      <p:ext uri="{BB962C8B-B14F-4D97-AF65-F5344CB8AC3E}">
        <p14:creationId xmlns:p14="http://schemas.microsoft.com/office/powerpoint/2010/main" val="2285452249"/>
      </p:ext>
    </p:extLst>
  </p:cSld>
  <p:clrMapOvr>
    <a:masterClrMapping/>
  </p:clrMapOvr>
  <p:transition spd="slow">
    <p:strips dir="ld"/>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FF13706F-1302-4FDF-BA79-7B245637ACE2}"/>
              </a:ext>
            </a:extLst>
          </p:cNvPr>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a:extLst>
              <a:ext uri="{FF2B5EF4-FFF2-40B4-BE49-F238E27FC236}">
                <a16:creationId xmlns:a16="http://schemas.microsoft.com/office/drawing/2014/main" id="{2F34ED62-3969-454D-A58F-A24A8E39E6AA}"/>
              </a:ext>
            </a:extLst>
          </p:cNvPr>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9" name="Rectangle 8">
            <a:extLst>
              <a:ext uri="{FF2B5EF4-FFF2-40B4-BE49-F238E27FC236}">
                <a16:creationId xmlns:a16="http://schemas.microsoft.com/office/drawing/2014/main" id="{7B3E7061-87FA-4400-B9DB-CBE434B6D84B}"/>
              </a:ext>
            </a:extLst>
          </p:cNvPr>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0" name="Rectangle 9">
            <a:extLst>
              <a:ext uri="{FF2B5EF4-FFF2-40B4-BE49-F238E27FC236}">
                <a16:creationId xmlns:a16="http://schemas.microsoft.com/office/drawing/2014/main" id="{A8C05BB4-793F-4691-8596-ED1E5ECDC8C6}"/>
              </a:ext>
            </a:extLst>
          </p:cNvPr>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a:extLst>
              <a:ext uri="{FF2B5EF4-FFF2-40B4-BE49-F238E27FC236}">
                <a16:creationId xmlns:a16="http://schemas.microsoft.com/office/drawing/2014/main" id="{550A7FCF-9C34-402D-AB71-19656CAFBF56}"/>
              </a:ext>
            </a:extLst>
          </p:cNvPr>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Rectangle 11">
            <a:extLst>
              <a:ext uri="{FF2B5EF4-FFF2-40B4-BE49-F238E27FC236}">
                <a16:creationId xmlns:a16="http://schemas.microsoft.com/office/drawing/2014/main" id="{EBB78DE1-C63C-43C5-8097-9F8C0271F15E}"/>
              </a:ext>
            </a:extLst>
          </p:cNvPr>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3" name="Rectangle 12">
            <a:extLst>
              <a:ext uri="{FF2B5EF4-FFF2-40B4-BE49-F238E27FC236}">
                <a16:creationId xmlns:a16="http://schemas.microsoft.com/office/drawing/2014/main" id="{88447EC9-F627-4A95-B24B-EF3FA1E7D84D}"/>
              </a:ext>
            </a:extLst>
          </p:cNvPr>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4" name="Rectangle 13">
            <a:extLst>
              <a:ext uri="{FF2B5EF4-FFF2-40B4-BE49-F238E27FC236}">
                <a16:creationId xmlns:a16="http://schemas.microsoft.com/office/drawing/2014/main" id="{D97460ED-111B-485A-A612-5F5C586CE877}"/>
              </a:ext>
            </a:extLst>
          </p:cNvPr>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5" name="Rectangle 14">
            <a:extLst>
              <a:ext uri="{FF2B5EF4-FFF2-40B4-BE49-F238E27FC236}">
                <a16:creationId xmlns:a16="http://schemas.microsoft.com/office/drawing/2014/main" id="{140A4879-7514-44E4-BADB-C517E3B957B8}"/>
              </a:ext>
            </a:extLst>
          </p:cNvPr>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Rectangle 15">
            <a:extLst>
              <a:ext uri="{FF2B5EF4-FFF2-40B4-BE49-F238E27FC236}">
                <a16:creationId xmlns:a16="http://schemas.microsoft.com/office/drawing/2014/main" id="{4041B25E-F1C1-4AAD-B5E3-76D331E7C9A4}"/>
              </a:ext>
            </a:extLst>
          </p:cNvPr>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 name="Title 1"/>
          <p:cNvSpPr>
            <a:spLocks noGrp="1"/>
          </p:cNvSpPr>
          <p:nvPr>
            <p:ph type="title"/>
          </p:nvPr>
        </p:nvSpPr>
        <p:spPr>
          <a:xfrm>
            <a:off x="504824" y="512064"/>
            <a:ext cx="7772400" cy="914400"/>
          </a:xfrm>
        </p:spPr>
        <p:txBody>
          <a:bodyPr/>
          <a:lstStyle>
            <a:lvl1pPr>
              <a:defRPr sz="4000"/>
            </a:lvl1pPr>
            <a:extLst/>
          </a:lstStyle>
          <a:p>
            <a:r>
              <a:rPr lang="en-US"/>
              <a:t>Click to edit Master title style</a:t>
            </a:r>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en-US"/>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Date Placeholder 6">
            <a:extLst>
              <a:ext uri="{FF2B5EF4-FFF2-40B4-BE49-F238E27FC236}">
                <a16:creationId xmlns:a16="http://schemas.microsoft.com/office/drawing/2014/main" id="{0D90714D-DA76-4973-ABBB-DFF258E4A66A}"/>
              </a:ext>
            </a:extLst>
          </p:cNvPr>
          <p:cNvSpPr>
            <a:spLocks noGrp="1"/>
          </p:cNvSpPr>
          <p:nvPr>
            <p:ph type="dt" sz="half" idx="10"/>
          </p:nvPr>
        </p:nvSpPr>
        <p:spPr/>
        <p:txBody>
          <a:bodyPr/>
          <a:lstStyle>
            <a:lvl1pPr>
              <a:defRPr/>
            </a:lvl1pPr>
          </a:lstStyle>
          <a:p>
            <a:pPr>
              <a:defRPr/>
            </a:pPr>
            <a:endParaRPr lang="sl-SI"/>
          </a:p>
        </p:txBody>
      </p:sp>
      <p:sp>
        <p:nvSpPr>
          <p:cNvPr id="18" name="Footer Placeholder 7">
            <a:extLst>
              <a:ext uri="{FF2B5EF4-FFF2-40B4-BE49-F238E27FC236}">
                <a16:creationId xmlns:a16="http://schemas.microsoft.com/office/drawing/2014/main" id="{407E1AE6-E7E1-4C3D-B3C1-E9A0B8377117}"/>
              </a:ext>
            </a:extLst>
          </p:cNvPr>
          <p:cNvSpPr>
            <a:spLocks noGrp="1"/>
          </p:cNvSpPr>
          <p:nvPr>
            <p:ph type="ftr" sz="quarter" idx="11"/>
          </p:nvPr>
        </p:nvSpPr>
        <p:spPr/>
        <p:txBody>
          <a:bodyPr/>
          <a:lstStyle>
            <a:lvl1pPr>
              <a:defRPr/>
            </a:lvl1pPr>
          </a:lstStyle>
          <a:p>
            <a:pPr>
              <a:defRPr/>
            </a:pPr>
            <a:endParaRPr lang="sl-SI"/>
          </a:p>
        </p:txBody>
      </p:sp>
      <p:sp>
        <p:nvSpPr>
          <p:cNvPr id="19" name="Slide Number Placeholder 8">
            <a:extLst>
              <a:ext uri="{FF2B5EF4-FFF2-40B4-BE49-F238E27FC236}">
                <a16:creationId xmlns:a16="http://schemas.microsoft.com/office/drawing/2014/main" id="{3FC11794-8511-4248-870F-B5926C30B11F}"/>
              </a:ext>
            </a:extLst>
          </p:cNvPr>
          <p:cNvSpPr>
            <a:spLocks noGrp="1"/>
          </p:cNvSpPr>
          <p:nvPr>
            <p:ph type="sldNum" sz="quarter" idx="12"/>
          </p:nvPr>
        </p:nvSpPr>
        <p:spPr/>
        <p:txBody>
          <a:bodyPr/>
          <a:lstStyle>
            <a:lvl1pPr>
              <a:defRPr/>
            </a:lvl1pPr>
          </a:lstStyle>
          <a:p>
            <a:fld id="{4D8C2310-8A3C-4F66-9BBA-0F98ECB7ED68}" type="slidenum">
              <a:rPr lang="sl-SI" altLang="sl-SI"/>
              <a:pPr/>
              <a:t>‹#›</a:t>
            </a:fld>
            <a:endParaRPr lang="sl-SI" altLang="sl-SI"/>
          </a:p>
        </p:txBody>
      </p:sp>
    </p:spTree>
    <p:extLst>
      <p:ext uri="{BB962C8B-B14F-4D97-AF65-F5344CB8AC3E}">
        <p14:creationId xmlns:p14="http://schemas.microsoft.com/office/powerpoint/2010/main" val="3657496409"/>
      </p:ext>
    </p:extLst>
  </p:cSld>
  <p:clrMapOvr>
    <a:masterClrMapping/>
  </p:clrMapOvr>
  <p:transition spd="slow">
    <p:strips dir="ld"/>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lang="en-US"/>
              <a:t>Click to edit Master title style</a:t>
            </a:r>
          </a:p>
        </p:txBody>
      </p:sp>
      <p:sp>
        <p:nvSpPr>
          <p:cNvPr id="3" name="Date Placeholder 13">
            <a:extLst>
              <a:ext uri="{FF2B5EF4-FFF2-40B4-BE49-F238E27FC236}">
                <a16:creationId xmlns:a16="http://schemas.microsoft.com/office/drawing/2014/main" id="{E0B028C1-3157-43E0-BCB5-85E1BB33D628}"/>
              </a:ext>
            </a:extLst>
          </p:cNvPr>
          <p:cNvSpPr>
            <a:spLocks noGrp="1"/>
          </p:cNvSpPr>
          <p:nvPr>
            <p:ph type="dt" sz="half" idx="10"/>
          </p:nvPr>
        </p:nvSpPr>
        <p:spPr/>
        <p:txBody>
          <a:bodyPr/>
          <a:lstStyle>
            <a:lvl1pPr>
              <a:defRPr/>
            </a:lvl1pPr>
          </a:lstStyle>
          <a:p>
            <a:pPr>
              <a:defRPr/>
            </a:pPr>
            <a:endParaRPr lang="sl-SI"/>
          </a:p>
        </p:txBody>
      </p:sp>
      <p:sp>
        <p:nvSpPr>
          <p:cNvPr id="4" name="Footer Placeholder 2">
            <a:extLst>
              <a:ext uri="{FF2B5EF4-FFF2-40B4-BE49-F238E27FC236}">
                <a16:creationId xmlns:a16="http://schemas.microsoft.com/office/drawing/2014/main" id="{D3E7751E-0941-42AF-9291-3304A275EF49}"/>
              </a:ext>
            </a:extLst>
          </p:cNvPr>
          <p:cNvSpPr>
            <a:spLocks noGrp="1"/>
          </p:cNvSpPr>
          <p:nvPr>
            <p:ph type="ftr" sz="quarter" idx="11"/>
          </p:nvPr>
        </p:nvSpPr>
        <p:spPr/>
        <p:txBody>
          <a:bodyPr/>
          <a:lstStyle>
            <a:lvl1pPr>
              <a:defRPr/>
            </a:lvl1pPr>
          </a:lstStyle>
          <a:p>
            <a:pPr>
              <a:defRPr/>
            </a:pPr>
            <a:endParaRPr lang="sl-SI"/>
          </a:p>
        </p:txBody>
      </p:sp>
      <p:sp>
        <p:nvSpPr>
          <p:cNvPr id="5" name="Slide Number Placeholder 22">
            <a:extLst>
              <a:ext uri="{FF2B5EF4-FFF2-40B4-BE49-F238E27FC236}">
                <a16:creationId xmlns:a16="http://schemas.microsoft.com/office/drawing/2014/main" id="{B72BC474-9C35-469F-B962-69A3996F7791}"/>
              </a:ext>
            </a:extLst>
          </p:cNvPr>
          <p:cNvSpPr>
            <a:spLocks noGrp="1"/>
          </p:cNvSpPr>
          <p:nvPr>
            <p:ph type="sldNum" sz="quarter" idx="12"/>
          </p:nvPr>
        </p:nvSpPr>
        <p:spPr/>
        <p:txBody>
          <a:bodyPr/>
          <a:lstStyle>
            <a:lvl1pPr>
              <a:defRPr/>
            </a:lvl1pPr>
          </a:lstStyle>
          <a:p>
            <a:fld id="{E068248F-8ED0-4A7E-BAF0-5B2E251E0B61}" type="slidenum">
              <a:rPr lang="sl-SI" altLang="sl-SI"/>
              <a:pPr/>
              <a:t>‹#›</a:t>
            </a:fld>
            <a:endParaRPr lang="sl-SI" altLang="sl-SI"/>
          </a:p>
        </p:txBody>
      </p:sp>
    </p:spTree>
    <p:extLst>
      <p:ext uri="{BB962C8B-B14F-4D97-AF65-F5344CB8AC3E}">
        <p14:creationId xmlns:p14="http://schemas.microsoft.com/office/powerpoint/2010/main" val="2208082322"/>
      </p:ext>
    </p:extLst>
  </p:cSld>
  <p:clrMapOvr>
    <a:masterClrMapping/>
  </p:clrMapOvr>
  <p:transition spd="slow">
    <p:strips dir="ld"/>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E5A7516-FA3C-4B17-BA8F-BC91D9B8B053}"/>
              </a:ext>
            </a:extLst>
          </p:cNvPr>
          <p:cNvSpPr>
            <a:spLocks noGrp="1"/>
          </p:cNvSpPr>
          <p:nvPr>
            <p:ph type="dt" sz="half" idx="10"/>
          </p:nvPr>
        </p:nvSpPr>
        <p:spPr/>
        <p:txBody>
          <a:bodyPr/>
          <a:lstStyle>
            <a:lvl1pPr>
              <a:defRPr/>
            </a:lvl1pPr>
          </a:lstStyle>
          <a:p>
            <a:pPr>
              <a:defRPr/>
            </a:pPr>
            <a:endParaRPr lang="sl-SI"/>
          </a:p>
        </p:txBody>
      </p:sp>
      <p:sp>
        <p:nvSpPr>
          <p:cNvPr id="3" name="Footer Placeholder 2">
            <a:extLst>
              <a:ext uri="{FF2B5EF4-FFF2-40B4-BE49-F238E27FC236}">
                <a16:creationId xmlns:a16="http://schemas.microsoft.com/office/drawing/2014/main" id="{F129C30D-402A-487F-9EF6-5D2495497631}"/>
              </a:ext>
            </a:extLst>
          </p:cNvPr>
          <p:cNvSpPr>
            <a:spLocks noGrp="1"/>
          </p:cNvSpPr>
          <p:nvPr>
            <p:ph type="ftr" sz="quarter" idx="11"/>
          </p:nvPr>
        </p:nvSpPr>
        <p:spPr/>
        <p:txBody>
          <a:bodyPr/>
          <a:lstStyle>
            <a:lvl1pPr>
              <a:defRPr/>
            </a:lvl1pPr>
          </a:lstStyle>
          <a:p>
            <a:pPr>
              <a:defRPr/>
            </a:pPr>
            <a:endParaRPr lang="sl-SI"/>
          </a:p>
        </p:txBody>
      </p:sp>
      <p:sp>
        <p:nvSpPr>
          <p:cNvPr id="4" name="Slide Number Placeholder 3">
            <a:extLst>
              <a:ext uri="{FF2B5EF4-FFF2-40B4-BE49-F238E27FC236}">
                <a16:creationId xmlns:a16="http://schemas.microsoft.com/office/drawing/2014/main" id="{AF55078F-E659-41C5-8E60-B50A3D8E16B8}"/>
              </a:ext>
            </a:extLst>
          </p:cNvPr>
          <p:cNvSpPr>
            <a:spLocks noGrp="1"/>
          </p:cNvSpPr>
          <p:nvPr>
            <p:ph type="sldNum" sz="quarter" idx="12"/>
          </p:nvPr>
        </p:nvSpPr>
        <p:spPr/>
        <p:txBody>
          <a:bodyPr/>
          <a:lstStyle>
            <a:lvl1pPr>
              <a:defRPr/>
            </a:lvl1pPr>
          </a:lstStyle>
          <a:p>
            <a:fld id="{1C528823-9CFB-41E3-95C5-3E9DBE8B54A5}" type="slidenum">
              <a:rPr lang="sl-SI" altLang="sl-SI"/>
              <a:pPr/>
              <a:t>‹#›</a:t>
            </a:fld>
            <a:endParaRPr lang="sl-SI" altLang="sl-SI"/>
          </a:p>
        </p:txBody>
      </p:sp>
    </p:spTree>
    <p:extLst>
      <p:ext uri="{BB962C8B-B14F-4D97-AF65-F5344CB8AC3E}">
        <p14:creationId xmlns:p14="http://schemas.microsoft.com/office/powerpoint/2010/main" val="3253060716"/>
      </p:ext>
    </p:extLst>
  </p:cSld>
  <p:clrMapOvr>
    <a:masterClrMapping/>
  </p:clrMapOvr>
  <p:transition spd="slow">
    <p:strips dir="ld"/>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lang="en-US"/>
              <a:t>Click to edit Master title style</a:t>
            </a:r>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en-US"/>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13">
            <a:extLst>
              <a:ext uri="{FF2B5EF4-FFF2-40B4-BE49-F238E27FC236}">
                <a16:creationId xmlns:a16="http://schemas.microsoft.com/office/drawing/2014/main" id="{5E702959-5E3A-4181-BFBB-094665CE7A33}"/>
              </a:ext>
            </a:extLst>
          </p:cNvPr>
          <p:cNvSpPr>
            <a:spLocks noGrp="1"/>
          </p:cNvSpPr>
          <p:nvPr>
            <p:ph type="dt" sz="half" idx="10"/>
          </p:nvPr>
        </p:nvSpPr>
        <p:spPr/>
        <p:txBody>
          <a:bodyPr/>
          <a:lstStyle>
            <a:lvl1pPr>
              <a:defRPr/>
            </a:lvl1pPr>
          </a:lstStyle>
          <a:p>
            <a:pPr>
              <a:defRPr/>
            </a:pPr>
            <a:endParaRPr lang="sl-SI"/>
          </a:p>
        </p:txBody>
      </p:sp>
      <p:sp>
        <p:nvSpPr>
          <p:cNvPr id="6" name="Footer Placeholder 2">
            <a:extLst>
              <a:ext uri="{FF2B5EF4-FFF2-40B4-BE49-F238E27FC236}">
                <a16:creationId xmlns:a16="http://schemas.microsoft.com/office/drawing/2014/main" id="{69ADADFB-D3F4-4ABF-A52E-CA5F02FBEEE7}"/>
              </a:ext>
            </a:extLst>
          </p:cNvPr>
          <p:cNvSpPr>
            <a:spLocks noGrp="1"/>
          </p:cNvSpPr>
          <p:nvPr>
            <p:ph type="ftr" sz="quarter" idx="11"/>
          </p:nvPr>
        </p:nvSpPr>
        <p:spPr/>
        <p:txBody>
          <a:bodyPr/>
          <a:lstStyle>
            <a:lvl1pPr>
              <a:defRPr/>
            </a:lvl1pPr>
          </a:lstStyle>
          <a:p>
            <a:pPr>
              <a:defRPr/>
            </a:pPr>
            <a:endParaRPr lang="sl-SI"/>
          </a:p>
        </p:txBody>
      </p:sp>
      <p:sp>
        <p:nvSpPr>
          <p:cNvPr id="7" name="Slide Number Placeholder 22">
            <a:extLst>
              <a:ext uri="{FF2B5EF4-FFF2-40B4-BE49-F238E27FC236}">
                <a16:creationId xmlns:a16="http://schemas.microsoft.com/office/drawing/2014/main" id="{B2F78062-38EE-4042-BA51-38CAB8302F99}"/>
              </a:ext>
            </a:extLst>
          </p:cNvPr>
          <p:cNvSpPr>
            <a:spLocks noGrp="1"/>
          </p:cNvSpPr>
          <p:nvPr>
            <p:ph type="sldNum" sz="quarter" idx="12"/>
          </p:nvPr>
        </p:nvSpPr>
        <p:spPr/>
        <p:txBody>
          <a:bodyPr/>
          <a:lstStyle>
            <a:lvl1pPr>
              <a:defRPr/>
            </a:lvl1pPr>
          </a:lstStyle>
          <a:p>
            <a:fld id="{D9038843-66E1-4D8A-BE32-A8307D410371}" type="slidenum">
              <a:rPr lang="sl-SI" altLang="sl-SI"/>
              <a:pPr/>
              <a:t>‹#›</a:t>
            </a:fld>
            <a:endParaRPr lang="sl-SI" altLang="sl-SI"/>
          </a:p>
        </p:txBody>
      </p:sp>
    </p:spTree>
    <p:extLst>
      <p:ext uri="{BB962C8B-B14F-4D97-AF65-F5344CB8AC3E}">
        <p14:creationId xmlns:p14="http://schemas.microsoft.com/office/powerpoint/2010/main" val="987664195"/>
      </p:ext>
    </p:extLst>
  </p:cSld>
  <p:clrMapOvr>
    <a:masterClrMapping/>
  </p:clrMapOvr>
  <p:transition spd="slow">
    <p:strips dir="ld"/>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00DFA6C-1D3E-45FB-91D6-60F983724A7F}"/>
              </a:ext>
            </a:extLst>
          </p:cNvPr>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cxnSp>
        <p:nvCxnSpPr>
          <p:cNvPr id="6" name="Straight Connector 5">
            <a:extLst>
              <a:ext uri="{FF2B5EF4-FFF2-40B4-BE49-F238E27FC236}">
                <a16:creationId xmlns:a16="http://schemas.microsoft.com/office/drawing/2014/main" id="{048AB3FE-8643-4088-8512-9B7F14083D94}"/>
              </a:ext>
            </a:extLst>
          </p:cNvPr>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Group 19">
            <a:extLst>
              <a:ext uri="{FF2B5EF4-FFF2-40B4-BE49-F238E27FC236}">
                <a16:creationId xmlns:a16="http://schemas.microsoft.com/office/drawing/2014/main" id="{EE00869D-F055-4EC3-8ECA-6ACBB8822CF1}"/>
              </a:ext>
            </a:extLst>
          </p:cNvPr>
          <p:cNvGrpSpPr>
            <a:grpSpLocks/>
          </p:cNvGrpSpPr>
          <p:nvPr/>
        </p:nvGrpSpPr>
        <p:grpSpPr bwMode="auto">
          <a:xfrm rot="5400000">
            <a:off x="8515351" y="1219200"/>
            <a:ext cx="131762" cy="128587"/>
            <a:chOff x="6668087" y="1297746"/>
            <a:chExt cx="161840" cy="156602"/>
          </a:xfrm>
        </p:grpSpPr>
        <p:cxnSp>
          <p:nvCxnSpPr>
            <p:cNvPr id="8" name="Straight Connector 7">
              <a:extLst>
                <a:ext uri="{FF2B5EF4-FFF2-40B4-BE49-F238E27FC236}">
                  <a16:creationId xmlns:a16="http://schemas.microsoft.com/office/drawing/2014/main" id="{01563906-DA3B-4431-88BC-ADA2CA3AF209}"/>
                </a:ext>
              </a:extLst>
            </p:cNvPr>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A4DE55CD-1DC5-4911-9A2A-CCA9E6C7B8C9}"/>
                </a:ext>
              </a:extLst>
            </p:cNvPr>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5BEB3B3-94C5-464E-9D07-96A587A61FFF}"/>
                </a:ext>
              </a:extLst>
            </p:cNvPr>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Group 25">
            <a:extLst>
              <a:ext uri="{FF2B5EF4-FFF2-40B4-BE49-F238E27FC236}">
                <a16:creationId xmlns:a16="http://schemas.microsoft.com/office/drawing/2014/main" id="{574597AE-8718-400D-809B-66B17F5929E3}"/>
              </a:ext>
            </a:extLst>
          </p:cNvPr>
          <p:cNvGrpSpPr>
            <a:grpSpLocks/>
          </p:cNvGrpSpPr>
          <p:nvPr/>
        </p:nvGrpSpPr>
        <p:grpSpPr bwMode="auto">
          <a:xfrm rot="5400000">
            <a:off x="8667751" y="1371600"/>
            <a:ext cx="131762" cy="128587"/>
            <a:chOff x="6668087" y="1297746"/>
            <a:chExt cx="161840" cy="156602"/>
          </a:xfrm>
        </p:grpSpPr>
        <p:cxnSp>
          <p:nvCxnSpPr>
            <p:cNvPr id="12" name="Straight Connector 11">
              <a:extLst>
                <a:ext uri="{FF2B5EF4-FFF2-40B4-BE49-F238E27FC236}">
                  <a16:creationId xmlns:a16="http://schemas.microsoft.com/office/drawing/2014/main" id="{EE412D36-DBE6-4E0F-A795-52968FBECCDD}"/>
                </a:ext>
              </a:extLst>
            </p:cNvPr>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BEC20591-81A0-45B2-988C-3BCBB6B87477}"/>
                </a:ext>
              </a:extLst>
            </p:cNvPr>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Straight Connector 13">
              <a:extLst>
                <a:ext uri="{FF2B5EF4-FFF2-40B4-BE49-F238E27FC236}">
                  <a16:creationId xmlns:a16="http://schemas.microsoft.com/office/drawing/2014/main" id="{BDF5426D-FBCA-45BB-88E6-34C976E5315C}"/>
                </a:ext>
              </a:extLst>
            </p:cNvPr>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Group 29">
            <a:extLst>
              <a:ext uri="{FF2B5EF4-FFF2-40B4-BE49-F238E27FC236}">
                <a16:creationId xmlns:a16="http://schemas.microsoft.com/office/drawing/2014/main" id="{1D6828E1-49AA-4DD6-A1E9-31E1D6851F25}"/>
              </a:ext>
            </a:extLst>
          </p:cNvPr>
          <p:cNvGrpSpPr>
            <a:grpSpLocks/>
          </p:cNvGrpSpPr>
          <p:nvPr/>
        </p:nvGrpSpPr>
        <p:grpSpPr bwMode="auto">
          <a:xfrm rot="5400000">
            <a:off x="8320087" y="1474788"/>
            <a:ext cx="131763" cy="128588"/>
            <a:chOff x="6668087" y="1297746"/>
            <a:chExt cx="161840" cy="156602"/>
          </a:xfrm>
        </p:grpSpPr>
        <p:cxnSp>
          <p:nvCxnSpPr>
            <p:cNvPr id="16" name="Straight Connector 15">
              <a:extLst>
                <a:ext uri="{FF2B5EF4-FFF2-40B4-BE49-F238E27FC236}">
                  <a16:creationId xmlns:a16="http://schemas.microsoft.com/office/drawing/2014/main" id="{4F970E3D-0141-40AD-B761-AAE1FBF7302A}"/>
                </a:ext>
              </a:extLst>
            </p:cNvPr>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a:extLst>
                <a:ext uri="{FF2B5EF4-FFF2-40B4-BE49-F238E27FC236}">
                  <a16:creationId xmlns:a16="http://schemas.microsoft.com/office/drawing/2014/main" id="{BEF06883-E086-4504-BF26-DE85F84A8E2A}"/>
                </a:ext>
              </a:extLst>
            </p:cNvPr>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Straight Connector 17">
              <a:extLst>
                <a:ext uri="{FF2B5EF4-FFF2-40B4-BE49-F238E27FC236}">
                  <a16:creationId xmlns:a16="http://schemas.microsoft.com/office/drawing/2014/main" id="{2243061D-456B-4D00-8D05-459BB0CE6818}"/>
                </a:ext>
              </a:extLst>
            </p:cNvPr>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lang="en-US"/>
              <a:t>Click to edit Master title style</a:t>
            </a:r>
          </a:p>
        </p:txBody>
      </p:sp>
      <p:sp>
        <p:nvSpPr>
          <p:cNvPr id="3" name="Picture Placeholder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en-US" noProof="0"/>
              <a:t>Click icon to add picture</a:t>
            </a:r>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en-US"/>
              <a:t>Click to edit Master text styles</a:t>
            </a:r>
          </a:p>
        </p:txBody>
      </p:sp>
      <p:sp>
        <p:nvSpPr>
          <p:cNvPr id="19" name="Date Placeholder 4">
            <a:extLst>
              <a:ext uri="{FF2B5EF4-FFF2-40B4-BE49-F238E27FC236}">
                <a16:creationId xmlns:a16="http://schemas.microsoft.com/office/drawing/2014/main" id="{B218A81A-9955-40D1-9C72-58963980EE48}"/>
              </a:ext>
            </a:extLst>
          </p:cNvPr>
          <p:cNvSpPr>
            <a:spLocks noGrp="1"/>
          </p:cNvSpPr>
          <p:nvPr>
            <p:ph type="dt" sz="half" idx="10"/>
          </p:nvPr>
        </p:nvSpPr>
        <p:spPr>
          <a:xfrm>
            <a:off x="6477000" y="55563"/>
            <a:ext cx="2133600" cy="365125"/>
          </a:xfrm>
        </p:spPr>
        <p:txBody>
          <a:bodyPr/>
          <a:lstStyle>
            <a:lvl1pPr>
              <a:defRPr/>
            </a:lvl1pPr>
          </a:lstStyle>
          <a:p>
            <a:pPr>
              <a:defRPr/>
            </a:pPr>
            <a:endParaRPr lang="sl-SI"/>
          </a:p>
        </p:txBody>
      </p:sp>
      <p:sp>
        <p:nvSpPr>
          <p:cNvPr id="20" name="Footer Placeholder 5">
            <a:extLst>
              <a:ext uri="{FF2B5EF4-FFF2-40B4-BE49-F238E27FC236}">
                <a16:creationId xmlns:a16="http://schemas.microsoft.com/office/drawing/2014/main" id="{3BBB6C78-087E-4158-A796-5D11B4EA2378}"/>
              </a:ext>
            </a:extLst>
          </p:cNvPr>
          <p:cNvSpPr>
            <a:spLocks noGrp="1"/>
          </p:cNvSpPr>
          <p:nvPr>
            <p:ph type="ftr" sz="quarter" idx="11"/>
          </p:nvPr>
        </p:nvSpPr>
        <p:spPr>
          <a:xfrm>
            <a:off x="914400" y="55563"/>
            <a:ext cx="5562600" cy="365125"/>
          </a:xfrm>
        </p:spPr>
        <p:txBody>
          <a:bodyPr/>
          <a:lstStyle>
            <a:lvl1pPr>
              <a:defRPr/>
            </a:lvl1pPr>
          </a:lstStyle>
          <a:p>
            <a:pPr>
              <a:defRPr/>
            </a:pPr>
            <a:endParaRPr lang="sl-SI"/>
          </a:p>
        </p:txBody>
      </p:sp>
      <p:sp>
        <p:nvSpPr>
          <p:cNvPr id="21" name="Slide Number Placeholder 6">
            <a:extLst>
              <a:ext uri="{FF2B5EF4-FFF2-40B4-BE49-F238E27FC236}">
                <a16:creationId xmlns:a16="http://schemas.microsoft.com/office/drawing/2014/main" id="{C5F398DD-3DE0-4EAB-BDB3-AA250C4754C8}"/>
              </a:ext>
            </a:extLst>
          </p:cNvPr>
          <p:cNvSpPr>
            <a:spLocks noGrp="1"/>
          </p:cNvSpPr>
          <p:nvPr>
            <p:ph type="sldNum" sz="quarter" idx="12"/>
          </p:nvPr>
        </p:nvSpPr>
        <p:spPr>
          <a:xfrm>
            <a:off x="8610600" y="55563"/>
            <a:ext cx="457200" cy="365125"/>
          </a:xfrm>
        </p:spPr>
        <p:txBody>
          <a:bodyPr/>
          <a:lstStyle>
            <a:lvl1pPr>
              <a:defRPr/>
            </a:lvl1pPr>
          </a:lstStyle>
          <a:p>
            <a:fld id="{A7632F2F-34B5-4776-957D-6DA03B377FE3}" type="slidenum">
              <a:rPr lang="sl-SI" altLang="sl-SI"/>
              <a:pPr/>
              <a:t>‹#›</a:t>
            </a:fld>
            <a:endParaRPr lang="sl-SI" altLang="sl-SI"/>
          </a:p>
        </p:txBody>
      </p:sp>
    </p:spTree>
    <p:extLst>
      <p:ext uri="{BB962C8B-B14F-4D97-AF65-F5344CB8AC3E}">
        <p14:creationId xmlns:p14="http://schemas.microsoft.com/office/powerpoint/2010/main" val="988032268"/>
      </p:ext>
    </p:extLst>
  </p:cSld>
  <p:clrMapOvr>
    <a:masterClrMapping/>
  </p:clrMapOvr>
  <p:transition spd="slow">
    <p:strips dir="ld"/>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1">
          <a:gsLst>
            <a:gs pos="0">
              <a:srgbClr val="000000"/>
            </a:gs>
            <a:gs pos="64999">
              <a:srgbClr val="000000"/>
            </a:gs>
            <a:gs pos="100000">
              <a:srgbClr val="5A77A9"/>
            </a:gs>
          </a:gsLst>
          <a:lin ang="5400000"/>
        </a:gra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4ED7F21A-751E-4E4A-9A98-65C54DF412CC}"/>
              </a:ext>
            </a:extLst>
          </p:cNvPr>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8" name="Rectangle 7">
            <a:extLst>
              <a:ext uri="{FF2B5EF4-FFF2-40B4-BE49-F238E27FC236}">
                <a16:creationId xmlns:a16="http://schemas.microsoft.com/office/drawing/2014/main" id="{0F0AE476-865C-4EFC-8E70-8177DF51B039}"/>
              </a:ext>
            </a:extLst>
          </p:cNvPr>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9" name="Rectangle 8">
            <a:extLst>
              <a:ext uri="{FF2B5EF4-FFF2-40B4-BE49-F238E27FC236}">
                <a16:creationId xmlns:a16="http://schemas.microsoft.com/office/drawing/2014/main" id="{CA0A1713-0B60-4E70-8CF3-B658948EE3FB}"/>
              </a:ext>
            </a:extLst>
          </p:cNvPr>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0" name="Rectangle 9">
            <a:extLst>
              <a:ext uri="{FF2B5EF4-FFF2-40B4-BE49-F238E27FC236}">
                <a16:creationId xmlns:a16="http://schemas.microsoft.com/office/drawing/2014/main" id="{94661340-7A1A-4916-BFA5-C88B3CCCB724}"/>
              </a:ext>
            </a:extLst>
          </p:cNvPr>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1" name="Rectangle 10">
            <a:extLst>
              <a:ext uri="{FF2B5EF4-FFF2-40B4-BE49-F238E27FC236}">
                <a16:creationId xmlns:a16="http://schemas.microsoft.com/office/drawing/2014/main" id="{4602E7CC-C35F-4CD0-92CA-7F0FB252A211}"/>
              </a:ext>
            </a:extLst>
          </p:cNvPr>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2" name="Rectangle 11">
            <a:extLst>
              <a:ext uri="{FF2B5EF4-FFF2-40B4-BE49-F238E27FC236}">
                <a16:creationId xmlns:a16="http://schemas.microsoft.com/office/drawing/2014/main" id="{6BD28018-80EC-4495-A8F7-40C82AD46550}"/>
              </a:ext>
            </a:extLst>
          </p:cNvPr>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5" name="Rectangle 14">
            <a:extLst>
              <a:ext uri="{FF2B5EF4-FFF2-40B4-BE49-F238E27FC236}">
                <a16:creationId xmlns:a16="http://schemas.microsoft.com/office/drawing/2014/main" id="{8460F4C2-DD2C-42D8-B583-44604BC39631}"/>
              </a:ext>
            </a:extLst>
          </p:cNvPr>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16" name="Rectangle 15">
            <a:extLst>
              <a:ext uri="{FF2B5EF4-FFF2-40B4-BE49-F238E27FC236}">
                <a16:creationId xmlns:a16="http://schemas.microsoft.com/office/drawing/2014/main" id="{F69066FC-0B4B-449D-9D8F-B743D190BECF}"/>
              </a:ext>
            </a:extLst>
          </p:cNvPr>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a:p>
        </p:txBody>
      </p:sp>
      <p:sp>
        <p:nvSpPr>
          <p:cNvPr id="17" name="Rectangle 16">
            <a:extLst>
              <a:ext uri="{FF2B5EF4-FFF2-40B4-BE49-F238E27FC236}">
                <a16:creationId xmlns:a16="http://schemas.microsoft.com/office/drawing/2014/main" id="{91DA6B47-71C7-4E4B-89FE-8CE71BEE527B}"/>
              </a:ext>
            </a:extLst>
          </p:cNvPr>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defRPr/>
            </a:pPr>
            <a:endParaRPr lang="en-US" dirty="0"/>
          </a:p>
        </p:txBody>
      </p:sp>
      <p:sp>
        <p:nvSpPr>
          <p:cNvPr id="22" name="Title Placeholder 21">
            <a:extLst>
              <a:ext uri="{FF2B5EF4-FFF2-40B4-BE49-F238E27FC236}">
                <a16:creationId xmlns:a16="http://schemas.microsoft.com/office/drawing/2014/main" id="{A19CA56C-0704-4B22-9A17-B7392B34584C}"/>
              </a:ext>
            </a:extLst>
          </p:cNvPr>
          <p:cNvSpPr>
            <a:spLocks noGrp="1"/>
          </p:cNvSpPr>
          <p:nvPr>
            <p:ph type="title"/>
          </p:nvPr>
        </p:nvSpPr>
        <p:spPr>
          <a:xfrm>
            <a:off x="914400" y="512763"/>
            <a:ext cx="7772400" cy="914400"/>
          </a:xfrm>
          <a:prstGeom prst="rect">
            <a:avLst/>
          </a:prstGeom>
        </p:spPr>
        <p:txBody>
          <a:bodyPr vert="horz" anchor="t">
            <a:noAutofit/>
          </a:bodyPr>
          <a:lstStyle/>
          <a:p>
            <a:r>
              <a:rPr lang="en-US"/>
              <a:t>Click to edit Master title style</a:t>
            </a:r>
          </a:p>
        </p:txBody>
      </p:sp>
      <p:sp>
        <p:nvSpPr>
          <p:cNvPr id="1036" name="Text Placeholder 12">
            <a:extLst>
              <a:ext uri="{FF2B5EF4-FFF2-40B4-BE49-F238E27FC236}">
                <a16:creationId xmlns:a16="http://schemas.microsoft.com/office/drawing/2014/main" id="{6F529214-27D3-4BD2-88CF-45768FA718B8}"/>
              </a:ext>
            </a:extLst>
          </p:cNvPr>
          <p:cNvSpPr>
            <a:spLocks noGrp="1"/>
          </p:cNvSpPr>
          <p:nvPr>
            <p:ph type="body" idx="1"/>
          </p:nvPr>
        </p:nvSpPr>
        <p:spPr bwMode="auto">
          <a:xfrm>
            <a:off x="914400" y="1784350"/>
            <a:ext cx="77724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sl-SI"/>
              <a:t>Click to edit Master text styles</a:t>
            </a:r>
          </a:p>
          <a:p>
            <a:pPr lvl="1"/>
            <a:r>
              <a:rPr lang="en-US" altLang="sl-SI"/>
              <a:t>Second level</a:t>
            </a:r>
          </a:p>
          <a:p>
            <a:pPr lvl="2"/>
            <a:r>
              <a:rPr lang="en-US" altLang="sl-SI"/>
              <a:t>Third level</a:t>
            </a:r>
          </a:p>
          <a:p>
            <a:pPr lvl="3"/>
            <a:r>
              <a:rPr lang="en-US" altLang="sl-SI"/>
              <a:t>Fourth level</a:t>
            </a:r>
          </a:p>
          <a:p>
            <a:pPr lvl="4"/>
            <a:r>
              <a:rPr lang="en-US" altLang="sl-SI"/>
              <a:t>Fifth level</a:t>
            </a:r>
          </a:p>
        </p:txBody>
      </p:sp>
      <p:sp>
        <p:nvSpPr>
          <p:cNvPr id="14" name="Date Placeholder 13">
            <a:extLst>
              <a:ext uri="{FF2B5EF4-FFF2-40B4-BE49-F238E27FC236}">
                <a16:creationId xmlns:a16="http://schemas.microsoft.com/office/drawing/2014/main" id="{DA973336-06D8-4038-B441-D20252981779}"/>
              </a:ext>
            </a:extLst>
          </p:cNvPr>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pPr>
              <a:defRPr/>
            </a:pPr>
            <a:endParaRPr lang="sl-SI"/>
          </a:p>
        </p:txBody>
      </p:sp>
      <p:sp>
        <p:nvSpPr>
          <p:cNvPr id="3" name="Footer Placeholder 2">
            <a:extLst>
              <a:ext uri="{FF2B5EF4-FFF2-40B4-BE49-F238E27FC236}">
                <a16:creationId xmlns:a16="http://schemas.microsoft.com/office/drawing/2014/main" id="{6A8495D9-E3F3-468B-AB13-62AE6E28732E}"/>
              </a:ext>
            </a:extLst>
          </p:cNvPr>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pPr>
              <a:defRPr/>
            </a:pPr>
            <a:endParaRPr lang="sl-SI"/>
          </a:p>
        </p:txBody>
      </p:sp>
      <p:sp>
        <p:nvSpPr>
          <p:cNvPr id="23" name="Slide Number Placeholder 22">
            <a:extLst>
              <a:ext uri="{FF2B5EF4-FFF2-40B4-BE49-F238E27FC236}">
                <a16:creationId xmlns:a16="http://schemas.microsoft.com/office/drawing/2014/main" id="{D4A39CF3-E169-4FEC-8377-3B65FA5F24DB}"/>
              </a:ext>
            </a:extLst>
          </p:cNvPr>
          <p:cNvSpPr>
            <a:spLocks noGrp="1"/>
          </p:cNvSpPr>
          <p:nvPr>
            <p:ph type="sldNum" sz="quarter" idx="4"/>
          </p:nvPr>
        </p:nvSpPr>
        <p:spPr>
          <a:xfrm>
            <a:off x="8610600" y="6416675"/>
            <a:ext cx="457200" cy="365125"/>
          </a:xfrm>
          <a:prstGeom prst="rect">
            <a:avLst/>
          </a:prstGeom>
        </p:spPr>
        <p:txBody>
          <a:bodyPr vert="horz" wrap="square" lIns="91440" tIns="45720" rIns="91440" bIns="45720" numCol="1" anchor="b" anchorCtr="0" compatLnSpc="1">
            <a:prstTxWarp prst="textNoShape">
              <a:avLst/>
            </a:prstTxWarp>
          </a:bodyPr>
          <a:lstStyle>
            <a:lvl1pPr>
              <a:defRPr sz="1200">
                <a:solidFill>
                  <a:schemeClr val="tx2"/>
                </a:solidFill>
              </a:defRPr>
            </a:lvl1pPr>
          </a:lstStyle>
          <a:p>
            <a:fld id="{27DDDA70-5F24-4A31-8ABC-651D0418086D}" type="slidenum">
              <a:rPr lang="sl-SI" altLang="sl-SI"/>
              <a:pPr/>
              <a:t>‹#›</a:t>
            </a:fld>
            <a:endParaRPr lang="sl-SI" altLang="sl-SI"/>
          </a:p>
        </p:txBody>
      </p:sp>
    </p:spTree>
  </p:cSld>
  <p:clrMap bg1="dk1" tx1="lt1" bg2="dk2" tx2="lt2" accent1="accent1" accent2="accent2" accent3="accent3" accent4="accent4" accent5="accent5" accent6="accent6" hlink="hlink" folHlink="folHlink"/>
  <p:sldLayoutIdLst>
    <p:sldLayoutId id="2147483985" r:id="rId1"/>
    <p:sldLayoutId id="2147483980" r:id="rId2"/>
    <p:sldLayoutId id="2147483986" r:id="rId3"/>
    <p:sldLayoutId id="2147483987" r:id="rId4"/>
    <p:sldLayoutId id="2147483988" r:id="rId5"/>
    <p:sldLayoutId id="2147483981" r:id="rId6"/>
    <p:sldLayoutId id="2147483989" r:id="rId7"/>
    <p:sldLayoutId id="2147483982" r:id="rId8"/>
    <p:sldLayoutId id="2147483990" r:id="rId9"/>
    <p:sldLayoutId id="2147483983" r:id="rId10"/>
    <p:sldLayoutId id="2147483984" r:id="rId11"/>
    <p:sldLayoutId id="2147483991" r:id="rId12"/>
  </p:sldLayoutIdLst>
  <p:transition spd="slow">
    <p:strips dir="ld"/>
  </p:transition>
  <p:txStyles>
    <p:titleStyle>
      <a:lvl1pPr algn="l" rtl="0" fontAlgn="base">
        <a:spcBef>
          <a:spcPct val="0"/>
        </a:spcBef>
        <a:spcAft>
          <a:spcPct val="0"/>
        </a:spcAft>
        <a:defRPr sz="4000" kern="1200" spc="-100">
          <a:solidFill>
            <a:srgbClr val="C1EEFF"/>
          </a:solidFill>
          <a:latin typeface="+mj-lt"/>
          <a:ea typeface="+mj-ea"/>
          <a:cs typeface="+mj-cs"/>
        </a:defRPr>
      </a:lvl1pPr>
      <a:lvl2pPr algn="l" rtl="0" fontAlgn="base">
        <a:spcBef>
          <a:spcPct val="0"/>
        </a:spcBef>
        <a:spcAft>
          <a:spcPct val="0"/>
        </a:spcAft>
        <a:defRPr sz="4000">
          <a:solidFill>
            <a:srgbClr val="C1EEFF"/>
          </a:solidFill>
          <a:latin typeface="Consolas" panose="020B0609020204030204" pitchFamily="49" charset="0"/>
        </a:defRPr>
      </a:lvl2pPr>
      <a:lvl3pPr algn="l" rtl="0" fontAlgn="base">
        <a:spcBef>
          <a:spcPct val="0"/>
        </a:spcBef>
        <a:spcAft>
          <a:spcPct val="0"/>
        </a:spcAft>
        <a:defRPr sz="4000">
          <a:solidFill>
            <a:srgbClr val="C1EEFF"/>
          </a:solidFill>
          <a:latin typeface="Consolas" panose="020B0609020204030204" pitchFamily="49" charset="0"/>
        </a:defRPr>
      </a:lvl3pPr>
      <a:lvl4pPr algn="l" rtl="0" fontAlgn="base">
        <a:spcBef>
          <a:spcPct val="0"/>
        </a:spcBef>
        <a:spcAft>
          <a:spcPct val="0"/>
        </a:spcAft>
        <a:defRPr sz="4000">
          <a:solidFill>
            <a:srgbClr val="C1EEFF"/>
          </a:solidFill>
          <a:latin typeface="Consolas" panose="020B0609020204030204" pitchFamily="49" charset="0"/>
        </a:defRPr>
      </a:lvl4pPr>
      <a:lvl5pPr algn="l" rtl="0" fontAlgn="base">
        <a:spcBef>
          <a:spcPct val="0"/>
        </a:spcBef>
        <a:spcAft>
          <a:spcPct val="0"/>
        </a:spcAft>
        <a:defRPr sz="4000">
          <a:solidFill>
            <a:srgbClr val="C1EEFF"/>
          </a:solidFill>
          <a:latin typeface="Consolas" panose="020B0609020204030204" pitchFamily="49" charset="0"/>
        </a:defRPr>
      </a:lvl5pPr>
      <a:lvl6pPr marL="457200" algn="l" rtl="0" fontAlgn="base">
        <a:spcBef>
          <a:spcPct val="0"/>
        </a:spcBef>
        <a:spcAft>
          <a:spcPct val="0"/>
        </a:spcAft>
        <a:defRPr sz="4000">
          <a:solidFill>
            <a:srgbClr val="C1EEFF"/>
          </a:solidFill>
          <a:latin typeface="Consolas" panose="020B0609020204030204" pitchFamily="49" charset="0"/>
        </a:defRPr>
      </a:lvl6pPr>
      <a:lvl7pPr marL="914400" algn="l" rtl="0" fontAlgn="base">
        <a:spcBef>
          <a:spcPct val="0"/>
        </a:spcBef>
        <a:spcAft>
          <a:spcPct val="0"/>
        </a:spcAft>
        <a:defRPr sz="4000">
          <a:solidFill>
            <a:srgbClr val="C1EEFF"/>
          </a:solidFill>
          <a:latin typeface="Consolas" panose="020B0609020204030204" pitchFamily="49" charset="0"/>
        </a:defRPr>
      </a:lvl7pPr>
      <a:lvl8pPr marL="1371600" algn="l" rtl="0" fontAlgn="base">
        <a:spcBef>
          <a:spcPct val="0"/>
        </a:spcBef>
        <a:spcAft>
          <a:spcPct val="0"/>
        </a:spcAft>
        <a:defRPr sz="4000">
          <a:solidFill>
            <a:srgbClr val="C1EEFF"/>
          </a:solidFill>
          <a:latin typeface="Consolas" panose="020B0609020204030204" pitchFamily="49" charset="0"/>
        </a:defRPr>
      </a:lvl8pPr>
      <a:lvl9pPr marL="1828800" algn="l" rtl="0" fontAlgn="base">
        <a:spcBef>
          <a:spcPct val="0"/>
        </a:spcBef>
        <a:spcAft>
          <a:spcPct val="0"/>
        </a:spcAft>
        <a:defRPr sz="4000">
          <a:solidFill>
            <a:srgbClr val="C1EEFF"/>
          </a:solidFill>
          <a:latin typeface="Consolas" panose="020B0609020204030204" pitchFamily="49" charset="0"/>
        </a:defRPr>
      </a:lvl9pPr>
      <a:extLst/>
    </p:titleStyle>
    <p:bodyStyle>
      <a:lvl1pPr marL="411163" indent="-342900" algn="l" rtl="0" fontAlgn="base">
        <a:spcBef>
          <a:spcPts val="700"/>
        </a:spcBef>
        <a:spcAft>
          <a:spcPct val="0"/>
        </a:spcAft>
        <a:buClr>
          <a:schemeClr val="tx2"/>
        </a:buClr>
        <a:buSzPct val="95000"/>
        <a:buFont typeface="Wingdings" panose="05000000000000000000"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anose="05000000000000000000"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anose="05020102010507070707"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FEB80A"/>
        </a:buClr>
        <a:buFont typeface="Wingdings 3" panose="05040102010807070707"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FEB80A"/>
        </a:buClr>
        <a:buFont typeface="Wingdings 2" panose="05020102010507070707"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wikipedia.si/" TargetMode="External"/><Relationship Id="rId2" Type="http://schemas.openxmlformats.org/officeDocument/2006/relationships/hyperlink" Target="http://www.preseren.net/"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pic>
        <p:nvPicPr>
          <p:cNvPr id="9218" name="Picture 4" descr="462px-France_Prešeren-foto1">
            <a:extLst>
              <a:ext uri="{FF2B5EF4-FFF2-40B4-BE49-F238E27FC236}">
                <a16:creationId xmlns:a16="http://schemas.microsoft.com/office/drawing/2014/main" id="{A363FC00-0F46-4CF5-B4B5-94F27A91CF1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31913" y="2781300"/>
            <a:ext cx="2376487"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5" name="WordArt 5" descr="Tesne navpične črte">
            <a:extLst>
              <a:ext uri="{FF2B5EF4-FFF2-40B4-BE49-F238E27FC236}">
                <a16:creationId xmlns:a16="http://schemas.microsoft.com/office/drawing/2014/main" id="{0B02B9F6-83BB-437D-A3FF-7DF0934A6B98}"/>
              </a:ext>
            </a:extLst>
          </p:cNvPr>
          <p:cNvSpPr>
            <a:spLocks noChangeArrowheads="1" noChangeShapeType="1" noTextEdit="1"/>
          </p:cNvSpPr>
          <p:nvPr/>
        </p:nvSpPr>
        <p:spPr bwMode="auto">
          <a:xfrm>
            <a:off x="539750" y="115888"/>
            <a:ext cx="7775575" cy="2449512"/>
          </a:xfrm>
          <a:prstGeom prst="rect">
            <a:avLst/>
          </a:prstGeom>
        </p:spPr>
        <p:txBody>
          <a:bodyPr wrap="none" fromWordArt="1">
            <a:prstTxWarp prst="textCurveUp">
              <a:avLst>
                <a:gd name="adj" fmla="val 40356"/>
              </a:avLst>
            </a:prstTxWarp>
          </a:bodyPr>
          <a:lstStyle/>
          <a:p>
            <a:pPr algn="ctr"/>
            <a:r>
              <a:rPr lang="sl-SI" sz="3600" b="1" kern="10">
                <a:ln w="12700">
                  <a:solidFill>
                    <a:srgbClr val="000000"/>
                  </a:solidFill>
                  <a:round/>
                  <a:headEnd/>
                  <a:tailEnd/>
                </a:ln>
                <a:pattFill prst="dashHorz">
                  <a:fgClr>
                    <a:srgbClr val="808080"/>
                  </a:fgClr>
                  <a:bgClr>
                    <a:srgbClr val="FFFF00"/>
                  </a:bgClr>
                </a:pattFill>
                <a:effectLst>
                  <a:outerShdw dist="45791" dir="2021404" algn="ctr" rotWithShape="0">
                    <a:srgbClr val="808080">
                      <a:alpha val="79999"/>
                    </a:srgbClr>
                  </a:outerShdw>
                </a:effectLst>
                <a:latin typeface="Arial Black" panose="020B0A04020102020204" pitchFamily="34" charset="0"/>
              </a:rPr>
              <a:t>Prešernove ljubezni</a:t>
            </a:r>
          </a:p>
        </p:txBody>
      </p:sp>
      <p:pic>
        <p:nvPicPr>
          <p:cNvPr id="9220" name="Picture 6" descr="srce_1_300">
            <a:extLst>
              <a:ext uri="{FF2B5EF4-FFF2-40B4-BE49-F238E27FC236}">
                <a16:creationId xmlns:a16="http://schemas.microsoft.com/office/drawing/2014/main" id="{910D6EC5-162C-47CA-A934-1E1DCC2F826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1265802">
            <a:off x="5508625" y="2852738"/>
            <a:ext cx="2963863" cy="2963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spd="slow">
    <p:split/>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 presetClass="entr" presetSubtype="16"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Effect transition="in" filter="box(in)">
                                      <p:cBhvr>
                                        <p:cTn id="7" dur="500"/>
                                        <p:tgtEl>
                                          <p:spTgt spid="30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42" name="Rectangle 2">
            <a:extLst>
              <a:ext uri="{FF2B5EF4-FFF2-40B4-BE49-F238E27FC236}">
                <a16:creationId xmlns:a16="http://schemas.microsoft.com/office/drawing/2014/main" id="{90D8775C-271F-465B-BED3-E5BE55FC9F25}"/>
              </a:ext>
            </a:extLst>
          </p:cNvPr>
          <p:cNvSpPr>
            <a:spLocks noGrp="1" noRot="1" noChangeArrowheads="1"/>
          </p:cNvSpPr>
          <p:nvPr>
            <p:ph type="title"/>
          </p:nvPr>
        </p:nvSpPr>
        <p:spPr/>
        <p:txBody>
          <a:bodyPr/>
          <a:lstStyle/>
          <a:p>
            <a:pPr fontAlgn="auto">
              <a:spcAft>
                <a:spcPts val="0"/>
              </a:spcAft>
              <a:defRPr/>
            </a:pPr>
            <a:r>
              <a:rPr lang="sl-SI" dirty="0">
                <a:solidFill>
                  <a:schemeClr val="tx2">
                    <a:satMod val="200000"/>
                  </a:schemeClr>
                </a:solidFill>
              </a:rPr>
              <a:t>Zalika Dolenc</a:t>
            </a:r>
          </a:p>
        </p:txBody>
      </p:sp>
      <p:sp>
        <p:nvSpPr>
          <p:cNvPr id="112643" name="Rectangle 3">
            <a:extLst>
              <a:ext uri="{FF2B5EF4-FFF2-40B4-BE49-F238E27FC236}">
                <a16:creationId xmlns:a16="http://schemas.microsoft.com/office/drawing/2014/main" id="{79F1D607-594A-42C2-9C55-A31C01A226E4}"/>
              </a:ext>
            </a:extLst>
          </p:cNvPr>
          <p:cNvSpPr>
            <a:spLocks noGrp="1" noChangeArrowheads="1"/>
          </p:cNvSpPr>
          <p:nvPr>
            <p:ph type="body" sz="half" idx="1"/>
          </p:nvPr>
        </p:nvSpPr>
        <p:spPr>
          <a:xfrm>
            <a:off x="285750" y="1214438"/>
            <a:ext cx="6286500" cy="5643562"/>
          </a:xfrm>
        </p:spPr>
        <p:txBody>
          <a:bodyPr/>
          <a:lstStyle/>
          <a:p>
            <a:r>
              <a:rPr lang="sl-SI" altLang="sl-SI"/>
              <a:t>Prešeren se je v študentskih letih zanimal za hči gostilničarja Zaliko Dolenc, ki pa ga je zavrnila. </a:t>
            </a:r>
          </a:p>
          <a:p>
            <a:r>
              <a:rPr lang="sl-SI" altLang="sl-SI"/>
              <a:t>Odmev neuslišane ljubezni je najti v baladi Povodni mož. Prešeren je v prvotni izdaji pesmi pisal o Zaliki, pozneje, v priredbi za Poezije, pa je Zaliko preimenoval v Urško. </a:t>
            </a:r>
          </a:p>
          <a:p>
            <a:r>
              <a:rPr lang="sl-SI" altLang="sl-SI"/>
              <a:t>Tudi v pesmi Dekletom je imel v mislih "prevzetno" Zaliko. </a:t>
            </a:r>
          </a:p>
        </p:txBody>
      </p:sp>
      <p:pic>
        <p:nvPicPr>
          <p:cNvPr id="10244" name="Content Placeholder 6" descr="zalika_d.jpg">
            <a:extLst>
              <a:ext uri="{FF2B5EF4-FFF2-40B4-BE49-F238E27FC236}">
                <a16:creationId xmlns:a16="http://schemas.microsoft.com/office/drawing/2014/main" id="{1CCE8749-6F41-4A9A-B6CB-BA4C9263B867}"/>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6572250" y="1714500"/>
            <a:ext cx="2381250" cy="3357563"/>
          </a:xfrm>
        </p:spPr>
      </p:pic>
    </p:spTree>
  </p:cSld>
  <p:clrMapOvr>
    <a:masterClrMapping/>
  </p:clrMapOvr>
  <p:transition spd="slow">
    <p:strips dir="ld"/>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12643">
                                            <p:txEl>
                                              <p:pRg st="0" end="0"/>
                                            </p:txEl>
                                          </p:spTgt>
                                        </p:tgtEl>
                                        <p:attrNameLst>
                                          <p:attrName>style.visibility</p:attrName>
                                        </p:attrNameLst>
                                      </p:cBhvr>
                                      <p:to>
                                        <p:strVal val="visible"/>
                                      </p:to>
                                    </p:set>
                                    <p:anim calcmode="lin" valueType="num">
                                      <p:cBhvr additive="base">
                                        <p:cTn id="7" dur="500" fill="hold"/>
                                        <p:tgtEl>
                                          <p:spTgt spid="11264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1264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8" presetClass="entr" presetSubtype="16" fill="hold" nodeType="clickEffect">
                                  <p:stCondLst>
                                    <p:cond delay="0"/>
                                  </p:stCondLst>
                                  <p:childTnLst>
                                    <p:set>
                                      <p:cBhvr>
                                        <p:cTn id="12" dur="1" fill="hold">
                                          <p:stCondLst>
                                            <p:cond delay="0"/>
                                          </p:stCondLst>
                                        </p:cTn>
                                        <p:tgtEl>
                                          <p:spTgt spid="112643">
                                            <p:txEl>
                                              <p:pRg st="1" end="1"/>
                                            </p:txEl>
                                          </p:spTgt>
                                        </p:tgtEl>
                                        <p:attrNameLst>
                                          <p:attrName>style.visibility</p:attrName>
                                        </p:attrNameLst>
                                      </p:cBhvr>
                                      <p:to>
                                        <p:strVal val="visible"/>
                                      </p:to>
                                    </p:set>
                                    <p:animEffect transition="in" filter="diamond(in)">
                                      <p:cBhvr>
                                        <p:cTn id="13" dur="2000"/>
                                        <p:tgtEl>
                                          <p:spTgt spid="112643">
                                            <p:txEl>
                                              <p:pRg st="1" end="1"/>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20" presetClass="entr" presetSubtype="0" fill="hold" nodeType="clickEffect">
                                  <p:stCondLst>
                                    <p:cond delay="0"/>
                                  </p:stCondLst>
                                  <p:childTnLst>
                                    <p:set>
                                      <p:cBhvr>
                                        <p:cTn id="17" dur="1" fill="hold">
                                          <p:stCondLst>
                                            <p:cond delay="0"/>
                                          </p:stCondLst>
                                        </p:cTn>
                                        <p:tgtEl>
                                          <p:spTgt spid="112643">
                                            <p:txEl>
                                              <p:pRg st="2" end="2"/>
                                            </p:txEl>
                                          </p:spTgt>
                                        </p:tgtEl>
                                        <p:attrNameLst>
                                          <p:attrName>style.visibility</p:attrName>
                                        </p:attrNameLst>
                                      </p:cBhvr>
                                      <p:to>
                                        <p:strVal val="visible"/>
                                      </p:to>
                                    </p:set>
                                    <p:animEffect transition="in" filter="wedge">
                                      <p:cBhvr>
                                        <p:cTn id="18" dur="2000"/>
                                        <p:tgtEl>
                                          <p:spTgt spid="11264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a:extLst>
              <a:ext uri="{FF2B5EF4-FFF2-40B4-BE49-F238E27FC236}">
                <a16:creationId xmlns:a16="http://schemas.microsoft.com/office/drawing/2014/main" id="{145F717B-2C64-4211-A743-42DF6C142DCD}"/>
              </a:ext>
            </a:extLst>
          </p:cNvPr>
          <p:cNvSpPr>
            <a:spLocks noGrp="1" noRot="1" noChangeArrowheads="1"/>
          </p:cNvSpPr>
          <p:nvPr>
            <p:ph type="title"/>
          </p:nvPr>
        </p:nvSpPr>
        <p:spPr/>
        <p:txBody>
          <a:bodyPr/>
          <a:lstStyle/>
          <a:p>
            <a:pPr fontAlgn="auto">
              <a:spcAft>
                <a:spcPts val="0"/>
              </a:spcAft>
              <a:defRPr/>
            </a:pPr>
            <a:r>
              <a:rPr lang="sl-SI">
                <a:solidFill>
                  <a:schemeClr val="tx2">
                    <a:satMod val="200000"/>
                  </a:schemeClr>
                </a:solidFill>
              </a:rPr>
              <a:t>Julija Primic</a:t>
            </a:r>
          </a:p>
        </p:txBody>
      </p:sp>
      <p:sp>
        <p:nvSpPr>
          <p:cNvPr id="65540" name="Rectangle 4">
            <a:extLst>
              <a:ext uri="{FF2B5EF4-FFF2-40B4-BE49-F238E27FC236}">
                <a16:creationId xmlns:a16="http://schemas.microsoft.com/office/drawing/2014/main" id="{C6290888-6F34-4873-99EC-118029F60DF6}"/>
              </a:ext>
            </a:extLst>
          </p:cNvPr>
          <p:cNvSpPr>
            <a:spLocks noGrp="1" noChangeArrowheads="1"/>
          </p:cNvSpPr>
          <p:nvPr>
            <p:ph type="body" sz="half" idx="1"/>
          </p:nvPr>
        </p:nvSpPr>
        <p:spPr>
          <a:xfrm>
            <a:off x="457200" y="1268413"/>
            <a:ext cx="4543425" cy="4608512"/>
          </a:xfrm>
        </p:spPr>
        <p:txBody>
          <a:bodyPr>
            <a:normAutofit lnSpcReduction="10000"/>
          </a:bodyPr>
          <a:lstStyle/>
          <a:p>
            <a:pPr marL="411480" fontAlgn="auto">
              <a:spcAft>
                <a:spcPts val="0"/>
              </a:spcAft>
              <a:buFont typeface="Wingdings"/>
              <a:buChar char=""/>
              <a:defRPr/>
            </a:pPr>
            <a:r>
              <a:rPr lang="sl-SI" sz="2400"/>
              <a:t>Julija je bila hči bogate trgovske družine iz Ljubljane.</a:t>
            </a:r>
          </a:p>
          <a:p>
            <a:pPr marL="411480" fontAlgn="auto">
              <a:spcAft>
                <a:spcPts val="0"/>
              </a:spcAft>
              <a:buFont typeface="Wingdings"/>
              <a:buChar char=""/>
              <a:defRPr/>
            </a:pPr>
            <a:r>
              <a:rPr lang="sl-SI" sz="2400"/>
              <a:t>Prešeren se vanjo zaljubil ob naključnem srečanju v trnovski cerkvi.</a:t>
            </a:r>
          </a:p>
          <a:p>
            <a:pPr marL="411480" fontAlgn="auto">
              <a:spcAft>
                <a:spcPts val="0"/>
              </a:spcAft>
              <a:buFont typeface="Wingdings"/>
              <a:buChar char=""/>
              <a:defRPr/>
            </a:pPr>
            <a:r>
              <a:rPr lang="sl-SI" sz="2400"/>
              <a:t>Julija njegove ljubezni ni sprejela in se je zaročila z bogatim plemiškim sinom. Poročila sta se leta 1839.</a:t>
            </a:r>
          </a:p>
          <a:p>
            <a:pPr marL="411480" fontAlgn="auto">
              <a:spcAft>
                <a:spcPts val="0"/>
              </a:spcAft>
              <a:buFont typeface="Wingdings"/>
              <a:buChar char=""/>
              <a:defRPr/>
            </a:pPr>
            <a:r>
              <a:rPr lang="sl-SI" sz="2400"/>
              <a:t>France ni nikoli pozabil Julije. Posvetil ji je pesem Sonetni venec.  </a:t>
            </a:r>
          </a:p>
        </p:txBody>
      </p:sp>
      <p:pic>
        <p:nvPicPr>
          <p:cNvPr id="11268" name="Picture 6" descr="julija_p">
            <a:extLst>
              <a:ext uri="{FF2B5EF4-FFF2-40B4-BE49-F238E27FC236}">
                <a16:creationId xmlns:a16="http://schemas.microsoft.com/office/drawing/2014/main" id="{4BDD993D-1937-4C00-BF4E-4D21D8A9E0B5}"/>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4859338" y="1773238"/>
            <a:ext cx="3313112" cy="4392612"/>
          </a:xfrm>
          <a:noFill/>
        </p:spPr>
      </p:pic>
    </p:spTree>
  </p:cSld>
  <p:clrMapOvr>
    <a:masterClrMapping/>
  </p:clrMapOvr>
  <p:transition spd="slow">
    <p:wheel/>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1" presetClass="entr" presetSubtype="0" fill="hold" nodeType="clickEffect">
                                  <p:stCondLst>
                                    <p:cond delay="0"/>
                                  </p:stCondLst>
                                  <p:iterate type="lt">
                                    <p:tmPct val="10000"/>
                                  </p:iterate>
                                  <p:childTnLst>
                                    <p:set>
                                      <p:cBhvr>
                                        <p:cTn id="6" dur="1" fill="hold">
                                          <p:stCondLst>
                                            <p:cond delay="0"/>
                                          </p:stCondLst>
                                        </p:cTn>
                                        <p:tgtEl>
                                          <p:spTgt spid="65540">
                                            <p:txEl>
                                              <p:pRg st="0" end="0"/>
                                            </p:txEl>
                                          </p:spTgt>
                                        </p:tgtEl>
                                        <p:attrNameLst>
                                          <p:attrName>style.visibility</p:attrName>
                                        </p:attrNameLst>
                                      </p:cBhvr>
                                      <p:to>
                                        <p:strVal val="visible"/>
                                      </p:to>
                                    </p:set>
                                    <p:anim calcmode="lin" valueType="num">
                                      <p:cBhvr>
                                        <p:cTn id="7" dur="500" fill="hold"/>
                                        <p:tgtEl>
                                          <p:spTgt spid="65540">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5540">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65540">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5540">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5540">
                                            <p:txEl>
                                              <p:pRg st="0" end="0"/>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65540">
                                            <p:txEl>
                                              <p:pRg st="1" end="1"/>
                                            </p:txEl>
                                          </p:spTgt>
                                        </p:tgtEl>
                                        <p:attrNameLst>
                                          <p:attrName>style.visibility</p:attrName>
                                        </p:attrNameLst>
                                      </p:cBhvr>
                                      <p:to>
                                        <p:strVal val="visible"/>
                                      </p:to>
                                    </p:set>
                                    <p:anim calcmode="lin" valueType="num">
                                      <p:cBhvr>
                                        <p:cTn id="14" dur="500" fill="hold"/>
                                        <p:tgtEl>
                                          <p:spTgt spid="65540">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65540">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65540">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65540">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65540">
                                            <p:txEl>
                                              <p:pRg st="1" end="1"/>
                                            </p:txEl>
                                          </p:spTgt>
                                        </p:tgtEl>
                                      </p:cBhvr>
                                    </p:animEffect>
                                  </p:childTnLst>
                                </p:cTn>
                              </p:par>
                              <p:par>
                                <p:cTn id="19" presetID="41" presetClass="entr" presetSubtype="0" fill="hold" nodeType="withEffect">
                                  <p:stCondLst>
                                    <p:cond delay="0"/>
                                  </p:stCondLst>
                                  <p:iterate type="lt">
                                    <p:tmPct val="10000"/>
                                  </p:iterate>
                                  <p:childTnLst>
                                    <p:set>
                                      <p:cBhvr>
                                        <p:cTn id="20" dur="1" fill="hold">
                                          <p:stCondLst>
                                            <p:cond delay="0"/>
                                          </p:stCondLst>
                                        </p:cTn>
                                        <p:tgtEl>
                                          <p:spTgt spid="65540">
                                            <p:txEl>
                                              <p:pRg st="2" end="2"/>
                                            </p:txEl>
                                          </p:spTgt>
                                        </p:tgtEl>
                                        <p:attrNameLst>
                                          <p:attrName>style.visibility</p:attrName>
                                        </p:attrNameLst>
                                      </p:cBhvr>
                                      <p:to>
                                        <p:strVal val="visible"/>
                                      </p:to>
                                    </p:set>
                                    <p:anim calcmode="lin" valueType="num">
                                      <p:cBhvr>
                                        <p:cTn id="21" dur="500" fill="hold"/>
                                        <p:tgtEl>
                                          <p:spTgt spid="65540">
                                            <p:txEl>
                                              <p:pRg st="2" end="2"/>
                                            </p:txEl>
                                          </p:spTgt>
                                        </p:tgtEl>
                                        <p:attrNameLst>
                                          <p:attrName>ppt_x</p:attrName>
                                        </p:attrNameLst>
                                      </p:cBhvr>
                                      <p:tavLst>
                                        <p:tav tm="0">
                                          <p:val>
                                            <p:strVal val="#ppt_x"/>
                                          </p:val>
                                        </p:tav>
                                        <p:tav tm="50000">
                                          <p:val>
                                            <p:strVal val="#ppt_x+.1"/>
                                          </p:val>
                                        </p:tav>
                                        <p:tav tm="100000">
                                          <p:val>
                                            <p:strVal val="#ppt_x"/>
                                          </p:val>
                                        </p:tav>
                                      </p:tavLst>
                                    </p:anim>
                                    <p:anim calcmode="lin" valueType="num">
                                      <p:cBhvr>
                                        <p:cTn id="22" dur="500" fill="hold"/>
                                        <p:tgtEl>
                                          <p:spTgt spid="65540">
                                            <p:txEl>
                                              <p:pRg st="2" end="2"/>
                                            </p:txEl>
                                          </p:spTgt>
                                        </p:tgtEl>
                                        <p:attrNameLst>
                                          <p:attrName>ppt_y</p:attrName>
                                        </p:attrNameLst>
                                      </p:cBhvr>
                                      <p:tavLst>
                                        <p:tav tm="0">
                                          <p:val>
                                            <p:strVal val="#ppt_y"/>
                                          </p:val>
                                        </p:tav>
                                        <p:tav tm="100000">
                                          <p:val>
                                            <p:strVal val="#ppt_y"/>
                                          </p:val>
                                        </p:tav>
                                      </p:tavLst>
                                    </p:anim>
                                    <p:anim calcmode="lin" valueType="num">
                                      <p:cBhvr>
                                        <p:cTn id="23" dur="500" fill="hold"/>
                                        <p:tgtEl>
                                          <p:spTgt spid="65540">
                                            <p:txEl>
                                              <p:pRg st="2" end="2"/>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24" dur="500" fill="hold"/>
                                        <p:tgtEl>
                                          <p:spTgt spid="65540">
                                            <p:txEl>
                                              <p:pRg st="2" end="2"/>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25" dur="500" tmFilter="0,0; .5, 1; 1, 1"/>
                                        <p:tgtEl>
                                          <p:spTgt spid="65540">
                                            <p:txEl>
                                              <p:pRg st="2" end="2"/>
                                            </p:txEl>
                                          </p:spTgt>
                                        </p:tgtEl>
                                      </p:cBhvr>
                                    </p:animEffect>
                                  </p:childTnLst>
                                </p:cTn>
                              </p:par>
                              <p:par>
                                <p:cTn id="26" presetID="41" presetClass="entr" presetSubtype="0" fill="hold" nodeType="withEffect">
                                  <p:stCondLst>
                                    <p:cond delay="0"/>
                                  </p:stCondLst>
                                  <p:iterate type="lt">
                                    <p:tmPct val="10000"/>
                                  </p:iterate>
                                  <p:childTnLst>
                                    <p:set>
                                      <p:cBhvr>
                                        <p:cTn id="27" dur="1" fill="hold">
                                          <p:stCondLst>
                                            <p:cond delay="0"/>
                                          </p:stCondLst>
                                        </p:cTn>
                                        <p:tgtEl>
                                          <p:spTgt spid="65540">
                                            <p:txEl>
                                              <p:pRg st="3" end="3"/>
                                            </p:txEl>
                                          </p:spTgt>
                                        </p:tgtEl>
                                        <p:attrNameLst>
                                          <p:attrName>style.visibility</p:attrName>
                                        </p:attrNameLst>
                                      </p:cBhvr>
                                      <p:to>
                                        <p:strVal val="visible"/>
                                      </p:to>
                                    </p:set>
                                    <p:anim calcmode="lin" valueType="num">
                                      <p:cBhvr>
                                        <p:cTn id="28" dur="500" fill="hold"/>
                                        <p:tgtEl>
                                          <p:spTgt spid="65540">
                                            <p:txEl>
                                              <p:pRg st="3" end="3"/>
                                            </p:txEl>
                                          </p:spTgt>
                                        </p:tgtEl>
                                        <p:attrNameLst>
                                          <p:attrName>ppt_x</p:attrName>
                                        </p:attrNameLst>
                                      </p:cBhvr>
                                      <p:tavLst>
                                        <p:tav tm="0">
                                          <p:val>
                                            <p:strVal val="#ppt_x"/>
                                          </p:val>
                                        </p:tav>
                                        <p:tav tm="50000">
                                          <p:val>
                                            <p:strVal val="#ppt_x+.1"/>
                                          </p:val>
                                        </p:tav>
                                        <p:tav tm="100000">
                                          <p:val>
                                            <p:strVal val="#ppt_x"/>
                                          </p:val>
                                        </p:tav>
                                      </p:tavLst>
                                    </p:anim>
                                    <p:anim calcmode="lin" valueType="num">
                                      <p:cBhvr>
                                        <p:cTn id="29" dur="500" fill="hold"/>
                                        <p:tgtEl>
                                          <p:spTgt spid="65540">
                                            <p:txEl>
                                              <p:pRg st="3" end="3"/>
                                            </p:txEl>
                                          </p:spTgt>
                                        </p:tgtEl>
                                        <p:attrNameLst>
                                          <p:attrName>ppt_y</p:attrName>
                                        </p:attrNameLst>
                                      </p:cBhvr>
                                      <p:tavLst>
                                        <p:tav tm="0">
                                          <p:val>
                                            <p:strVal val="#ppt_y"/>
                                          </p:val>
                                        </p:tav>
                                        <p:tav tm="100000">
                                          <p:val>
                                            <p:strVal val="#ppt_y"/>
                                          </p:val>
                                        </p:tav>
                                      </p:tavLst>
                                    </p:anim>
                                    <p:anim calcmode="lin" valueType="num">
                                      <p:cBhvr>
                                        <p:cTn id="30" dur="500" fill="hold"/>
                                        <p:tgtEl>
                                          <p:spTgt spid="65540">
                                            <p:txEl>
                                              <p:pRg st="3" end="3"/>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31" dur="500" fill="hold"/>
                                        <p:tgtEl>
                                          <p:spTgt spid="65540">
                                            <p:txEl>
                                              <p:pRg st="3" end="3"/>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32" dur="500" tmFilter="0,0; .5, 1; 1, 1"/>
                                        <p:tgtEl>
                                          <p:spTgt spid="6554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9570" name="Rectangle 2">
            <a:extLst>
              <a:ext uri="{FF2B5EF4-FFF2-40B4-BE49-F238E27FC236}">
                <a16:creationId xmlns:a16="http://schemas.microsoft.com/office/drawing/2014/main" id="{2D498C08-7957-43B4-ABD0-76D9BD956D3E}"/>
              </a:ext>
            </a:extLst>
          </p:cNvPr>
          <p:cNvSpPr>
            <a:spLocks noGrp="1" noRot="1" noChangeArrowheads="1"/>
          </p:cNvSpPr>
          <p:nvPr>
            <p:ph type="title"/>
          </p:nvPr>
        </p:nvSpPr>
        <p:spPr/>
        <p:txBody>
          <a:bodyPr/>
          <a:lstStyle/>
          <a:p>
            <a:pPr fontAlgn="auto">
              <a:spcAft>
                <a:spcPts val="0"/>
              </a:spcAft>
              <a:defRPr/>
            </a:pPr>
            <a:r>
              <a:rPr lang="sl-SI" dirty="0">
                <a:solidFill>
                  <a:schemeClr val="tx2">
                    <a:satMod val="200000"/>
                  </a:schemeClr>
                </a:solidFill>
              </a:rPr>
              <a:t>Ana Jelovšek</a:t>
            </a:r>
          </a:p>
        </p:txBody>
      </p:sp>
      <p:sp>
        <p:nvSpPr>
          <p:cNvPr id="109572" name="Rectangle 4">
            <a:extLst>
              <a:ext uri="{FF2B5EF4-FFF2-40B4-BE49-F238E27FC236}">
                <a16:creationId xmlns:a16="http://schemas.microsoft.com/office/drawing/2014/main" id="{0E5BB0B5-4601-49B6-861B-7E9DA79A3610}"/>
              </a:ext>
            </a:extLst>
          </p:cNvPr>
          <p:cNvSpPr>
            <a:spLocks noGrp="1" noChangeArrowheads="1"/>
          </p:cNvSpPr>
          <p:nvPr>
            <p:ph type="body" sz="half" idx="1"/>
          </p:nvPr>
        </p:nvSpPr>
        <p:spPr>
          <a:xfrm>
            <a:off x="457200" y="1600200"/>
            <a:ext cx="5400675" cy="5043488"/>
          </a:xfrm>
        </p:spPr>
        <p:txBody>
          <a:bodyPr/>
          <a:lstStyle/>
          <a:p>
            <a:r>
              <a:rPr lang="sl-SI" altLang="sl-SI" sz="2800"/>
              <a:t>France je imel tri nezakonite otroke z Ano Jelovšek: Franceta, Terezijo in Ernestino.</a:t>
            </a:r>
          </a:p>
          <a:p>
            <a:r>
              <a:rPr lang="sl-SI" altLang="sl-SI" sz="2800"/>
              <a:t>Zveza se ni poglobila, saj neizobražena Ana verjetno ni bila sposobna dojemati Prešernovega pesniškega pogleda na svet in življenje. To je razvidno tudi iz dejstva, da Prešeren ni napisal nobene pesmi.</a:t>
            </a:r>
          </a:p>
          <a:p>
            <a:pPr>
              <a:buFont typeface="Wingdings" panose="05000000000000000000" pitchFamily="2" charset="2"/>
              <a:buNone/>
            </a:pPr>
            <a:endParaRPr lang="sl-SI" altLang="sl-SI" sz="2800"/>
          </a:p>
          <a:p>
            <a:endParaRPr lang="sl-SI" altLang="sl-SI" sz="2800"/>
          </a:p>
        </p:txBody>
      </p:sp>
      <p:pic>
        <p:nvPicPr>
          <p:cNvPr id="12292" name="Content Placeholder 9" descr="417px-Ana_Jelovsek.jpg">
            <a:extLst>
              <a:ext uri="{FF2B5EF4-FFF2-40B4-BE49-F238E27FC236}">
                <a16:creationId xmlns:a16="http://schemas.microsoft.com/office/drawing/2014/main" id="{626DF601-C560-4173-AA29-407667FFDA90}"/>
              </a:ext>
            </a:extLst>
          </p:cNvPr>
          <p:cNvPicPr>
            <a:picLocks noGrp="1" noChangeAspect="1"/>
          </p:cNvPicPr>
          <p:nvPr>
            <p:ph sz="half" idx="2"/>
          </p:nvPr>
        </p:nvPicPr>
        <p:blipFill>
          <a:blip r:embed="rId2">
            <a:extLst>
              <a:ext uri="{28A0092B-C50C-407E-A947-70E740481C1C}">
                <a14:useLocalDpi xmlns:a14="http://schemas.microsoft.com/office/drawing/2010/main" val="0"/>
              </a:ext>
            </a:extLst>
          </a:blip>
          <a:srcRect/>
          <a:stretch>
            <a:fillRect/>
          </a:stretch>
        </p:blipFill>
        <p:spPr>
          <a:xfrm>
            <a:off x="5395913" y="2036763"/>
            <a:ext cx="2543175" cy="3652837"/>
          </a:xfrm>
        </p:spPr>
      </p:pic>
    </p:spTree>
  </p:cSld>
  <p:clrMapOvr>
    <a:masterClrMapping/>
  </p:clrMapOvr>
  <p:transition spd="slow">
    <p:wheel spokes="1"/>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1" presetClass="entr" presetSubtype="4" fill="hold" nodeType="clickEffect">
                                  <p:stCondLst>
                                    <p:cond delay="0"/>
                                  </p:stCondLst>
                                  <p:childTnLst>
                                    <p:set>
                                      <p:cBhvr>
                                        <p:cTn id="6" dur="1" fill="hold">
                                          <p:stCondLst>
                                            <p:cond delay="0"/>
                                          </p:stCondLst>
                                        </p:cTn>
                                        <p:tgtEl>
                                          <p:spTgt spid="109572">
                                            <p:txEl>
                                              <p:pRg st="0" end="0"/>
                                            </p:txEl>
                                          </p:spTgt>
                                        </p:tgtEl>
                                        <p:attrNameLst>
                                          <p:attrName>style.visibility</p:attrName>
                                        </p:attrNameLst>
                                      </p:cBhvr>
                                      <p:to>
                                        <p:strVal val="visible"/>
                                      </p:to>
                                    </p:set>
                                    <p:animEffect transition="in" filter="wheel(4)">
                                      <p:cBhvr>
                                        <p:cTn id="7" dur="2000"/>
                                        <p:tgtEl>
                                          <p:spTgt spid="109572">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 presetClass="entr" presetSubtype="16" fill="hold" nodeType="clickEffect">
                                  <p:stCondLst>
                                    <p:cond delay="0"/>
                                  </p:stCondLst>
                                  <p:childTnLst>
                                    <p:set>
                                      <p:cBhvr>
                                        <p:cTn id="11" dur="1" fill="hold">
                                          <p:stCondLst>
                                            <p:cond delay="0"/>
                                          </p:stCondLst>
                                        </p:cTn>
                                        <p:tgtEl>
                                          <p:spTgt spid="109572">
                                            <p:txEl>
                                              <p:pRg st="1" end="1"/>
                                            </p:txEl>
                                          </p:spTgt>
                                        </p:tgtEl>
                                        <p:attrNameLst>
                                          <p:attrName>style.visibility</p:attrName>
                                        </p:attrNameLst>
                                      </p:cBhvr>
                                      <p:to>
                                        <p:strVal val="visible"/>
                                      </p:to>
                                    </p:set>
                                    <p:animEffect transition="in" filter="box(in)">
                                      <p:cBhvr>
                                        <p:cTn id="12" dur="500"/>
                                        <p:tgtEl>
                                          <p:spTgt spid="10957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2AAFB4FA-78BD-4B63-B76D-F998EB05848F}"/>
              </a:ext>
            </a:extLst>
          </p:cNvPr>
          <p:cNvSpPr>
            <a:spLocks noGrp="1"/>
          </p:cNvSpPr>
          <p:nvPr>
            <p:ph type="title"/>
          </p:nvPr>
        </p:nvSpPr>
        <p:spPr/>
        <p:txBody>
          <a:bodyPr/>
          <a:lstStyle/>
          <a:p>
            <a:pPr fontAlgn="auto">
              <a:spcAft>
                <a:spcPts val="0"/>
              </a:spcAft>
              <a:defRPr/>
            </a:pPr>
            <a:r>
              <a:rPr lang="sl-SI" dirty="0">
                <a:solidFill>
                  <a:schemeClr val="tx2">
                    <a:satMod val="200000"/>
                  </a:schemeClr>
                </a:solidFill>
              </a:rPr>
              <a:t>Jerica Podboj</a:t>
            </a:r>
          </a:p>
        </p:txBody>
      </p:sp>
      <p:sp>
        <p:nvSpPr>
          <p:cNvPr id="6" name="Content Placeholder 5">
            <a:extLst>
              <a:ext uri="{FF2B5EF4-FFF2-40B4-BE49-F238E27FC236}">
                <a16:creationId xmlns:a16="http://schemas.microsoft.com/office/drawing/2014/main" id="{306FF64F-5798-4288-8783-3EA4BDB6162E}"/>
              </a:ext>
            </a:extLst>
          </p:cNvPr>
          <p:cNvSpPr>
            <a:spLocks noGrp="1"/>
          </p:cNvSpPr>
          <p:nvPr>
            <p:ph idx="1"/>
          </p:nvPr>
        </p:nvSpPr>
        <p:spPr/>
        <p:txBody>
          <a:bodyPr/>
          <a:lstStyle/>
          <a:p>
            <a:r>
              <a:rPr lang="sl-SI" altLang="sl-SI"/>
              <a:t>Znova se je nesrečno zaljubil, tokrat v Jerico Podboj, hčerko gostilničarke Metke, v katere lokal je redno zahajal. Jerici je posvetil kar nekaj pesmi: Ukazi , Pod oknom, Prošnja. </a:t>
            </a:r>
          </a:p>
          <a:p>
            <a:r>
              <a:rPr lang="sl-SI" altLang="sl-SI"/>
              <a:t>Zaradi številnih izgub in neuslišane ljubezni do Julije je Prešeren zapadel v hudo krizo. Vdajal se je alkoholu in postajal čedalje bolj ravnodušen, osamljen in zanemarjen, njegova pesniška ustvarjalnost pa je pešala.</a:t>
            </a:r>
          </a:p>
          <a:p>
            <a:endParaRPr lang="sl-SI" altLang="sl-SI"/>
          </a:p>
        </p:txBody>
      </p:sp>
    </p:spTree>
  </p:cSld>
  <p:clrMapOvr>
    <a:masterClrMapping/>
  </p:clrMapOvr>
  <p:transition spd="slow">
    <p:wheel spokes="8"/>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1" presetClass="entr" presetSubtype="0" fill="hold" nodeType="withEffect">
                                  <p:stCondLst>
                                    <p:cond delay="0"/>
                                  </p:stCondLst>
                                  <p:iterate type="lt">
                                    <p:tmPct val="10000"/>
                                  </p:iterate>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500" fill="hold"/>
                                        <p:tgtEl>
                                          <p:spTgt spid="6">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6">
                                            <p:txEl>
                                              <p:pRg st="0" end="0"/>
                                            </p:txEl>
                                          </p:spTgt>
                                        </p:tgtEl>
                                        <p:attrNameLst>
                                          <p:attrName>ppt_y</p:attrName>
                                        </p:attrNameLst>
                                      </p:cBhvr>
                                      <p:tavLst>
                                        <p:tav tm="0">
                                          <p:val>
                                            <p:strVal val="#ppt_y"/>
                                          </p:val>
                                        </p:tav>
                                        <p:tav tm="100000">
                                          <p:val>
                                            <p:strVal val="#ppt_y"/>
                                          </p:val>
                                        </p:tav>
                                      </p:tavLst>
                                    </p:anim>
                                    <p:anim calcmode="lin" valueType="num">
                                      <p:cBhvr>
                                        <p:cTn id="9" dur="500" fill="hold"/>
                                        <p:tgtEl>
                                          <p:spTgt spid="6">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6">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6">
                                            <p:txEl>
                                              <p:pRg st="0" end="0"/>
                                            </p:txEl>
                                          </p:spTgt>
                                        </p:tgtEl>
                                      </p:cBhvr>
                                    </p:animEffect>
                                  </p:childTnLst>
                                </p:cTn>
                              </p:par>
                              <p:par>
                                <p:cTn id="12" presetID="41" presetClass="entr" presetSubtype="0" fill="hold" nodeType="withEffect">
                                  <p:stCondLst>
                                    <p:cond delay="0"/>
                                  </p:stCondLst>
                                  <p:iterate type="lt">
                                    <p:tmPct val="10000"/>
                                  </p:iterate>
                                  <p:childTnLst>
                                    <p:set>
                                      <p:cBhvr>
                                        <p:cTn id="13" dur="1" fill="hold">
                                          <p:stCondLst>
                                            <p:cond delay="0"/>
                                          </p:stCondLst>
                                        </p:cTn>
                                        <p:tgtEl>
                                          <p:spTgt spid="6">
                                            <p:txEl>
                                              <p:pRg st="1" end="1"/>
                                            </p:txEl>
                                          </p:spTgt>
                                        </p:tgtEl>
                                        <p:attrNameLst>
                                          <p:attrName>style.visibility</p:attrName>
                                        </p:attrNameLst>
                                      </p:cBhvr>
                                      <p:to>
                                        <p:strVal val="visible"/>
                                      </p:to>
                                    </p:set>
                                    <p:anim calcmode="lin" valueType="num">
                                      <p:cBhvr>
                                        <p:cTn id="14" dur="500" fill="hold"/>
                                        <p:tgtEl>
                                          <p:spTgt spid="6">
                                            <p:txEl>
                                              <p:pRg st="1" end="1"/>
                                            </p:txEl>
                                          </p:spTgt>
                                        </p:tgtEl>
                                        <p:attrNameLst>
                                          <p:attrName>ppt_x</p:attrName>
                                        </p:attrNameLst>
                                      </p:cBhvr>
                                      <p:tavLst>
                                        <p:tav tm="0">
                                          <p:val>
                                            <p:strVal val="#ppt_x"/>
                                          </p:val>
                                        </p:tav>
                                        <p:tav tm="50000">
                                          <p:val>
                                            <p:strVal val="#ppt_x+.1"/>
                                          </p:val>
                                        </p:tav>
                                        <p:tav tm="100000">
                                          <p:val>
                                            <p:strVal val="#ppt_x"/>
                                          </p:val>
                                        </p:tav>
                                      </p:tavLst>
                                    </p:anim>
                                    <p:anim calcmode="lin" valueType="num">
                                      <p:cBhvr>
                                        <p:cTn id="15" dur="500" fill="hold"/>
                                        <p:tgtEl>
                                          <p:spTgt spid="6">
                                            <p:txEl>
                                              <p:pRg st="1" end="1"/>
                                            </p:txEl>
                                          </p:spTgt>
                                        </p:tgtEl>
                                        <p:attrNameLst>
                                          <p:attrName>ppt_y</p:attrName>
                                        </p:attrNameLst>
                                      </p:cBhvr>
                                      <p:tavLst>
                                        <p:tav tm="0">
                                          <p:val>
                                            <p:strVal val="#ppt_y"/>
                                          </p:val>
                                        </p:tav>
                                        <p:tav tm="100000">
                                          <p:val>
                                            <p:strVal val="#ppt_y"/>
                                          </p:val>
                                        </p:tav>
                                      </p:tavLst>
                                    </p:anim>
                                    <p:anim calcmode="lin" valueType="num">
                                      <p:cBhvr>
                                        <p:cTn id="16" dur="500" fill="hold"/>
                                        <p:tgtEl>
                                          <p:spTgt spid="6">
                                            <p:txEl>
                                              <p:pRg st="1" end="1"/>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7" dur="500" fill="hold"/>
                                        <p:tgtEl>
                                          <p:spTgt spid="6">
                                            <p:txEl>
                                              <p:pRg st="1" end="1"/>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8" dur="500" tmFilter="0,0; .5, 1; 1, 1"/>
                                        <p:tgtEl>
                                          <p:spTgt spid="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618" name="Rectangle 2">
            <a:extLst>
              <a:ext uri="{FF2B5EF4-FFF2-40B4-BE49-F238E27FC236}">
                <a16:creationId xmlns:a16="http://schemas.microsoft.com/office/drawing/2014/main" id="{AF1DDAA4-CE6D-4F8E-BCAC-7DC4C8FB7DBC}"/>
              </a:ext>
            </a:extLst>
          </p:cNvPr>
          <p:cNvSpPr>
            <a:spLocks noGrp="1" noRot="1" noChangeArrowheads="1"/>
          </p:cNvSpPr>
          <p:nvPr>
            <p:ph type="title"/>
          </p:nvPr>
        </p:nvSpPr>
        <p:spPr/>
        <p:txBody>
          <a:bodyPr/>
          <a:lstStyle/>
          <a:p>
            <a:pPr fontAlgn="auto">
              <a:spcAft>
                <a:spcPts val="0"/>
              </a:spcAft>
              <a:defRPr/>
            </a:pPr>
            <a:r>
              <a:rPr lang="sl-SI">
                <a:solidFill>
                  <a:schemeClr val="tx2">
                    <a:satMod val="200000"/>
                  </a:schemeClr>
                </a:solidFill>
              </a:rPr>
              <a:t>Literatura</a:t>
            </a:r>
          </a:p>
        </p:txBody>
      </p:sp>
      <p:sp>
        <p:nvSpPr>
          <p:cNvPr id="15363" name="Rectangle 3">
            <a:extLst>
              <a:ext uri="{FF2B5EF4-FFF2-40B4-BE49-F238E27FC236}">
                <a16:creationId xmlns:a16="http://schemas.microsoft.com/office/drawing/2014/main" id="{13309C03-D6E8-4079-BFD2-841F8E85AA42}"/>
              </a:ext>
            </a:extLst>
          </p:cNvPr>
          <p:cNvSpPr>
            <a:spLocks noGrp="1" noChangeArrowheads="1"/>
          </p:cNvSpPr>
          <p:nvPr>
            <p:ph idx="1"/>
          </p:nvPr>
        </p:nvSpPr>
        <p:spPr/>
        <p:txBody>
          <a:bodyPr/>
          <a:lstStyle/>
          <a:p>
            <a:r>
              <a:rPr lang="sl-SI" altLang="sl-SI">
                <a:hlinkClick r:id="rId2"/>
              </a:rPr>
              <a:t>www.preseren.net</a:t>
            </a:r>
            <a:r>
              <a:rPr lang="sl-SI" altLang="sl-SI"/>
              <a:t> 	</a:t>
            </a:r>
          </a:p>
          <a:p>
            <a:r>
              <a:rPr lang="sl-SI" altLang="sl-SI">
                <a:hlinkClick r:id="rId3"/>
              </a:rPr>
              <a:t>www.wikipedia.si</a:t>
            </a:r>
            <a:r>
              <a:rPr lang="sl-SI" altLang="sl-SI"/>
              <a:t> 	</a:t>
            </a:r>
          </a:p>
          <a:p>
            <a:pPr>
              <a:buFont typeface="Wingdings" panose="05000000000000000000" pitchFamily="2" charset="2"/>
              <a:buNone/>
            </a:pPr>
            <a:endParaRPr lang="sl-SI" altLang="sl-SI"/>
          </a:p>
        </p:txBody>
      </p:sp>
    </p:spTree>
  </p:cSld>
  <p:clrMapOvr>
    <a:masterClrMapping/>
  </p:clrMapOvr>
  <p:transition spd="slow">
    <p:strips dir="ld"/>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0</TotalTime>
  <Words>259</Words>
  <Application>Microsoft Office PowerPoint</Application>
  <PresentationFormat>On-screen Show (4:3)</PresentationFormat>
  <Paragraphs>19</Paragraphs>
  <Slides>6</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vt:i4>
      </vt:variant>
    </vt:vector>
  </HeadingPairs>
  <TitlesOfParts>
    <vt:vector size="14" baseType="lpstr">
      <vt:lpstr>Arial Black</vt:lpstr>
      <vt:lpstr>Consolas</vt:lpstr>
      <vt:lpstr>Corbel</vt:lpstr>
      <vt:lpstr>Garamond</vt:lpstr>
      <vt:lpstr>Wingdings</vt:lpstr>
      <vt:lpstr>Wingdings 2</vt:lpstr>
      <vt:lpstr>Wingdings 3</vt:lpstr>
      <vt:lpstr>Metro</vt:lpstr>
      <vt:lpstr>PowerPoint Presentation</vt:lpstr>
      <vt:lpstr>Zalika Dolenc</vt:lpstr>
      <vt:lpstr>Julija Primic</vt:lpstr>
      <vt:lpstr>Ana Jelovšek</vt:lpstr>
      <vt:lpstr>Jerica Podboj</vt:lpstr>
      <vt:lpstr>Literatura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2019-06-03T09:08:49Z</dcterms:created>
  <dcterms:modified xsi:type="dcterms:W3CDTF">2019-06-03T09:08:49Z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URL">
    <vt:lpwstr>https://dijaski.net</vt:lpwstr>
  </property>
</Properties>
</file>