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3"/>
  </p:notesMasterIdLst>
  <p:sldIdLst>
    <p:sldId id="256" r:id="rId2"/>
    <p:sldId id="276" r:id="rId3"/>
    <p:sldId id="267" r:id="rId4"/>
    <p:sldId id="268" r:id="rId5"/>
    <p:sldId id="275" r:id="rId6"/>
    <p:sldId id="262" r:id="rId7"/>
    <p:sldId id="274" r:id="rId8"/>
    <p:sldId id="270" r:id="rId9"/>
    <p:sldId id="269" r:id="rId10"/>
    <p:sldId id="257" r:id="rId11"/>
    <p:sldId id="258" r:id="rId12"/>
    <p:sldId id="259" r:id="rId13"/>
    <p:sldId id="260" r:id="rId14"/>
    <p:sldId id="261" r:id="rId15"/>
    <p:sldId id="273" r:id="rId16"/>
    <p:sldId id="263" r:id="rId17"/>
    <p:sldId id="264" r:id="rId18"/>
    <p:sldId id="265" r:id="rId19"/>
    <p:sldId id="266" r:id="rId20"/>
    <p:sldId id="271" r:id="rId21"/>
    <p:sldId id="277" r:id="rId2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8F3F7B5B-A0E9-46C9-B8D6-327B28F2963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a:extLst>
              <a:ext uri="{FF2B5EF4-FFF2-40B4-BE49-F238E27FC236}">
                <a16:creationId xmlns:a16="http://schemas.microsoft.com/office/drawing/2014/main" id="{F412F2E4-F2E6-4D92-A6CA-CC7FB99FADE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7101833-970B-4C66-909B-0FA05BE951D8}" type="datetimeFigureOut">
              <a:rPr lang="sl-SI"/>
              <a:pPr>
                <a:defRPr/>
              </a:pPr>
              <a:t>3. 06. 2019</a:t>
            </a:fld>
            <a:endParaRPr lang="sl-SI"/>
          </a:p>
        </p:txBody>
      </p:sp>
      <p:sp>
        <p:nvSpPr>
          <p:cNvPr id="4" name="Ograda stranske slike 3">
            <a:extLst>
              <a:ext uri="{FF2B5EF4-FFF2-40B4-BE49-F238E27FC236}">
                <a16:creationId xmlns:a16="http://schemas.microsoft.com/office/drawing/2014/main" id="{EF3EE277-E6EC-48F1-9333-265DEEE3F88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00013727-77B6-4717-B74F-0730078DC87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E3C864A8-A9CD-4FD0-974B-DD1E6B2449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9B4ECE61-9A85-4179-8A32-EFC5F5E050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77E3B6F-080C-4C3D-8DDF-71F6F8D57992}"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k 9">
            <a:extLst>
              <a:ext uri="{FF2B5EF4-FFF2-40B4-BE49-F238E27FC236}">
                <a16:creationId xmlns:a16="http://schemas.microsoft.com/office/drawing/2014/main" id="{1FEA1B53-2F87-4963-8964-C439C7B0577F}"/>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11">
            <a:extLst>
              <a:ext uri="{FF2B5EF4-FFF2-40B4-BE49-F238E27FC236}">
                <a16:creationId xmlns:a16="http://schemas.microsoft.com/office/drawing/2014/main" id="{D38DA234-78DB-45DF-A6D3-489CE6E199E9}"/>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3">
            <a:extLst>
              <a:ext uri="{FF2B5EF4-FFF2-40B4-BE49-F238E27FC236}">
                <a16:creationId xmlns:a16="http://schemas.microsoft.com/office/drawing/2014/main" id="{FB536E65-B3B2-4B86-8662-1C97000D50CE}"/>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18">
            <a:extLst>
              <a:ext uri="{FF2B5EF4-FFF2-40B4-BE49-F238E27FC236}">
                <a16:creationId xmlns:a16="http://schemas.microsoft.com/office/drawing/2014/main" id="{5CF3F913-362F-4185-9F0B-EEF8D308E18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aven konektor 10">
            <a:extLst>
              <a:ext uri="{FF2B5EF4-FFF2-40B4-BE49-F238E27FC236}">
                <a16:creationId xmlns:a16="http://schemas.microsoft.com/office/drawing/2014/main" id="{F1AF5763-A900-4148-A64F-D650367F50D6}"/>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Raven konektor 17">
            <a:extLst>
              <a:ext uri="{FF2B5EF4-FFF2-40B4-BE49-F238E27FC236}">
                <a16:creationId xmlns:a16="http://schemas.microsoft.com/office/drawing/2014/main" id="{909F1657-E98D-434C-AFB1-2CD9170CE1CC}"/>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Raven konektor 19">
            <a:extLst>
              <a:ext uri="{FF2B5EF4-FFF2-40B4-BE49-F238E27FC236}">
                <a16:creationId xmlns:a16="http://schemas.microsoft.com/office/drawing/2014/main" id="{C67CEAB3-AB5F-4227-8815-5BD50EEA70F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aven konektor 15">
            <a:extLst>
              <a:ext uri="{FF2B5EF4-FFF2-40B4-BE49-F238E27FC236}">
                <a16:creationId xmlns:a16="http://schemas.microsoft.com/office/drawing/2014/main" id="{0DB13A15-A9C6-42DE-9216-3287B5718162}"/>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aven konektor 14">
            <a:extLst>
              <a:ext uri="{FF2B5EF4-FFF2-40B4-BE49-F238E27FC236}">
                <a16:creationId xmlns:a16="http://schemas.microsoft.com/office/drawing/2014/main" id="{CDB6D6F3-F0B6-400C-8C21-A9AC8BDF3C90}"/>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Raven konektor 21">
            <a:extLst>
              <a:ext uri="{FF2B5EF4-FFF2-40B4-BE49-F238E27FC236}">
                <a16:creationId xmlns:a16="http://schemas.microsoft.com/office/drawing/2014/main" id="{399059E4-A900-45CF-ADC8-FB96A2B36BEE}"/>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Pravokotnik 26">
            <a:extLst>
              <a:ext uri="{FF2B5EF4-FFF2-40B4-BE49-F238E27FC236}">
                <a16:creationId xmlns:a16="http://schemas.microsoft.com/office/drawing/2014/main" id="{6F500A61-B99A-457A-B957-71CD7C799F36}"/>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0">
            <a:extLst>
              <a:ext uri="{FF2B5EF4-FFF2-40B4-BE49-F238E27FC236}">
                <a16:creationId xmlns:a16="http://schemas.microsoft.com/office/drawing/2014/main" id="{E8B49098-116C-4D4A-9452-F095B37C5018}"/>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a:extLst>
              <a:ext uri="{FF2B5EF4-FFF2-40B4-BE49-F238E27FC236}">
                <a16:creationId xmlns:a16="http://schemas.microsoft.com/office/drawing/2014/main" id="{66F5C65C-88ED-4582-9EB3-1524E611D0B3}"/>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23">
            <a:extLst>
              <a:ext uri="{FF2B5EF4-FFF2-40B4-BE49-F238E27FC236}">
                <a16:creationId xmlns:a16="http://schemas.microsoft.com/office/drawing/2014/main" id="{B1B39F1D-2278-48DC-821F-ECB9A784C3E0}"/>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25">
            <a:extLst>
              <a:ext uri="{FF2B5EF4-FFF2-40B4-BE49-F238E27FC236}">
                <a16:creationId xmlns:a16="http://schemas.microsoft.com/office/drawing/2014/main" id="{FF386F83-510C-44AD-B9C6-78625A734436}"/>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4">
            <a:extLst>
              <a:ext uri="{FF2B5EF4-FFF2-40B4-BE49-F238E27FC236}">
                <a16:creationId xmlns:a16="http://schemas.microsoft.com/office/drawing/2014/main" id="{09254E88-1140-47CB-81AF-67FEFA3D53B1}"/>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slov 7"/>
          <p:cNvSpPr>
            <a:spLocks noGrp="1"/>
          </p:cNvSpPr>
          <p:nvPr>
            <p:ph type="ctrTitle"/>
          </p:nvPr>
        </p:nvSpPr>
        <p:spPr>
          <a:xfrm>
            <a:off x="2286000" y="3124200"/>
            <a:ext cx="6172200" cy="1894362"/>
          </a:xfrm>
        </p:spPr>
        <p:txBody>
          <a:bodyPr/>
          <a:lstStyle>
            <a:lvl1pPr>
              <a:defRPr b="1"/>
            </a:lvl1pPr>
          </a:lstStyle>
          <a:p>
            <a:r>
              <a:rPr lang="sl-SI"/>
              <a:t>Kliknite, če želite urediti slog naslova matrice</a:t>
            </a:r>
            <a:endParaRPr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22" name="Ograda datuma 27">
            <a:extLst>
              <a:ext uri="{FF2B5EF4-FFF2-40B4-BE49-F238E27FC236}">
                <a16:creationId xmlns:a16="http://schemas.microsoft.com/office/drawing/2014/main" id="{6432C362-7A85-45EC-A5E1-1C809C38925B}"/>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744609CD-55F6-4F49-9710-4D8DDC2DC1E7}" type="datetimeFigureOut">
              <a:rPr lang="sl-SI"/>
              <a:pPr>
                <a:defRPr/>
              </a:pPr>
              <a:t>3. 06. 2019</a:t>
            </a:fld>
            <a:endParaRPr lang="sl-SI"/>
          </a:p>
        </p:txBody>
      </p:sp>
      <p:sp>
        <p:nvSpPr>
          <p:cNvPr id="23" name="Ograda noge 16">
            <a:extLst>
              <a:ext uri="{FF2B5EF4-FFF2-40B4-BE49-F238E27FC236}">
                <a16:creationId xmlns:a16="http://schemas.microsoft.com/office/drawing/2014/main" id="{C647A7B2-3B63-422D-B881-2137F2D7BCA6}"/>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sl-SI"/>
          </a:p>
        </p:txBody>
      </p:sp>
      <p:sp>
        <p:nvSpPr>
          <p:cNvPr id="24" name="Ograda številke diapozitiva 28">
            <a:extLst>
              <a:ext uri="{FF2B5EF4-FFF2-40B4-BE49-F238E27FC236}">
                <a16:creationId xmlns:a16="http://schemas.microsoft.com/office/drawing/2014/main" id="{C1656977-919B-40B1-BB0D-DE791CB329A8}"/>
              </a:ext>
            </a:extLst>
          </p:cNvPr>
          <p:cNvSpPr>
            <a:spLocks noGrp="1"/>
          </p:cNvSpPr>
          <p:nvPr>
            <p:ph type="sldNum" sz="quarter" idx="12"/>
          </p:nvPr>
        </p:nvSpPr>
        <p:spPr bwMode="auto">
          <a:xfrm>
            <a:off x="1325563" y="4929188"/>
            <a:ext cx="609600" cy="517525"/>
          </a:xfrm>
        </p:spPr>
        <p:txBody>
          <a:bodyPr/>
          <a:lstStyle>
            <a:lvl1pPr>
              <a:defRPr/>
            </a:lvl1pPr>
          </a:lstStyle>
          <a:p>
            <a:fld id="{8E7EBF89-8068-4BEC-87CB-76BF7B5EBFB4}" type="slidenum">
              <a:rPr lang="sl-SI" altLang="sl-SI"/>
              <a:pPr/>
              <a:t>‹#›</a:t>
            </a:fld>
            <a:endParaRPr lang="sl-SI" altLang="sl-SI"/>
          </a:p>
        </p:txBody>
      </p:sp>
    </p:spTree>
    <p:extLst>
      <p:ext uri="{BB962C8B-B14F-4D97-AF65-F5344CB8AC3E}">
        <p14:creationId xmlns:p14="http://schemas.microsoft.com/office/powerpoint/2010/main" val="7140336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5164E060-A96B-4E8A-93E9-3F23EFC43ED6}"/>
              </a:ext>
            </a:extLst>
          </p:cNvPr>
          <p:cNvSpPr>
            <a:spLocks noGrp="1"/>
          </p:cNvSpPr>
          <p:nvPr>
            <p:ph type="dt" sz="half" idx="10"/>
          </p:nvPr>
        </p:nvSpPr>
        <p:spPr/>
        <p:txBody>
          <a:bodyPr/>
          <a:lstStyle>
            <a:lvl1pPr>
              <a:defRPr/>
            </a:lvl1pPr>
          </a:lstStyle>
          <a:p>
            <a:pPr>
              <a:defRPr/>
            </a:pPr>
            <a:fld id="{FA380B12-561D-452C-90C9-6AD6C0536772}" type="datetimeFigureOut">
              <a:rPr lang="sl-SI"/>
              <a:pPr>
                <a:defRPr/>
              </a:pPr>
              <a:t>3. 06. 2019</a:t>
            </a:fld>
            <a:endParaRPr lang="sl-SI"/>
          </a:p>
        </p:txBody>
      </p:sp>
      <p:sp>
        <p:nvSpPr>
          <p:cNvPr id="5" name="Ograda noge 2">
            <a:extLst>
              <a:ext uri="{FF2B5EF4-FFF2-40B4-BE49-F238E27FC236}">
                <a16:creationId xmlns:a16="http://schemas.microsoft.com/office/drawing/2014/main" id="{4865DD27-23B7-4DB8-B658-DB1C8CB4828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21C5DBB6-C4CB-40F5-9443-EA2FC925C954}"/>
              </a:ext>
            </a:extLst>
          </p:cNvPr>
          <p:cNvSpPr>
            <a:spLocks noGrp="1"/>
          </p:cNvSpPr>
          <p:nvPr>
            <p:ph type="sldNum" sz="quarter" idx="12"/>
          </p:nvPr>
        </p:nvSpPr>
        <p:spPr/>
        <p:txBody>
          <a:bodyPr/>
          <a:lstStyle>
            <a:lvl1pPr>
              <a:defRPr/>
            </a:lvl1pPr>
          </a:lstStyle>
          <a:p>
            <a:fld id="{985643B0-708A-4CB6-9E97-95511F4D7966}" type="slidenum">
              <a:rPr lang="sl-SI" altLang="sl-SI"/>
              <a:pPr/>
              <a:t>‹#›</a:t>
            </a:fld>
            <a:endParaRPr lang="sl-SI" altLang="sl-SI"/>
          </a:p>
        </p:txBody>
      </p:sp>
    </p:spTree>
    <p:extLst>
      <p:ext uri="{BB962C8B-B14F-4D97-AF65-F5344CB8AC3E}">
        <p14:creationId xmlns:p14="http://schemas.microsoft.com/office/powerpoint/2010/main" val="214954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27F79428-4032-4082-BDC9-1EB75DC225FC}"/>
              </a:ext>
            </a:extLst>
          </p:cNvPr>
          <p:cNvSpPr>
            <a:spLocks noGrp="1"/>
          </p:cNvSpPr>
          <p:nvPr>
            <p:ph type="dt" sz="half" idx="10"/>
          </p:nvPr>
        </p:nvSpPr>
        <p:spPr/>
        <p:txBody>
          <a:bodyPr/>
          <a:lstStyle>
            <a:lvl1pPr>
              <a:defRPr/>
            </a:lvl1pPr>
          </a:lstStyle>
          <a:p>
            <a:pPr>
              <a:defRPr/>
            </a:pPr>
            <a:fld id="{DCDB763E-370A-47AD-B366-451114F8BD72}" type="datetimeFigureOut">
              <a:rPr lang="sl-SI"/>
              <a:pPr>
                <a:defRPr/>
              </a:pPr>
              <a:t>3. 06. 2019</a:t>
            </a:fld>
            <a:endParaRPr lang="sl-SI"/>
          </a:p>
        </p:txBody>
      </p:sp>
      <p:sp>
        <p:nvSpPr>
          <p:cNvPr id="5" name="Ograda noge 2">
            <a:extLst>
              <a:ext uri="{FF2B5EF4-FFF2-40B4-BE49-F238E27FC236}">
                <a16:creationId xmlns:a16="http://schemas.microsoft.com/office/drawing/2014/main" id="{798A38AA-3D28-4CE3-8785-16FF2021FD1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177B1E8D-0E9A-42B6-A286-9154F85FAB59}"/>
              </a:ext>
            </a:extLst>
          </p:cNvPr>
          <p:cNvSpPr>
            <a:spLocks noGrp="1"/>
          </p:cNvSpPr>
          <p:nvPr>
            <p:ph type="sldNum" sz="quarter" idx="12"/>
          </p:nvPr>
        </p:nvSpPr>
        <p:spPr/>
        <p:txBody>
          <a:bodyPr/>
          <a:lstStyle>
            <a:lvl1pPr>
              <a:defRPr/>
            </a:lvl1pPr>
          </a:lstStyle>
          <a:p>
            <a:fld id="{D7BE6A0B-0D4D-4032-9E6C-E1AA84F8CBA9}" type="slidenum">
              <a:rPr lang="sl-SI" altLang="sl-SI"/>
              <a:pPr/>
              <a:t>‹#›</a:t>
            </a:fld>
            <a:endParaRPr lang="sl-SI" altLang="sl-SI"/>
          </a:p>
        </p:txBody>
      </p:sp>
    </p:spTree>
    <p:extLst>
      <p:ext uri="{BB962C8B-B14F-4D97-AF65-F5344CB8AC3E}">
        <p14:creationId xmlns:p14="http://schemas.microsoft.com/office/powerpoint/2010/main" val="9029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8" name="Ograda vsebine 7"/>
          <p:cNvSpPr>
            <a:spLocks noGrp="1"/>
          </p:cNvSpPr>
          <p:nvPr>
            <p:ph sz="quarter" idx="1"/>
          </p:nvPr>
        </p:nvSpPr>
        <p:spPr>
          <a:xfrm>
            <a:off x="457200" y="1600200"/>
            <a:ext cx="7467600" cy="487375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6">
            <a:extLst>
              <a:ext uri="{FF2B5EF4-FFF2-40B4-BE49-F238E27FC236}">
                <a16:creationId xmlns:a16="http://schemas.microsoft.com/office/drawing/2014/main" id="{EBE90CD9-24AB-4E6F-9C4D-958554496DB7}"/>
              </a:ext>
            </a:extLst>
          </p:cNvPr>
          <p:cNvSpPr>
            <a:spLocks noGrp="1"/>
          </p:cNvSpPr>
          <p:nvPr>
            <p:ph type="dt" sz="half" idx="10"/>
          </p:nvPr>
        </p:nvSpPr>
        <p:spPr/>
        <p:txBody>
          <a:bodyPr rtlCol="0"/>
          <a:lstStyle>
            <a:lvl1pPr>
              <a:defRPr/>
            </a:lvl1pPr>
          </a:lstStyle>
          <a:p>
            <a:pPr>
              <a:defRPr/>
            </a:pPr>
            <a:fld id="{195C2033-765F-4BB0-8305-A663EDE559BD}" type="datetimeFigureOut">
              <a:rPr lang="sl-SI"/>
              <a:pPr>
                <a:defRPr/>
              </a:pPr>
              <a:t>3. 06. 2019</a:t>
            </a:fld>
            <a:endParaRPr lang="sl-SI"/>
          </a:p>
        </p:txBody>
      </p:sp>
      <p:sp>
        <p:nvSpPr>
          <p:cNvPr id="5" name="Ograda številke diapozitiva 8">
            <a:extLst>
              <a:ext uri="{FF2B5EF4-FFF2-40B4-BE49-F238E27FC236}">
                <a16:creationId xmlns:a16="http://schemas.microsoft.com/office/drawing/2014/main" id="{A7998065-4556-493F-857B-4CEAFD081D62}"/>
              </a:ext>
            </a:extLst>
          </p:cNvPr>
          <p:cNvSpPr>
            <a:spLocks noGrp="1"/>
          </p:cNvSpPr>
          <p:nvPr>
            <p:ph type="sldNum" sz="quarter" idx="11"/>
          </p:nvPr>
        </p:nvSpPr>
        <p:spPr/>
        <p:txBody>
          <a:bodyPr/>
          <a:lstStyle>
            <a:lvl1pPr>
              <a:defRPr/>
            </a:lvl1pPr>
          </a:lstStyle>
          <a:p>
            <a:fld id="{F5F5E51A-33DE-42EB-A0F7-ADE356F74A35}" type="slidenum">
              <a:rPr lang="sl-SI" altLang="sl-SI"/>
              <a:pPr/>
              <a:t>‹#›</a:t>
            </a:fld>
            <a:endParaRPr lang="sl-SI" altLang="sl-SI"/>
          </a:p>
        </p:txBody>
      </p:sp>
      <p:sp>
        <p:nvSpPr>
          <p:cNvPr id="6" name="Ograda noge 9">
            <a:extLst>
              <a:ext uri="{FF2B5EF4-FFF2-40B4-BE49-F238E27FC236}">
                <a16:creationId xmlns:a16="http://schemas.microsoft.com/office/drawing/2014/main" id="{B5ACE5BF-9EA1-4821-87CB-290C521E6514}"/>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0457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4" name="Pravokotnik 8">
            <a:extLst>
              <a:ext uri="{FF2B5EF4-FFF2-40B4-BE49-F238E27FC236}">
                <a16:creationId xmlns:a16="http://schemas.microsoft.com/office/drawing/2014/main" id="{475391A6-6AB9-43D8-B0C3-42AC5CC13E1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F1C253FB-7472-4B82-BEA1-C2AE99DE3862}"/>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0">
            <a:extLst>
              <a:ext uri="{FF2B5EF4-FFF2-40B4-BE49-F238E27FC236}">
                <a16:creationId xmlns:a16="http://schemas.microsoft.com/office/drawing/2014/main" id="{3639BEDF-D8C4-4084-91A6-FF3E13BB61D0}"/>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11">
            <a:extLst>
              <a:ext uri="{FF2B5EF4-FFF2-40B4-BE49-F238E27FC236}">
                <a16:creationId xmlns:a16="http://schemas.microsoft.com/office/drawing/2014/main" id="{65891590-EE0D-4145-B1DC-F60631AA25F7}"/>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aven konektor 12">
            <a:extLst>
              <a:ext uri="{FF2B5EF4-FFF2-40B4-BE49-F238E27FC236}">
                <a16:creationId xmlns:a16="http://schemas.microsoft.com/office/drawing/2014/main" id="{CD539D97-0AFB-4D1B-A358-38E89D25AE30}"/>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aven konektor 13">
            <a:extLst>
              <a:ext uri="{FF2B5EF4-FFF2-40B4-BE49-F238E27FC236}">
                <a16:creationId xmlns:a16="http://schemas.microsoft.com/office/drawing/2014/main" id="{F62367E2-AFE6-446F-B743-3992E9D539E6}"/>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aven konektor 14">
            <a:extLst>
              <a:ext uri="{FF2B5EF4-FFF2-40B4-BE49-F238E27FC236}">
                <a16:creationId xmlns:a16="http://schemas.microsoft.com/office/drawing/2014/main" id="{A8E6DC0E-D8E9-47B2-8F14-9ADD625D979E}"/>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Raven konektor 15">
            <a:extLst>
              <a:ext uri="{FF2B5EF4-FFF2-40B4-BE49-F238E27FC236}">
                <a16:creationId xmlns:a16="http://schemas.microsoft.com/office/drawing/2014/main" id="{F73D9617-BD9D-4339-8099-E179C3E1FBFE}"/>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Raven konektor 16">
            <a:extLst>
              <a:ext uri="{FF2B5EF4-FFF2-40B4-BE49-F238E27FC236}">
                <a16:creationId xmlns:a16="http://schemas.microsoft.com/office/drawing/2014/main" id="{DBB45255-12A8-4465-810C-035B9C14485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Pravokotnik 17">
            <a:extLst>
              <a:ext uri="{FF2B5EF4-FFF2-40B4-BE49-F238E27FC236}">
                <a16:creationId xmlns:a16="http://schemas.microsoft.com/office/drawing/2014/main" id="{735281BF-AA0E-428A-96AB-06C41E880E8B}"/>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8">
            <a:extLst>
              <a:ext uri="{FF2B5EF4-FFF2-40B4-BE49-F238E27FC236}">
                <a16:creationId xmlns:a16="http://schemas.microsoft.com/office/drawing/2014/main" id="{08EC57E4-C39B-4A7D-B8B0-A3C82EDB5187}"/>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9">
            <a:extLst>
              <a:ext uri="{FF2B5EF4-FFF2-40B4-BE49-F238E27FC236}">
                <a16:creationId xmlns:a16="http://schemas.microsoft.com/office/drawing/2014/main" id="{06B0A77F-3002-454C-AAC6-F642D731FDB3}"/>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20">
            <a:extLst>
              <a:ext uri="{FF2B5EF4-FFF2-40B4-BE49-F238E27FC236}">
                <a16:creationId xmlns:a16="http://schemas.microsoft.com/office/drawing/2014/main" id="{8B1D9F86-5A55-4AB5-8032-66341F3B63C2}"/>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1">
            <a:extLst>
              <a:ext uri="{FF2B5EF4-FFF2-40B4-BE49-F238E27FC236}">
                <a16:creationId xmlns:a16="http://schemas.microsoft.com/office/drawing/2014/main" id="{C990E063-AB66-4260-9EE2-22BE1F762131}"/>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a:extLst>
              <a:ext uri="{FF2B5EF4-FFF2-40B4-BE49-F238E27FC236}">
                <a16:creationId xmlns:a16="http://schemas.microsoft.com/office/drawing/2014/main" id="{4DFBBD8E-3914-4EB6-810A-4F828761FF94}"/>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aven konektor 25">
            <a:extLst>
              <a:ext uri="{FF2B5EF4-FFF2-40B4-BE49-F238E27FC236}">
                <a16:creationId xmlns:a16="http://schemas.microsoft.com/office/drawing/2014/main" id="{0B33A806-A22F-4023-AE3D-D01C5382AC78}"/>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lang="sl-SI"/>
              <a:t>Kliknite, če želite urediti slog naslova matrice</a:t>
            </a:r>
            <a:endParaRPr lang="en-US"/>
          </a:p>
        </p:txBody>
      </p:sp>
      <p:sp>
        <p:nvSpPr>
          <p:cNvPr id="3" name="Ograda besedila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20" name="Ograda datuma 3">
            <a:extLst>
              <a:ext uri="{FF2B5EF4-FFF2-40B4-BE49-F238E27FC236}">
                <a16:creationId xmlns:a16="http://schemas.microsoft.com/office/drawing/2014/main" id="{C0F1B537-7BEC-4790-B6B6-67C707AD0BE2}"/>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A901065E-2BBF-4395-9E23-8564DFE30E0B}" type="datetimeFigureOut">
              <a:rPr lang="sl-SI"/>
              <a:pPr>
                <a:defRPr/>
              </a:pPr>
              <a:t>3. 06. 2019</a:t>
            </a:fld>
            <a:endParaRPr lang="sl-SI"/>
          </a:p>
        </p:txBody>
      </p:sp>
      <p:sp>
        <p:nvSpPr>
          <p:cNvPr id="21" name="Ograda noge 4">
            <a:extLst>
              <a:ext uri="{FF2B5EF4-FFF2-40B4-BE49-F238E27FC236}">
                <a16:creationId xmlns:a16="http://schemas.microsoft.com/office/drawing/2014/main" id="{7982FF2C-482C-4EA7-85D3-69E1879F1EE6}"/>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sl-SI"/>
          </a:p>
        </p:txBody>
      </p:sp>
      <p:sp>
        <p:nvSpPr>
          <p:cNvPr id="22" name="Ograda številke diapozitiva 5">
            <a:extLst>
              <a:ext uri="{FF2B5EF4-FFF2-40B4-BE49-F238E27FC236}">
                <a16:creationId xmlns:a16="http://schemas.microsoft.com/office/drawing/2014/main" id="{4BC203F4-AAC7-4C56-864E-7C49C3EB4C71}"/>
              </a:ext>
            </a:extLst>
          </p:cNvPr>
          <p:cNvSpPr>
            <a:spLocks noGrp="1"/>
          </p:cNvSpPr>
          <p:nvPr>
            <p:ph type="sldNum" sz="quarter" idx="12"/>
          </p:nvPr>
        </p:nvSpPr>
        <p:spPr bwMode="auto">
          <a:xfrm>
            <a:off x="1339850" y="4929188"/>
            <a:ext cx="609600" cy="517525"/>
          </a:xfrm>
        </p:spPr>
        <p:txBody>
          <a:bodyPr/>
          <a:lstStyle>
            <a:lvl1pPr>
              <a:defRPr/>
            </a:lvl1pPr>
          </a:lstStyle>
          <a:p>
            <a:fld id="{E7DC0E8D-93CA-40E8-9707-FCBDF40D8F8C}" type="slidenum">
              <a:rPr lang="sl-SI" altLang="sl-SI"/>
              <a:pPr/>
              <a:t>‹#›</a:t>
            </a:fld>
            <a:endParaRPr lang="sl-SI" altLang="sl-SI"/>
          </a:p>
        </p:txBody>
      </p:sp>
    </p:spTree>
    <p:extLst>
      <p:ext uri="{BB962C8B-B14F-4D97-AF65-F5344CB8AC3E}">
        <p14:creationId xmlns:p14="http://schemas.microsoft.com/office/powerpoint/2010/main" val="9395369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9" name="Ograda vsebine 8"/>
          <p:cNvSpPr>
            <a:spLocks noGrp="1"/>
          </p:cNvSpPr>
          <p:nvPr>
            <p:ph sz="quarter" idx="1"/>
          </p:nvPr>
        </p:nvSpPr>
        <p:spPr>
          <a:xfrm>
            <a:off x="457200" y="1600200"/>
            <a:ext cx="3657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Ograda vsebine 10"/>
          <p:cNvSpPr>
            <a:spLocks noGrp="1"/>
          </p:cNvSpPr>
          <p:nvPr>
            <p:ph sz="quarter" idx="2"/>
          </p:nvPr>
        </p:nvSpPr>
        <p:spPr>
          <a:xfrm>
            <a:off x="4270248" y="1600200"/>
            <a:ext cx="3657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DC4B9DC3-3FBA-4740-BB2D-F314C04D37FD}"/>
              </a:ext>
            </a:extLst>
          </p:cNvPr>
          <p:cNvSpPr>
            <a:spLocks noGrp="1"/>
          </p:cNvSpPr>
          <p:nvPr>
            <p:ph type="dt" sz="half" idx="10"/>
          </p:nvPr>
        </p:nvSpPr>
        <p:spPr/>
        <p:txBody>
          <a:bodyPr/>
          <a:lstStyle>
            <a:lvl1pPr>
              <a:defRPr/>
            </a:lvl1pPr>
          </a:lstStyle>
          <a:p>
            <a:pPr>
              <a:defRPr/>
            </a:pPr>
            <a:fld id="{A95E3B65-2E71-4A57-BE1A-05930C42414F}" type="datetimeFigureOut">
              <a:rPr lang="sl-SI"/>
              <a:pPr>
                <a:defRPr/>
              </a:pPr>
              <a:t>3. 06. 2019</a:t>
            </a:fld>
            <a:endParaRPr lang="sl-SI"/>
          </a:p>
        </p:txBody>
      </p:sp>
      <p:sp>
        <p:nvSpPr>
          <p:cNvPr id="6" name="Ograda noge 2">
            <a:extLst>
              <a:ext uri="{FF2B5EF4-FFF2-40B4-BE49-F238E27FC236}">
                <a16:creationId xmlns:a16="http://schemas.microsoft.com/office/drawing/2014/main" id="{3117FE1A-67F2-446E-86C5-7CEA573D643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B257CE53-0696-43CC-B3B3-5596136AA007}"/>
              </a:ext>
            </a:extLst>
          </p:cNvPr>
          <p:cNvSpPr>
            <a:spLocks noGrp="1"/>
          </p:cNvSpPr>
          <p:nvPr>
            <p:ph type="sldNum" sz="quarter" idx="12"/>
          </p:nvPr>
        </p:nvSpPr>
        <p:spPr/>
        <p:txBody>
          <a:bodyPr/>
          <a:lstStyle>
            <a:lvl1pPr>
              <a:defRPr/>
            </a:lvl1pPr>
          </a:lstStyle>
          <a:p>
            <a:fld id="{BBC938E7-3257-412A-A4E2-389AB3278D06}" type="slidenum">
              <a:rPr lang="sl-SI" altLang="sl-SI"/>
              <a:pPr/>
              <a:t>‹#›</a:t>
            </a:fld>
            <a:endParaRPr lang="sl-SI" altLang="sl-SI"/>
          </a:p>
        </p:txBody>
      </p:sp>
    </p:spTree>
    <p:extLst>
      <p:ext uri="{BB962C8B-B14F-4D97-AF65-F5344CB8AC3E}">
        <p14:creationId xmlns:p14="http://schemas.microsoft.com/office/powerpoint/2010/main" val="373385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lstStyle>
            <a:lvl1pPr>
              <a:defRPr/>
            </a:lvl1pPr>
          </a:lstStyle>
          <a:p>
            <a:r>
              <a:rPr lang="sl-SI"/>
              <a:t>Kliknite, če želite urediti slog naslova matrice</a:t>
            </a:r>
            <a:endParaRPr lang="en-US"/>
          </a:p>
        </p:txBody>
      </p:sp>
      <p:sp>
        <p:nvSpPr>
          <p:cNvPr id="11" name="Ograda vsebine 10"/>
          <p:cNvSpPr>
            <a:spLocks noGrp="1"/>
          </p:cNvSpPr>
          <p:nvPr>
            <p:ph sz="quarter" idx="2"/>
          </p:nvPr>
        </p:nvSpPr>
        <p:spPr>
          <a:xfrm>
            <a:off x="457200" y="2362200"/>
            <a:ext cx="36576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quarter" idx="4"/>
          </p:nvPr>
        </p:nvSpPr>
        <p:spPr>
          <a:xfrm>
            <a:off x="4371975" y="2362200"/>
            <a:ext cx="36576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sl-SI"/>
              <a:t>Kliknite, če želite urediti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sl-SI"/>
              <a:t>Kliknite, če želite urediti sloge besedila matrice</a:t>
            </a:r>
          </a:p>
        </p:txBody>
      </p:sp>
      <p:sp>
        <p:nvSpPr>
          <p:cNvPr id="7" name="Ograda datuma 13">
            <a:extLst>
              <a:ext uri="{FF2B5EF4-FFF2-40B4-BE49-F238E27FC236}">
                <a16:creationId xmlns:a16="http://schemas.microsoft.com/office/drawing/2014/main" id="{E8BAB03D-5D86-43BB-878C-D1A599EF7112}"/>
              </a:ext>
            </a:extLst>
          </p:cNvPr>
          <p:cNvSpPr>
            <a:spLocks noGrp="1"/>
          </p:cNvSpPr>
          <p:nvPr>
            <p:ph type="dt" sz="half" idx="10"/>
          </p:nvPr>
        </p:nvSpPr>
        <p:spPr/>
        <p:txBody>
          <a:bodyPr/>
          <a:lstStyle>
            <a:lvl1pPr>
              <a:defRPr/>
            </a:lvl1pPr>
          </a:lstStyle>
          <a:p>
            <a:pPr>
              <a:defRPr/>
            </a:pPr>
            <a:fld id="{885483A8-D6EC-4A3A-B3AA-291871A5CD9F}" type="datetimeFigureOut">
              <a:rPr lang="sl-SI"/>
              <a:pPr>
                <a:defRPr/>
              </a:pPr>
              <a:t>3. 06. 2019</a:t>
            </a:fld>
            <a:endParaRPr lang="sl-SI"/>
          </a:p>
        </p:txBody>
      </p:sp>
      <p:sp>
        <p:nvSpPr>
          <p:cNvPr id="8" name="Ograda noge 2">
            <a:extLst>
              <a:ext uri="{FF2B5EF4-FFF2-40B4-BE49-F238E27FC236}">
                <a16:creationId xmlns:a16="http://schemas.microsoft.com/office/drawing/2014/main" id="{308576F9-B237-4603-BA58-F97519AB758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0534CCE1-7157-4D3B-A513-1DA482CB3411}"/>
              </a:ext>
            </a:extLst>
          </p:cNvPr>
          <p:cNvSpPr>
            <a:spLocks noGrp="1"/>
          </p:cNvSpPr>
          <p:nvPr>
            <p:ph type="sldNum" sz="quarter" idx="12"/>
          </p:nvPr>
        </p:nvSpPr>
        <p:spPr/>
        <p:txBody>
          <a:bodyPr/>
          <a:lstStyle>
            <a:lvl1pPr>
              <a:defRPr/>
            </a:lvl1pPr>
          </a:lstStyle>
          <a:p>
            <a:fld id="{16DF15D4-664A-4C38-A3A1-0CB46541B70F}" type="slidenum">
              <a:rPr lang="sl-SI" altLang="sl-SI"/>
              <a:pPr/>
              <a:t>‹#›</a:t>
            </a:fld>
            <a:endParaRPr lang="sl-SI" altLang="sl-SI"/>
          </a:p>
        </p:txBody>
      </p:sp>
    </p:spTree>
    <p:extLst>
      <p:ext uri="{BB962C8B-B14F-4D97-AF65-F5344CB8AC3E}">
        <p14:creationId xmlns:p14="http://schemas.microsoft.com/office/powerpoint/2010/main" val="140645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5">
            <a:extLst>
              <a:ext uri="{FF2B5EF4-FFF2-40B4-BE49-F238E27FC236}">
                <a16:creationId xmlns:a16="http://schemas.microsoft.com/office/drawing/2014/main" id="{DA184214-1BA5-4045-8199-8A7EBC851C37}"/>
              </a:ext>
            </a:extLst>
          </p:cNvPr>
          <p:cNvSpPr>
            <a:spLocks noGrp="1"/>
          </p:cNvSpPr>
          <p:nvPr>
            <p:ph type="dt" sz="half" idx="10"/>
          </p:nvPr>
        </p:nvSpPr>
        <p:spPr/>
        <p:txBody>
          <a:bodyPr rtlCol="0"/>
          <a:lstStyle>
            <a:lvl1pPr>
              <a:defRPr/>
            </a:lvl1pPr>
          </a:lstStyle>
          <a:p>
            <a:pPr>
              <a:defRPr/>
            </a:pPr>
            <a:fld id="{088C6B22-ACA9-4A26-8348-B2BF3F82487A}" type="datetimeFigureOut">
              <a:rPr lang="sl-SI"/>
              <a:pPr>
                <a:defRPr/>
              </a:pPr>
              <a:t>3. 06. 2019</a:t>
            </a:fld>
            <a:endParaRPr lang="sl-SI"/>
          </a:p>
        </p:txBody>
      </p:sp>
      <p:sp>
        <p:nvSpPr>
          <p:cNvPr id="4" name="Ograda številke diapozitiva 6">
            <a:extLst>
              <a:ext uri="{FF2B5EF4-FFF2-40B4-BE49-F238E27FC236}">
                <a16:creationId xmlns:a16="http://schemas.microsoft.com/office/drawing/2014/main" id="{D65BF5C5-C5C7-4A23-82AF-35521B6E173D}"/>
              </a:ext>
            </a:extLst>
          </p:cNvPr>
          <p:cNvSpPr>
            <a:spLocks noGrp="1"/>
          </p:cNvSpPr>
          <p:nvPr>
            <p:ph type="sldNum" sz="quarter" idx="11"/>
          </p:nvPr>
        </p:nvSpPr>
        <p:spPr/>
        <p:txBody>
          <a:bodyPr/>
          <a:lstStyle>
            <a:lvl1pPr>
              <a:defRPr/>
            </a:lvl1pPr>
          </a:lstStyle>
          <a:p>
            <a:fld id="{4E4624E9-0D7E-49E1-9F26-2B99233C7D05}" type="slidenum">
              <a:rPr lang="sl-SI" altLang="sl-SI"/>
              <a:pPr/>
              <a:t>‹#›</a:t>
            </a:fld>
            <a:endParaRPr lang="sl-SI" altLang="sl-SI"/>
          </a:p>
        </p:txBody>
      </p:sp>
      <p:sp>
        <p:nvSpPr>
          <p:cNvPr id="5" name="Ograda noge 7">
            <a:extLst>
              <a:ext uri="{FF2B5EF4-FFF2-40B4-BE49-F238E27FC236}">
                <a16:creationId xmlns:a16="http://schemas.microsoft.com/office/drawing/2014/main" id="{AB1AC5B8-D68F-467F-BAF4-D84939A1F5A6}"/>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46798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C839E28D-A3CE-4D37-B51E-316728D6019B}"/>
              </a:ext>
            </a:extLst>
          </p:cNvPr>
          <p:cNvSpPr>
            <a:spLocks noGrp="1"/>
          </p:cNvSpPr>
          <p:nvPr>
            <p:ph type="dt" sz="half" idx="10"/>
          </p:nvPr>
        </p:nvSpPr>
        <p:spPr/>
        <p:txBody>
          <a:bodyPr/>
          <a:lstStyle>
            <a:lvl1pPr>
              <a:defRPr/>
            </a:lvl1pPr>
          </a:lstStyle>
          <a:p>
            <a:pPr>
              <a:defRPr/>
            </a:pPr>
            <a:fld id="{946ABB51-13BC-480B-9651-60B2AFE56AB3}" type="datetimeFigureOut">
              <a:rPr lang="sl-SI"/>
              <a:pPr>
                <a:defRPr/>
              </a:pPr>
              <a:t>3. 06. 2019</a:t>
            </a:fld>
            <a:endParaRPr lang="sl-SI"/>
          </a:p>
        </p:txBody>
      </p:sp>
      <p:sp>
        <p:nvSpPr>
          <p:cNvPr id="3" name="Ograda noge 2">
            <a:extLst>
              <a:ext uri="{FF2B5EF4-FFF2-40B4-BE49-F238E27FC236}">
                <a16:creationId xmlns:a16="http://schemas.microsoft.com/office/drawing/2014/main" id="{C30DCB89-BA2C-4E4D-8869-0D38E4F6BBAC}"/>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B00A8995-36C9-40ED-B0FD-175F4D134588}"/>
              </a:ext>
            </a:extLst>
          </p:cNvPr>
          <p:cNvSpPr>
            <a:spLocks noGrp="1"/>
          </p:cNvSpPr>
          <p:nvPr>
            <p:ph type="sldNum" sz="quarter" idx="12"/>
          </p:nvPr>
        </p:nvSpPr>
        <p:spPr/>
        <p:txBody>
          <a:bodyPr/>
          <a:lstStyle>
            <a:lvl1pPr>
              <a:defRPr/>
            </a:lvl1pPr>
          </a:lstStyle>
          <a:p>
            <a:fld id="{072FBC21-30E5-41BB-AE69-17E8796A801A}" type="slidenum">
              <a:rPr lang="sl-SI" altLang="sl-SI"/>
              <a:pPr/>
              <a:t>‹#›</a:t>
            </a:fld>
            <a:endParaRPr lang="sl-SI" altLang="sl-SI"/>
          </a:p>
        </p:txBody>
      </p:sp>
    </p:spTree>
    <p:extLst>
      <p:ext uri="{BB962C8B-B14F-4D97-AF65-F5344CB8AC3E}">
        <p14:creationId xmlns:p14="http://schemas.microsoft.com/office/powerpoint/2010/main" val="153105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5" name="Raven konektor 9">
            <a:extLst>
              <a:ext uri="{FF2B5EF4-FFF2-40B4-BE49-F238E27FC236}">
                <a16:creationId xmlns:a16="http://schemas.microsoft.com/office/drawing/2014/main" id="{B5DDB261-7DCF-41C4-976E-D1E3BB56D5F2}"/>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Raven konektor 7">
            <a:extLst>
              <a:ext uri="{FF2B5EF4-FFF2-40B4-BE49-F238E27FC236}">
                <a16:creationId xmlns:a16="http://schemas.microsoft.com/office/drawing/2014/main" id="{7B45E449-451A-485C-99E6-7D96521F4FC0}"/>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Raven konektor 8">
            <a:extLst>
              <a:ext uri="{FF2B5EF4-FFF2-40B4-BE49-F238E27FC236}">
                <a16:creationId xmlns:a16="http://schemas.microsoft.com/office/drawing/2014/main" id="{0FFCF395-E4B3-46DF-8E21-05BEE1D9DA43}"/>
              </a:ext>
            </a:extLst>
          </p:cNvPr>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Raven konektor 10">
            <a:extLst>
              <a:ext uri="{FF2B5EF4-FFF2-40B4-BE49-F238E27FC236}">
                <a16:creationId xmlns:a16="http://schemas.microsoft.com/office/drawing/2014/main" id="{E0236F83-E24E-4EF7-932F-86CE98335723}"/>
              </a:ext>
            </a:extLst>
          </p:cNvPr>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Pravokotnik 11">
            <a:extLst>
              <a:ext uri="{FF2B5EF4-FFF2-40B4-BE49-F238E27FC236}">
                <a16:creationId xmlns:a16="http://schemas.microsoft.com/office/drawing/2014/main" id="{5553F7F0-47D8-4DF2-880E-D39EA36DB625}"/>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aven konektor 12">
            <a:extLst>
              <a:ext uri="{FF2B5EF4-FFF2-40B4-BE49-F238E27FC236}">
                <a16:creationId xmlns:a16="http://schemas.microsoft.com/office/drawing/2014/main" id="{6A16351A-F4EB-4323-9011-4D76C3B651AB}"/>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ipsa 13">
            <a:extLst>
              <a:ext uri="{FF2B5EF4-FFF2-40B4-BE49-F238E27FC236}">
                <a16:creationId xmlns:a16="http://schemas.microsoft.com/office/drawing/2014/main" id="{36D57A3A-744A-42D6-A978-88C8CA87DDE9}"/>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rot="5400000">
            <a:off x="3371850" y="3200400"/>
            <a:ext cx="6309360" cy="457200"/>
          </a:xfrm>
        </p:spPr>
        <p:txBody>
          <a:bodyPr/>
          <a:lstStyle>
            <a:lvl1pPr algn="l">
              <a:buNone/>
              <a:defRPr sz="2000" b="1" cap="small" baseline="0"/>
            </a:lvl1pPr>
          </a:lstStyle>
          <a:p>
            <a:r>
              <a:rPr lang="sl-SI"/>
              <a:t>Kliknite, če želite urediti slog naslova matrice</a:t>
            </a:r>
            <a:endParaRPr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18" name="Ograda vsebine 17"/>
          <p:cNvSpPr>
            <a:spLocks noGrp="1"/>
          </p:cNvSpPr>
          <p:nvPr>
            <p:ph sz="quarter" idx="1"/>
          </p:nvPr>
        </p:nvSpPr>
        <p:spPr>
          <a:xfrm>
            <a:off x="304800" y="274320"/>
            <a:ext cx="5638800" cy="6327648"/>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2" name="Ograda datuma 20">
            <a:extLst>
              <a:ext uri="{FF2B5EF4-FFF2-40B4-BE49-F238E27FC236}">
                <a16:creationId xmlns:a16="http://schemas.microsoft.com/office/drawing/2014/main" id="{2C81E04D-C0C1-4A6F-ACEE-FCD2C666EB71}"/>
              </a:ext>
            </a:extLst>
          </p:cNvPr>
          <p:cNvSpPr>
            <a:spLocks noGrp="1"/>
          </p:cNvSpPr>
          <p:nvPr>
            <p:ph type="dt" sz="half" idx="10"/>
          </p:nvPr>
        </p:nvSpPr>
        <p:spPr/>
        <p:txBody>
          <a:bodyPr rtlCol="0"/>
          <a:lstStyle>
            <a:lvl1pPr>
              <a:defRPr/>
            </a:lvl1pPr>
          </a:lstStyle>
          <a:p>
            <a:pPr>
              <a:defRPr/>
            </a:pPr>
            <a:fld id="{5DFF5124-6A5A-4544-AD48-EB5EAC05D756}" type="datetimeFigureOut">
              <a:rPr lang="sl-SI"/>
              <a:pPr>
                <a:defRPr/>
              </a:pPr>
              <a:t>3. 06. 2019</a:t>
            </a:fld>
            <a:endParaRPr lang="sl-SI"/>
          </a:p>
        </p:txBody>
      </p:sp>
      <p:sp>
        <p:nvSpPr>
          <p:cNvPr id="13" name="Ograda številke diapozitiva 21">
            <a:extLst>
              <a:ext uri="{FF2B5EF4-FFF2-40B4-BE49-F238E27FC236}">
                <a16:creationId xmlns:a16="http://schemas.microsoft.com/office/drawing/2014/main" id="{1F5F1E69-0385-4818-B78C-9566642E84D2}"/>
              </a:ext>
            </a:extLst>
          </p:cNvPr>
          <p:cNvSpPr>
            <a:spLocks noGrp="1"/>
          </p:cNvSpPr>
          <p:nvPr>
            <p:ph type="sldNum" sz="quarter" idx="11"/>
          </p:nvPr>
        </p:nvSpPr>
        <p:spPr/>
        <p:txBody>
          <a:bodyPr/>
          <a:lstStyle>
            <a:lvl1pPr>
              <a:defRPr/>
            </a:lvl1pPr>
          </a:lstStyle>
          <a:p>
            <a:fld id="{5CDD84AE-B4A6-47BC-A4BC-1FF53D3E44BA}" type="slidenum">
              <a:rPr lang="sl-SI" altLang="sl-SI"/>
              <a:pPr/>
              <a:t>‹#›</a:t>
            </a:fld>
            <a:endParaRPr lang="sl-SI" altLang="sl-SI"/>
          </a:p>
        </p:txBody>
      </p:sp>
      <p:sp>
        <p:nvSpPr>
          <p:cNvPr id="14" name="Ograda noge 22">
            <a:extLst>
              <a:ext uri="{FF2B5EF4-FFF2-40B4-BE49-F238E27FC236}">
                <a16:creationId xmlns:a16="http://schemas.microsoft.com/office/drawing/2014/main" id="{533AAB92-1981-4537-A20A-3E08586F9140}"/>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2520574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Raven konektor 8">
            <a:extLst>
              <a:ext uri="{FF2B5EF4-FFF2-40B4-BE49-F238E27FC236}">
                <a16:creationId xmlns:a16="http://schemas.microsoft.com/office/drawing/2014/main" id="{3BBA46EA-4BA4-402F-8249-FD87E09C67CB}"/>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ipsa 12">
            <a:extLst>
              <a:ext uri="{FF2B5EF4-FFF2-40B4-BE49-F238E27FC236}">
                <a16:creationId xmlns:a16="http://schemas.microsoft.com/office/drawing/2014/main" id="{3902E29A-041A-498D-BE1C-81B3BECE087D}"/>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aven konektor 9">
            <a:extLst>
              <a:ext uri="{FF2B5EF4-FFF2-40B4-BE49-F238E27FC236}">
                <a16:creationId xmlns:a16="http://schemas.microsoft.com/office/drawing/2014/main" id="{2BF45601-BEE2-46D5-86A8-B477435F6016}"/>
              </a:ext>
            </a:extLst>
          </p:cNvPr>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avokotnik 10">
            <a:extLst>
              <a:ext uri="{FF2B5EF4-FFF2-40B4-BE49-F238E27FC236}">
                <a16:creationId xmlns:a16="http://schemas.microsoft.com/office/drawing/2014/main" id="{9B2BC84D-FAC2-45E4-8BEB-8FDD04FBECDC}"/>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aven konektor 11">
            <a:extLst>
              <a:ext uri="{FF2B5EF4-FFF2-40B4-BE49-F238E27FC236}">
                <a16:creationId xmlns:a16="http://schemas.microsoft.com/office/drawing/2014/main" id="{BD980042-29DE-43A6-89E4-DD73C8DA96F9}"/>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aven konektor 18">
            <a:extLst>
              <a:ext uri="{FF2B5EF4-FFF2-40B4-BE49-F238E27FC236}">
                <a16:creationId xmlns:a16="http://schemas.microsoft.com/office/drawing/2014/main" id="{2822C1EA-9064-44CD-8234-37D1B252A41E}"/>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Raven konektor 19">
            <a:extLst>
              <a:ext uri="{FF2B5EF4-FFF2-40B4-BE49-F238E27FC236}">
                <a16:creationId xmlns:a16="http://schemas.microsoft.com/office/drawing/2014/main" id="{4A4FD1C9-7CA7-445D-AAAD-0788D9698F2F}"/>
              </a:ext>
            </a:extLst>
          </p:cNvPr>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Naslov 1"/>
          <p:cNvSpPr>
            <a:spLocks noGrp="1"/>
          </p:cNvSpPr>
          <p:nvPr>
            <p:ph type="title"/>
          </p:nvPr>
        </p:nvSpPr>
        <p:spPr>
          <a:xfrm rot="5400000">
            <a:off x="3350133" y="3200400"/>
            <a:ext cx="6309360" cy="457200"/>
          </a:xfrm>
        </p:spPr>
        <p:txBody>
          <a:bodyPr/>
          <a:lstStyle>
            <a:lvl1pPr algn="l">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sl-SI"/>
              <a:t>Kliknite, če želite urediti sloge besedila matrice</a:t>
            </a:r>
          </a:p>
        </p:txBody>
      </p:sp>
      <p:sp>
        <p:nvSpPr>
          <p:cNvPr id="12" name="Ograda datuma 16">
            <a:extLst>
              <a:ext uri="{FF2B5EF4-FFF2-40B4-BE49-F238E27FC236}">
                <a16:creationId xmlns:a16="http://schemas.microsoft.com/office/drawing/2014/main" id="{5AD87E72-AD8C-49FB-9980-EEECF4071A64}"/>
              </a:ext>
            </a:extLst>
          </p:cNvPr>
          <p:cNvSpPr>
            <a:spLocks noGrp="1"/>
          </p:cNvSpPr>
          <p:nvPr>
            <p:ph type="dt" sz="half" idx="10"/>
          </p:nvPr>
        </p:nvSpPr>
        <p:spPr/>
        <p:txBody>
          <a:bodyPr rtlCol="0"/>
          <a:lstStyle>
            <a:lvl1pPr>
              <a:defRPr/>
            </a:lvl1pPr>
          </a:lstStyle>
          <a:p>
            <a:pPr>
              <a:defRPr/>
            </a:pPr>
            <a:fld id="{6F4165FD-1EF1-4D24-A354-8C6EEAC1ED03}" type="datetimeFigureOut">
              <a:rPr lang="sl-SI"/>
              <a:pPr>
                <a:defRPr/>
              </a:pPr>
              <a:t>3. 06. 2019</a:t>
            </a:fld>
            <a:endParaRPr lang="sl-SI"/>
          </a:p>
        </p:txBody>
      </p:sp>
      <p:sp>
        <p:nvSpPr>
          <p:cNvPr id="13" name="Ograda številke diapozitiva 17">
            <a:extLst>
              <a:ext uri="{FF2B5EF4-FFF2-40B4-BE49-F238E27FC236}">
                <a16:creationId xmlns:a16="http://schemas.microsoft.com/office/drawing/2014/main" id="{911C6F30-1C8C-41F3-88FC-9716F4AA9FB9}"/>
              </a:ext>
            </a:extLst>
          </p:cNvPr>
          <p:cNvSpPr>
            <a:spLocks noGrp="1"/>
          </p:cNvSpPr>
          <p:nvPr>
            <p:ph type="sldNum" sz="quarter" idx="11"/>
          </p:nvPr>
        </p:nvSpPr>
        <p:spPr/>
        <p:txBody>
          <a:bodyPr/>
          <a:lstStyle>
            <a:lvl1pPr>
              <a:defRPr/>
            </a:lvl1pPr>
          </a:lstStyle>
          <a:p>
            <a:fld id="{B4C856F3-6986-4212-B642-6582EC453673}" type="slidenum">
              <a:rPr lang="sl-SI" altLang="sl-SI"/>
              <a:pPr/>
              <a:t>‹#›</a:t>
            </a:fld>
            <a:endParaRPr lang="sl-SI" altLang="sl-SI"/>
          </a:p>
        </p:txBody>
      </p:sp>
      <p:sp>
        <p:nvSpPr>
          <p:cNvPr id="14" name="Ograda noge 20">
            <a:extLst>
              <a:ext uri="{FF2B5EF4-FFF2-40B4-BE49-F238E27FC236}">
                <a16:creationId xmlns:a16="http://schemas.microsoft.com/office/drawing/2014/main" id="{32DA79AD-72C1-40A4-9772-B777F3975347}"/>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95752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aven konektor 15">
            <a:extLst>
              <a:ext uri="{FF2B5EF4-FFF2-40B4-BE49-F238E27FC236}">
                <a16:creationId xmlns:a16="http://schemas.microsoft.com/office/drawing/2014/main" id="{263BFE66-1CBB-412C-81FA-F05E9E43D2AD}"/>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Ograda naslova 21">
            <a:extLst>
              <a:ext uri="{FF2B5EF4-FFF2-40B4-BE49-F238E27FC236}">
                <a16:creationId xmlns:a16="http://schemas.microsoft.com/office/drawing/2014/main" id="{59CD1594-3024-46D2-9DDD-6DED183D98AA}"/>
              </a:ext>
            </a:extLst>
          </p:cNvPr>
          <p:cNvSpPr>
            <a:spLocks noGrp="1"/>
          </p:cNvSpPr>
          <p:nvPr>
            <p:ph type="title"/>
          </p:nvPr>
        </p:nvSpPr>
        <p:spPr>
          <a:xfrm>
            <a:off x="457200" y="274638"/>
            <a:ext cx="7467600" cy="1143000"/>
          </a:xfrm>
          <a:prstGeom prst="rect">
            <a:avLst/>
          </a:prstGeom>
        </p:spPr>
        <p:txBody>
          <a:bodyPr vert="horz" anchor="b">
            <a:normAutofit/>
          </a:bodyPr>
          <a:lstStyle/>
          <a:p>
            <a:r>
              <a:rPr lang="sl-SI"/>
              <a:t>Kliknite, če želite urediti slog naslova matrice</a:t>
            </a:r>
            <a:endParaRPr lang="en-US"/>
          </a:p>
        </p:txBody>
      </p:sp>
      <p:sp>
        <p:nvSpPr>
          <p:cNvPr id="1028" name="Ograda besedila 12">
            <a:extLst>
              <a:ext uri="{FF2B5EF4-FFF2-40B4-BE49-F238E27FC236}">
                <a16:creationId xmlns:a16="http://schemas.microsoft.com/office/drawing/2014/main" id="{4BFBB3A3-1729-4C13-8DD8-59007B4618B1}"/>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C0EEA4AF-A4E1-41D5-B2AB-7D86414F8AA5}"/>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9A79F3C9-8D40-4EC0-8893-17E741193309}" type="datetimeFigureOut">
              <a:rPr lang="sl-SI"/>
              <a:pPr>
                <a:defRPr/>
              </a:pPr>
              <a:t>3. 06. 2019</a:t>
            </a:fld>
            <a:endParaRPr lang="sl-SI"/>
          </a:p>
        </p:txBody>
      </p:sp>
      <p:sp>
        <p:nvSpPr>
          <p:cNvPr id="3" name="Ograda noge 2">
            <a:extLst>
              <a:ext uri="{FF2B5EF4-FFF2-40B4-BE49-F238E27FC236}">
                <a16:creationId xmlns:a16="http://schemas.microsoft.com/office/drawing/2014/main" id="{EC671C64-45AA-4D74-83F7-1562DD2F9E46}"/>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sl-SI"/>
          </a:p>
        </p:txBody>
      </p:sp>
      <p:sp>
        <p:nvSpPr>
          <p:cNvPr id="7" name="Raven konektor 6">
            <a:extLst>
              <a:ext uri="{FF2B5EF4-FFF2-40B4-BE49-F238E27FC236}">
                <a16:creationId xmlns:a16="http://schemas.microsoft.com/office/drawing/2014/main" id="{7EDED875-7589-48C9-AF9A-EC8E8CA557BC}"/>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aven konektor 8">
            <a:extLst>
              <a:ext uri="{FF2B5EF4-FFF2-40B4-BE49-F238E27FC236}">
                <a16:creationId xmlns:a16="http://schemas.microsoft.com/office/drawing/2014/main" id="{0AF96A4A-DBA7-49F6-90F5-47E5BF0B16EE}"/>
              </a:ext>
            </a:extLst>
          </p:cNvPr>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Pravokotnik 9">
            <a:extLst>
              <a:ext uri="{FF2B5EF4-FFF2-40B4-BE49-F238E27FC236}">
                <a16:creationId xmlns:a16="http://schemas.microsoft.com/office/drawing/2014/main" id="{04ACEE3C-ADAA-4A0A-B85C-52ED17E2DD93}"/>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aven konektor 10">
            <a:extLst>
              <a:ext uri="{FF2B5EF4-FFF2-40B4-BE49-F238E27FC236}">
                <a16:creationId xmlns:a16="http://schemas.microsoft.com/office/drawing/2014/main" id="{1C630250-A1B9-40FA-9DFE-94DC9F3AD91C}"/>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ipsa 11">
            <a:extLst>
              <a:ext uri="{FF2B5EF4-FFF2-40B4-BE49-F238E27FC236}">
                <a16:creationId xmlns:a16="http://schemas.microsoft.com/office/drawing/2014/main" id="{14916539-5296-4B48-AD90-A57AD70C5336}"/>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grada številke diapozitiva 22">
            <a:extLst>
              <a:ext uri="{FF2B5EF4-FFF2-40B4-BE49-F238E27FC236}">
                <a16:creationId xmlns:a16="http://schemas.microsoft.com/office/drawing/2014/main" id="{99F19DDB-D516-4BD7-B597-BFE9719DFD0A}"/>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fld id="{4F326BBC-1177-4139-82C3-2539F2649D7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02" r:id="rId4"/>
    <p:sldLayoutId id="2147483703" r:id="rId5"/>
    <p:sldLayoutId id="2147483710" r:id="rId6"/>
    <p:sldLayoutId id="2147483704" r:id="rId7"/>
    <p:sldLayoutId id="2147483711" r:id="rId8"/>
    <p:sldLayoutId id="2147483712" r:id="rId9"/>
    <p:sldLayoutId id="2147483705" r:id="rId10"/>
    <p:sldLayoutId id="2147483706"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anose="02040604050505020304" pitchFamily="18" charset="0"/>
        </a:defRPr>
      </a:lvl2pPr>
      <a:lvl3pPr algn="l" rtl="0" fontAlgn="base">
        <a:spcBef>
          <a:spcPct val="0"/>
        </a:spcBef>
        <a:spcAft>
          <a:spcPct val="0"/>
        </a:spcAft>
        <a:defRPr sz="3000">
          <a:solidFill>
            <a:schemeClr val="tx2"/>
          </a:solidFill>
          <a:latin typeface="Century Schoolbook" panose="02040604050505020304" pitchFamily="18" charset="0"/>
        </a:defRPr>
      </a:lvl3pPr>
      <a:lvl4pPr algn="l" rtl="0" fontAlgn="base">
        <a:spcBef>
          <a:spcPct val="0"/>
        </a:spcBef>
        <a:spcAft>
          <a:spcPct val="0"/>
        </a:spcAft>
        <a:defRPr sz="3000">
          <a:solidFill>
            <a:schemeClr val="tx2"/>
          </a:solidFill>
          <a:latin typeface="Century Schoolbook" panose="02040604050505020304" pitchFamily="18" charset="0"/>
        </a:defRPr>
      </a:lvl4pPr>
      <a:lvl5pPr algn="l" rtl="0" fontAlgn="base">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C2C2C2"/>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EBEBEB"/>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D5D5D5"/>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reh.pef.uni-lj.si/~markor/Stefan/sr_0144_przdradavc/zdravica1.jpg" TargetMode="External"/><Relationship Id="rId2" Type="http://schemas.openxmlformats.org/officeDocument/2006/relationships/slideLayout" Target="../slideLayouts/slideLayout2.xml"/><Relationship Id="rId1" Type="http://schemas.openxmlformats.org/officeDocument/2006/relationships/audio" Target="file:///C:\Documents%20and%20Settings\ROBERT\Desktop\himna.mp3"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wikipedia.org/wiki/Slika:Preseren_zdravljica.png" TargetMode="External"/><Relationship Id="rId1" Type="http://schemas.openxmlformats.org/officeDocument/2006/relationships/slideLayout" Target="../slideLayouts/slideLayout2.xml"/><Relationship Id="rId5" Type="http://schemas.openxmlformats.org/officeDocument/2006/relationships/hyperlink" Target="http://sl.wikipedia.org/wiki/1846" TargetMode="External"/><Relationship Id="rId4" Type="http://schemas.openxmlformats.org/officeDocument/2006/relationships/hyperlink" Target="http://sl.wikipedia.org/wiki/Poezij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l.wikipedia.org/wiki/Slika:Zdravica-%C5%A1t4-rokopis1.jpg" TargetMode="External"/><Relationship Id="rId1" Type="http://schemas.openxmlformats.org/officeDocument/2006/relationships/slideLayout" Target="../slideLayouts/slideLayout2.xml"/><Relationship Id="rId5" Type="http://schemas.openxmlformats.org/officeDocument/2006/relationships/hyperlink" Target="http://sl.wikipedia.org/wiki/1844" TargetMode="External"/><Relationship Id="rId4" Type="http://schemas.openxmlformats.org/officeDocument/2006/relationships/hyperlink" Target="http://sl.wikipedia.org/wiki/Bohori%C4%8Dic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oreh.pef.uni-lj.si/~markor/Stefan/sr_0144_przdradavc/zdravica_fm_05.jpg" TargetMode="External"/><Relationship Id="rId13"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hyperlink" Target="http://oreh.pef.uni-lj.si/~markor/Stefan/sr_0144_przdradavc/zdravica_fm_01.jpg" TargetMode="External"/><Relationship Id="rId2" Type="http://schemas.openxmlformats.org/officeDocument/2006/relationships/hyperlink" Target="http://oreh.pef.uni-lj.si/~markor/Stefan/sr_0144_przdradavc/zdravica.jpg" TargetMode="External"/><Relationship Id="rId1" Type="http://schemas.openxmlformats.org/officeDocument/2006/relationships/slideLayout" Target="../slideLayouts/slideLayout2.xml"/><Relationship Id="rId6" Type="http://schemas.openxmlformats.org/officeDocument/2006/relationships/hyperlink" Target="http://oreh.pef.uni-lj.si/~markor/Stefan/sr_0144_przdradavc/zdravica_fm_04.jpg"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oreh.pef.uni-lj.si/~markor/Stefan/sr_0144_przdradavc/zdravica_fm_06.jpg" TargetMode="External"/><Relationship Id="rId4" Type="http://schemas.openxmlformats.org/officeDocument/2006/relationships/hyperlink" Target="http://oreh.pef.uni-lj.si/~markor/Stefan/sr_0144_przdradavc/zdravica_fm_03.jpg" TargetMode="Externa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l.wikipedia.org/wiki/Verz" TargetMode="External"/><Relationship Id="rId7" Type="http://schemas.openxmlformats.org/officeDocument/2006/relationships/image" Target="../media/image29.jpeg"/><Relationship Id="rId2" Type="http://schemas.openxmlformats.org/officeDocument/2006/relationships/hyperlink" Target="http://sl.wikipedia.org/wiki/France_Pre%C5%A1eren" TargetMode="External"/><Relationship Id="rId1" Type="http://schemas.openxmlformats.org/officeDocument/2006/relationships/slideLayout" Target="../slideLayouts/slideLayout2.xml"/><Relationship Id="rId6" Type="http://schemas.openxmlformats.org/officeDocument/2006/relationships/hyperlink" Target="http://sl.wikipedia.org/wiki/Slika:Si2.1eur.jpg" TargetMode="External"/><Relationship Id="rId5" Type="http://schemas.openxmlformats.org/officeDocument/2006/relationships/hyperlink" Target="http://sl.wikipedia.org/wiki/Slovenski_evro_kovanci" TargetMode="External"/><Relationship Id="rId4" Type="http://schemas.openxmlformats.org/officeDocument/2006/relationships/hyperlink" Target="http://sl.wikipedia.org/wiki/Kiti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quidoo.com/gorenjsk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3E65DF-9A13-4859-BAE5-70FFDECF87A8}"/>
              </a:ext>
            </a:extLst>
          </p:cNvPr>
          <p:cNvSpPr>
            <a:spLocks noGrp="1"/>
          </p:cNvSpPr>
          <p:nvPr>
            <p:ph type="ctrTitle"/>
          </p:nvPr>
        </p:nvSpPr>
        <p:spPr>
          <a:xfrm>
            <a:off x="2357438" y="3000375"/>
            <a:ext cx="7286625" cy="1893888"/>
          </a:xfrm>
        </p:spPr>
        <p:txBody>
          <a:bodyPr/>
          <a:lstStyle/>
          <a:p>
            <a:pPr fontAlgn="auto">
              <a:spcAft>
                <a:spcPts val="0"/>
              </a:spcAft>
              <a:defRPr/>
            </a:pPr>
            <a:r>
              <a:rPr lang="sl-SI" sz="4400" dirty="0"/>
              <a:t>FRANCE PREŠEREN</a:t>
            </a:r>
          </a:p>
        </p:txBody>
      </p:sp>
      <p:sp>
        <p:nvSpPr>
          <p:cNvPr id="8195" name="Podnaslov 2">
            <a:extLst>
              <a:ext uri="{FF2B5EF4-FFF2-40B4-BE49-F238E27FC236}">
                <a16:creationId xmlns:a16="http://schemas.microsoft.com/office/drawing/2014/main" id="{971C8257-3CC6-40C9-90B2-C232A6880272}"/>
              </a:ext>
            </a:extLst>
          </p:cNvPr>
          <p:cNvSpPr>
            <a:spLocks noGrp="1"/>
          </p:cNvSpPr>
          <p:nvPr>
            <p:ph type="subTitle" idx="1"/>
          </p:nvPr>
        </p:nvSpPr>
        <p:spPr>
          <a:xfrm>
            <a:off x="2143125" y="4929188"/>
            <a:ext cx="6172200" cy="1371600"/>
          </a:xfrm>
        </p:spPr>
        <p:txBody>
          <a:bodyPr/>
          <a:lstStyle/>
          <a:p>
            <a:r>
              <a:rPr lang="sl-SI" altLang="sl-SI" sz="3600"/>
              <a:t>ZDRAVLJICA</a:t>
            </a:r>
          </a:p>
        </p:txBody>
      </p:sp>
      <p:sp>
        <p:nvSpPr>
          <p:cNvPr id="8196" name="PoljeZBesedilom 9">
            <a:extLst>
              <a:ext uri="{FF2B5EF4-FFF2-40B4-BE49-F238E27FC236}">
                <a16:creationId xmlns:a16="http://schemas.microsoft.com/office/drawing/2014/main" id="{019A94E8-EA9A-455D-98D4-F7355E4C858B}"/>
              </a:ext>
            </a:extLst>
          </p:cNvPr>
          <p:cNvSpPr txBox="1">
            <a:spLocks noChangeArrowheads="1"/>
          </p:cNvSpPr>
          <p:nvPr/>
        </p:nvSpPr>
        <p:spPr bwMode="auto">
          <a:xfrm>
            <a:off x="5643563" y="571500"/>
            <a:ext cx="2928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sz="3200">
                <a:solidFill>
                  <a:srgbClr val="FF0000"/>
                </a:solidFill>
              </a:rPr>
              <a:t>   </a:t>
            </a:r>
            <a:endParaRPr lang="sl-SI" altLang="sl-SI" sz="3200" dirty="0">
              <a:solidFill>
                <a:srgbClr val="FF0000"/>
              </a:solidFill>
            </a:endParaRPr>
          </a:p>
        </p:txBody>
      </p:sp>
      <p:pic>
        <p:nvPicPr>
          <p:cNvPr id="8197" name="Picture 10" descr="http://www2.arnes.si/~rzjtopl/rod/zbirka/Preseren/preseren.jpg">
            <a:extLst>
              <a:ext uri="{FF2B5EF4-FFF2-40B4-BE49-F238E27FC236}">
                <a16:creationId xmlns:a16="http://schemas.microsoft.com/office/drawing/2014/main" id="{E0DE3F65-F5F6-4B77-8E65-168E03CEC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57188"/>
            <a:ext cx="30718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http://z.about.com/f/wiki/e/en/thumb/f/fe/Preseren_zdravljica.png/300px-Preseren_zdravljica.png">
            <a:extLst>
              <a:ext uri="{FF2B5EF4-FFF2-40B4-BE49-F238E27FC236}">
                <a16:creationId xmlns:a16="http://schemas.microsoft.com/office/drawing/2014/main" id="{144676F1-347B-40FF-B5A9-D17F91403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857375"/>
            <a:ext cx="28575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28684"/>
                                        </p:tgtEl>
                                        <p:attrNameLst>
                                          <p:attrName>style.visibility</p:attrName>
                                        </p:attrNameLst>
                                      </p:cBhvr>
                                      <p:to>
                                        <p:strVal val="visible"/>
                                      </p:to>
                                    </p:set>
                                    <p:anim calcmode="lin" valueType="num">
                                      <p:cBhvr additive="base">
                                        <p:cTn id="10" dur="500" fill="hold"/>
                                        <p:tgtEl>
                                          <p:spTgt spid="28684"/>
                                        </p:tgtEl>
                                        <p:attrNameLst>
                                          <p:attrName>ppt_x</p:attrName>
                                        </p:attrNameLst>
                                      </p:cBhvr>
                                      <p:tavLst>
                                        <p:tav tm="0">
                                          <p:val>
                                            <p:strVal val="#ppt_x"/>
                                          </p:val>
                                        </p:tav>
                                        <p:tav tm="100000">
                                          <p:val>
                                            <p:strVal val="#ppt_x"/>
                                          </p:val>
                                        </p:tav>
                                      </p:tavLst>
                                    </p:anim>
                                    <p:anim calcmode="lin" valueType="num">
                                      <p:cBhvr additive="base">
                                        <p:cTn id="11" dur="500" fill="hold"/>
                                        <p:tgtEl>
                                          <p:spTgt spid="28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4B6845-5AED-4DBC-9864-007E02399E0D}"/>
              </a:ext>
            </a:extLst>
          </p:cNvPr>
          <p:cNvSpPr>
            <a:spLocks noGrp="1"/>
          </p:cNvSpPr>
          <p:nvPr>
            <p:ph type="title"/>
          </p:nvPr>
        </p:nvSpPr>
        <p:spPr>
          <a:xfrm>
            <a:off x="1428750" y="-214313"/>
            <a:ext cx="7467600" cy="1143001"/>
          </a:xfrm>
        </p:spPr>
        <p:txBody>
          <a:bodyPr/>
          <a:lstStyle/>
          <a:p>
            <a:pPr fontAlgn="auto">
              <a:spcAft>
                <a:spcPts val="0"/>
              </a:spcAft>
              <a:defRPr/>
            </a:pPr>
            <a:r>
              <a:rPr lang="sl-SI" dirty="0"/>
              <a:t>ZDRAVLJICA  ali NAPITNICA</a:t>
            </a:r>
          </a:p>
        </p:txBody>
      </p:sp>
      <p:sp>
        <p:nvSpPr>
          <p:cNvPr id="17411" name="Ograda vsebine 2">
            <a:extLst>
              <a:ext uri="{FF2B5EF4-FFF2-40B4-BE49-F238E27FC236}">
                <a16:creationId xmlns:a16="http://schemas.microsoft.com/office/drawing/2014/main" id="{EFB343FC-C67D-4388-A982-CCD335D4CE13}"/>
              </a:ext>
            </a:extLst>
          </p:cNvPr>
          <p:cNvSpPr>
            <a:spLocks noGrp="1"/>
          </p:cNvSpPr>
          <p:nvPr>
            <p:ph sz="quarter" idx="1"/>
          </p:nvPr>
        </p:nvSpPr>
        <p:spPr>
          <a:xfrm>
            <a:off x="1643063" y="1071563"/>
            <a:ext cx="4929187" cy="5159375"/>
          </a:xfrm>
        </p:spPr>
        <p:txBody>
          <a:bodyPr/>
          <a:lstStyle/>
          <a:p>
            <a:pPr marL="457200" indent="-457200" algn="ctr">
              <a:buFont typeface="Wingdings" panose="05000000000000000000" pitchFamily="2" charset="2"/>
              <a:buNone/>
            </a:pPr>
            <a:r>
              <a:rPr lang="sl-SI" altLang="sl-SI"/>
              <a:t>     1.</a:t>
            </a:r>
          </a:p>
          <a:p>
            <a:pPr marL="457200" indent="-457200" algn="ctr">
              <a:buFont typeface="Wingdings" panose="05000000000000000000" pitchFamily="2" charset="2"/>
              <a:buNone/>
            </a:pPr>
            <a:r>
              <a:rPr lang="sl-SI" altLang="sl-SI"/>
              <a:t>       Prijatlji, obrodile </a:t>
            </a:r>
          </a:p>
          <a:p>
            <a:pPr marL="457200" indent="-457200" algn="ctr">
              <a:buFont typeface="Wingdings" panose="05000000000000000000" pitchFamily="2" charset="2"/>
              <a:buNone/>
            </a:pPr>
            <a:r>
              <a:rPr lang="sl-SI" altLang="sl-SI"/>
              <a:t>   so trte vince nam sladkó,</a:t>
            </a:r>
          </a:p>
          <a:p>
            <a:pPr marL="457200" indent="-457200" algn="ctr">
              <a:buFont typeface="Wingdings" panose="05000000000000000000" pitchFamily="2" charset="2"/>
              <a:buNone/>
            </a:pPr>
            <a:r>
              <a:rPr lang="sl-SI" altLang="sl-SI"/>
              <a:t>        ki nam oživlja žile,</a:t>
            </a:r>
          </a:p>
          <a:p>
            <a:pPr marL="457200" indent="-457200" algn="ctr">
              <a:buFont typeface="Wingdings" panose="05000000000000000000" pitchFamily="2" charset="2"/>
              <a:buNone/>
            </a:pPr>
            <a:r>
              <a:rPr lang="sl-SI" altLang="sl-SI"/>
              <a:t>    srcé razjásni in oko,</a:t>
            </a:r>
          </a:p>
          <a:p>
            <a:pPr marL="457200" indent="-457200" algn="ctr">
              <a:buFont typeface="Wingdings" panose="05000000000000000000" pitchFamily="2" charset="2"/>
              <a:buNone/>
            </a:pPr>
            <a:r>
              <a:rPr lang="sl-SI" altLang="sl-SI"/>
              <a:t>    ki utopi vse skrbi, </a:t>
            </a:r>
          </a:p>
          <a:p>
            <a:pPr marL="457200" indent="-457200" algn="ctr">
              <a:buFont typeface="Wingdings" panose="05000000000000000000" pitchFamily="2" charset="2"/>
              <a:buNone/>
            </a:pPr>
            <a:r>
              <a:rPr lang="sl-SI" altLang="sl-SI"/>
              <a:t> v potrtih prsih up budi!</a:t>
            </a:r>
          </a:p>
        </p:txBody>
      </p:sp>
      <p:pic>
        <p:nvPicPr>
          <p:cNvPr id="17412" name="Picture 2" descr="http://oreh.pef.uni-lj.si/~markor/Stefan/sr_0144_przdradavc/thumbs/t_zdravica1.jpg">
            <a:hlinkClick r:id="rId3"/>
            <a:extLst>
              <a:ext uri="{FF2B5EF4-FFF2-40B4-BE49-F238E27FC236}">
                <a16:creationId xmlns:a16="http://schemas.microsoft.com/office/drawing/2014/main" id="{AE061888-8A8F-4B1E-9C6B-48EDF6F07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643438"/>
            <a:ext cx="46164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PoljeZBesedilom 5">
            <a:extLst>
              <a:ext uri="{FF2B5EF4-FFF2-40B4-BE49-F238E27FC236}">
                <a16:creationId xmlns:a16="http://schemas.microsoft.com/office/drawing/2014/main" id="{6A70B0AD-4270-4B8E-BDDF-69106E5F4A7A}"/>
              </a:ext>
            </a:extLst>
          </p:cNvPr>
          <p:cNvSpPr txBox="1">
            <a:spLocks noChangeArrowheads="1"/>
          </p:cNvSpPr>
          <p:nvPr/>
        </p:nvSpPr>
        <p:spPr bwMode="auto">
          <a:xfrm>
            <a:off x="500063" y="4786313"/>
            <a:ext cx="3000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Prva kitica Prešernove Zdravljice v njegovem rokopisu</a:t>
            </a:r>
          </a:p>
        </p:txBody>
      </p:sp>
      <p:pic>
        <p:nvPicPr>
          <p:cNvPr id="9" name="himna.mp3">
            <a:hlinkClick r:id="" action="ppaction://media"/>
            <a:extLst>
              <a:ext uri="{FF2B5EF4-FFF2-40B4-BE49-F238E27FC236}">
                <a16:creationId xmlns:a16="http://schemas.microsoft.com/office/drawing/2014/main" id="{1CDDA2AD-705B-40B6-B8C1-23DDDD1D981C}"/>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429500"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622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vsebine 2">
            <a:extLst>
              <a:ext uri="{FF2B5EF4-FFF2-40B4-BE49-F238E27FC236}">
                <a16:creationId xmlns:a16="http://schemas.microsoft.com/office/drawing/2014/main" id="{AA6FC6D4-1CED-41DA-87C5-FA7B706605E7}"/>
              </a:ext>
            </a:extLst>
          </p:cNvPr>
          <p:cNvSpPr>
            <a:spLocks noGrp="1"/>
          </p:cNvSpPr>
          <p:nvPr>
            <p:ph sz="quarter" idx="1"/>
          </p:nvPr>
        </p:nvSpPr>
        <p:spPr>
          <a:xfrm>
            <a:off x="2143125" y="785813"/>
            <a:ext cx="7467600" cy="4873625"/>
          </a:xfrm>
        </p:spPr>
        <p:txBody>
          <a:bodyPr/>
          <a:lstStyle/>
          <a:p>
            <a:pPr algn="ctr">
              <a:buFont typeface="Wingdings" panose="05000000000000000000" pitchFamily="2" charset="2"/>
              <a:buNone/>
            </a:pPr>
            <a:r>
              <a:rPr lang="sl-SI" altLang="sl-SI"/>
              <a:t>     2.</a:t>
            </a:r>
          </a:p>
          <a:p>
            <a:pPr algn="ctr">
              <a:buFont typeface="Wingdings" panose="05000000000000000000" pitchFamily="2" charset="2"/>
              <a:buNone/>
            </a:pPr>
            <a:r>
              <a:rPr lang="sl-SI" altLang="sl-SI"/>
              <a:t>          Komú narpred veselo </a:t>
            </a:r>
          </a:p>
          <a:p>
            <a:pPr algn="ctr">
              <a:buFont typeface="Wingdings" panose="05000000000000000000" pitchFamily="2" charset="2"/>
              <a:buNone/>
            </a:pPr>
            <a:r>
              <a:rPr lang="sl-SI" altLang="sl-SI"/>
              <a:t>       zdravljico, bratje! č'mò zapet'! </a:t>
            </a:r>
          </a:p>
          <a:p>
            <a:pPr algn="ctr">
              <a:buFont typeface="Wingdings" panose="05000000000000000000" pitchFamily="2" charset="2"/>
              <a:buNone/>
            </a:pPr>
            <a:r>
              <a:rPr lang="sl-SI" altLang="sl-SI"/>
              <a:t>        Bog našo nam deželo, </a:t>
            </a:r>
          </a:p>
          <a:p>
            <a:pPr algn="ctr">
              <a:buFont typeface="Wingdings" panose="05000000000000000000" pitchFamily="2" charset="2"/>
              <a:buNone/>
            </a:pPr>
            <a:r>
              <a:rPr lang="sl-SI" altLang="sl-SI"/>
              <a:t>     Bog živi ves slovenski svet, </a:t>
            </a:r>
          </a:p>
          <a:p>
            <a:pPr algn="ctr">
              <a:buFont typeface="Wingdings" panose="05000000000000000000" pitchFamily="2" charset="2"/>
              <a:buNone/>
            </a:pPr>
            <a:r>
              <a:rPr lang="sl-SI" altLang="sl-SI"/>
              <a:t>   brate vse, </a:t>
            </a:r>
          </a:p>
          <a:p>
            <a:pPr algn="ctr">
              <a:buFont typeface="Wingdings" panose="05000000000000000000" pitchFamily="2" charset="2"/>
              <a:buNone/>
            </a:pPr>
            <a:r>
              <a:rPr lang="sl-SI" altLang="sl-SI"/>
              <a:t>kar nas je</a:t>
            </a:r>
          </a:p>
          <a:p>
            <a:pPr algn="ctr">
              <a:buFont typeface="Wingdings" panose="05000000000000000000" pitchFamily="2" charset="2"/>
              <a:buNone/>
            </a:pPr>
            <a:r>
              <a:rPr lang="sl-SI" altLang="sl-SI"/>
              <a:t> sinóv slovenske matere!</a:t>
            </a:r>
          </a:p>
        </p:txBody>
      </p:sp>
      <p:pic>
        <p:nvPicPr>
          <p:cNvPr id="18435" name="Picture 4" descr="http://upload.wikimedia.org/wikipedia/sl/thumb/f/fe/Preseren_zdravljica.png/250px-Preseren_zdravljica.png">
            <a:hlinkClick r:id="rId2"/>
            <a:extLst>
              <a:ext uri="{FF2B5EF4-FFF2-40B4-BE49-F238E27FC236}">
                <a16:creationId xmlns:a16="http://schemas.microsoft.com/office/drawing/2014/main" id="{46F58427-1EC9-476D-99C2-92C5E66BF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28625"/>
            <a:ext cx="29765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Pravokotnik 5">
            <a:extLst>
              <a:ext uri="{FF2B5EF4-FFF2-40B4-BE49-F238E27FC236}">
                <a16:creationId xmlns:a16="http://schemas.microsoft.com/office/drawing/2014/main" id="{117954DA-C97B-4C7C-A086-3434562212B6}"/>
              </a:ext>
            </a:extLst>
          </p:cNvPr>
          <p:cNvSpPr>
            <a:spLocks noChangeArrowheads="1"/>
          </p:cNvSpPr>
          <p:nvPr/>
        </p:nvSpPr>
        <p:spPr bwMode="auto">
          <a:xfrm>
            <a:off x="3429000" y="5715000"/>
            <a:ext cx="4143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i="1"/>
              <a:t>Zdravljica</a:t>
            </a:r>
            <a:r>
              <a:rPr lang="sl-SI" altLang="sl-SI"/>
              <a:t>, pripravljena za objavo v </a:t>
            </a:r>
            <a:r>
              <a:rPr lang="sl-SI" altLang="sl-SI" i="1">
                <a:hlinkClick r:id="rId4" tooltip="Poezije"/>
              </a:rPr>
              <a:t>Poezijah</a:t>
            </a:r>
            <a:r>
              <a:rPr lang="sl-SI" altLang="sl-SI"/>
              <a:t> </a:t>
            </a:r>
            <a:r>
              <a:rPr lang="sl-SI" altLang="sl-SI">
                <a:hlinkClick r:id="rId5" tooltip="1846"/>
              </a:rPr>
              <a:t>1846</a:t>
            </a:r>
            <a:r>
              <a:rPr lang="sl-SI" altLang="sl-SI"/>
              <a:t>. Iz zbirke jo je izločil pesnik sam.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vsebine 2">
            <a:extLst>
              <a:ext uri="{FF2B5EF4-FFF2-40B4-BE49-F238E27FC236}">
                <a16:creationId xmlns:a16="http://schemas.microsoft.com/office/drawing/2014/main" id="{AC34B09A-4C6A-4CB5-A307-AB6D3D825C7A}"/>
              </a:ext>
            </a:extLst>
          </p:cNvPr>
          <p:cNvSpPr>
            <a:spLocks noGrp="1"/>
          </p:cNvSpPr>
          <p:nvPr>
            <p:ph sz="quarter" idx="1"/>
          </p:nvPr>
        </p:nvSpPr>
        <p:spPr>
          <a:xfrm>
            <a:off x="2357438" y="571500"/>
            <a:ext cx="7467600" cy="4873625"/>
          </a:xfrm>
        </p:spPr>
        <p:txBody>
          <a:bodyPr/>
          <a:lstStyle/>
          <a:p>
            <a:pPr algn="ctr">
              <a:buFont typeface="Wingdings" panose="05000000000000000000" pitchFamily="2" charset="2"/>
              <a:buNone/>
            </a:pPr>
            <a:r>
              <a:rPr lang="sl-SI" altLang="sl-SI"/>
              <a:t>3. </a:t>
            </a:r>
          </a:p>
          <a:p>
            <a:pPr algn="ctr">
              <a:buFont typeface="Wingdings" panose="05000000000000000000" pitchFamily="2" charset="2"/>
              <a:buNone/>
            </a:pPr>
            <a:r>
              <a:rPr lang="sl-SI" altLang="sl-SI"/>
              <a:t>V sovražnike 'z oblakov </a:t>
            </a:r>
          </a:p>
          <a:p>
            <a:pPr algn="ctr">
              <a:buFont typeface="Wingdings" panose="05000000000000000000" pitchFamily="2" charset="2"/>
              <a:buNone/>
            </a:pPr>
            <a:r>
              <a:rPr lang="sl-SI" altLang="sl-SI"/>
              <a:t>rodu naj naš'ga treši gróm; </a:t>
            </a:r>
          </a:p>
          <a:p>
            <a:pPr algn="ctr">
              <a:buFont typeface="Wingdings" panose="05000000000000000000" pitchFamily="2" charset="2"/>
              <a:buNone/>
            </a:pPr>
            <a:r>
              <a:rPr lang="sl-SI" altLang="sl-SI"/>
              <a:t>prost, ko je bil očakov,</a:t>
            </a:r>
          </a:p>
          <a:p>
            <a:pPr algn="ctr">
              <a:buFont typeface="Wingdings" panose="05000000000000000000" pitchFamily="2" charset="2"/>
              <a:buNone/>
            </a:pPr>
            <a:r>
              <a:rPr lang="sl-SI" altLang="sl-SI"/>
              <a:t> naprej naj bo Slovencov dom;</a:t>
            </a:r>
          </a:p>
          <a:p>
            <a:pPr algn="ctr">
              <a:buFont typeface="Wingdings" panose="05000000000000000000" pitchFamily="2" charset="2"/>
              <a:buNone/>
            </a:pPr>
            <a:r>
              <a:rPr lang="sl-SI" altLang="sl-SI"/>
              <a:t> naj zdrobé </a:t>
            </a:r>
          </a:p>
          <a:p>
            <a:pPr algn="ctr">
              <a:buFont typeface="Wingdings" panose="05000000000000000000" pitchFamily="2" charset="2"/>
              <a:buNone/>
            </a:pPr>
            <a:r>
              <a:rPr lang="sl-SI" altLang="sl-SI"/>
              <a:t>njih roké</a:t>
            </a:r>
          </a:p>
          <a:p>
            <a:pPr algn="ctr">
              <a:buFont typeface="Wingdings" panose="05000000000000000000" pitchFamily="2" charset="2"/>
              <a:buNone/>
            </a:pPr>
            <a:r>
              <a:rPr lang="sl-SI" altLang="sl-SI"/>
              <a:t> si spone, ki jih še težé!</a:t>
            </a:r>
          </a:p>
        </p:txBody>
      </p:sp>
      <p:pic>
        <p:nvPicPr>
          <p:cNvPr id="19459" name="Picture 2" descr="http://upload.wikimedia.org/wikipedia/commons/thumb/1/1d/Zdravica-%C5%A1t4-rokopis1.jpg/250px-Zdravica-%C5%A1t4-rokopis1.jpg">
            <a:hlinkClick r:id="rId2"/>
            <a:extLst>
              <a:ext uri="{FF2B5EF4-FFF2-40B4-BE49-F238E27FC236}">
                <a16:creationId xmlns:a16="http://schemas.microsoft.com/office/drawing/2014/main" id="{5AA0AA40-DA65-49C1-89F1-B829FB30D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85750"/>
            <a:ext cx="3157537"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ravokotnik 7">
            <a:extLst>
              <a:ext uri="{FF2B5EF4-FFF2-40B4-BE49-F238E27FC236}">
                <a16:creationId xmlns:a16="http://schemas.microsoft.com/office/drawing/2014/main" id="{C7A65C42-62FB-4D3F-A446-8024F7EAE526}"/>
              </a:ext>
            </a:extLst>
          </p:cNvPr>
          <p:cNvSpPr>
            <a:spLocks noChangeArrowheads="1"/>
          </p:cNvSpPr>
          <p:nvPr/>
        </p:nvSpPr>
        <p:spPr bwMode="auto">
          <a:xfrm>
            <a:off x="3857625" y="5857875"/>
            <a:ext cx="3500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Izvirnik </a:t>
            </a:r>
            <a:r>
              <a:rPr lang="sl-SI" altLang="sl-SI" i="1"/>
              <a:t>Zdravljice</a:t>
            </a:r>
            <a:r>
              <a:rPr lang="sl-SI" altLang="sl-SI"/>
              <a:t> v </a:t>
            </a:r>
            <a:r>
              <a:rPr lang="sl-SI" altLang="sl-SI">
                <a:hlinkClick r:id="rId4" tooltip="Bohoričica"/>
              </a:rPr>
              <a:t>bohoričici</a:t>
            </a:r>
            <a:r>
              <a:rPr lang="sl-SI" altLang="sl-SI"/>
              <a:t> iz leta </a:t>
            </a:r>
            <a:r>
              <a:rPr lang="sl-SI" altLang="sl-SI">
                <a:hlinkClick r:id="rId5" tooltip="1844"/>
              </a:rPr>
              <a:t>1844</a:t>
            </a:r>
            <a:r>
              <a:rPr lang="sl-SI" altLang="sl-SI"/>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vsebine 2">
            <a:extLst>
              <a:ext uri="{FF2B5EF4-FFF2-40B4-BE49-F238E27FC236}">
                <a16:creationId xmlns:a16="http://schemas.microsoft.com/office/drawing/2014/main" id="{E28FD411-8CAC-4DD0-BEB7-6D87B71CC2DB}"/>
              </a:ext>
            </a:extLst>
          </p:cNvPr>
          <p:cNvSpPr>
            <a:spLocks noGrp="1"/>
          </p:cNvSpPr>
          <p:nvPr>
            <p:ph sz="quarter" idx="1"/>
          </p:nvPr>
        </p:nvSpPr>
        <p:spPr>
          <a:xfrm>
            <a:off x="2214563" y="1000125"/>
            <a:ext cx="7467600" cy="4873625"/>
          </a:xfrm>
        </p:spPr>
        <p:txBody>
          <a:bodyPr/>
          <a:lstStyle/>
          <a:p>
            <a:pPr algn="ctr">
              <a:buFont typeface="Wingdings" panose="05000000000000000000" pitchFamily="2" charset="2"/>
              <a:buNone/>
            </a:pPr>
            <a:r>
              <a:rPr lang="sl-SI" altLang="sl-SI"/>
              <a:t>4. </a:t>
            </a:r>
          </a:p>
          <a:p>
            <a:pPr algn="ctr">
              <a:buFont typeface="Wingdings" panose="05000000000000000000" pitchFamily="2" charset="2"/>
              <a:buNone/>
            </a:pPr>
            <a:r>
              <a:rPr lang="sl-SI" altLang="sl-SI"/>
              <a:t>Edinost, sreča, sprava</a:t>
            </a:r>
          </a:p>
          <a:p>
            <a:pPr algn="ctr">
              <a:buFont typeface="Wingdings" panose="05000000000000000000" pitchFamily="2" charset="2"/>
              <a:buNone/>
            </a:pPr>
            <a:r>
              <a:rPr lang="sl-SI" altLang="sl-SI"/>
              <a:t> k nam naj nazaj se vrnejo; </a:t>
            </a:r>
          </a:p>
          <a:p>
            <a:pPr algn="ctr">
              <a:buFont typeface="Wingdings" panose="05000000000000000000" pitchFamily="2" charset="2"/>
              <a:buNone/>
            </a:pPr>
            <a:r>
              <a:rPr lang="sl-SI" altLang="sl-SI"/>
              <a:t>otrók, kar ima Slava, </a:t>
            </a:r>
          </a:p>
          <a:p>
            <a:pPr algn="ctr">
              <a:buFont typeface="Wingdings" panose="05000000000000000000" pitchFamily="2" charset="2"/>
              <a:buNone/>
            </a:pPr>
            <a:r>
              <a:rPr lang="sl-SI" altLang="sl-SI"/>
              <a:t>vsi naj si v róke sežejo,</a:t>
            </a:r>
          </a:p>
          <a:p>
            <a:pPr algn="ctr">
              <a:buFont typeface="Wingdings" panose="05000000000000000000" pitchFamily="2" charset="2"/>
              <a:buNone/>
            </a:pPr>
            <a:r>
              <a:rPr lang="sl-SI" altLang="sl-SI"/>
              <a:t> de oblast </a:t>
            </a:r>
          </a:p>
          <a:p>
            <a:pPr algn="ctr">
              <a:buFont typeface="Wingdings" panose="05000000000000000000" pitchFamily="2" charset="2"/>
              <a:buNone/>
            </a:pPr>
            <a:r>
              <a:rPr lang="sl-SI" altLang="sl-SI"/>
              <a:t>in z njo čast, </a:t>
            </a:r>
          </a:p>
          <a:p>
            <a:pPr algn="ctr">
              <a:buFont typeface="Wingdings" panose="05000000000000000000" pitchFamily="2" charset="2"/>
              <a:buNone/>
            </a:pPr>
            <a:r>
              <a:rPr lang="sl-SI" altLang="sl-SI"/>
              <a:t>ko préd, spet naša boste last!</a:t>
            </a:r>
          </a:p>
        </p:txBody>
      </p:sp>
      <p:pic>
        <p:nvPicPr>
          <p:cNvPr id="20483" name="Picture 2" descr="http://www.educa.fmf.uni-lj.si/izodel/ponudba/1996/preseren/slike/zdravica.jpg">
            <a:extLst>
              <a:ext uri="{FF2B5EF4-FFF2-40B4-BE49-F238E27FC236}">
                <a16:creationId xmlns:a16="http://schemas.microsoft.com/office/drawing/2014/main" id="{F892ADB3-1427-44C1-ABD0-5FC2685A9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30003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vsebine 2">
            <a:extLst>
              <a:ext uri="{FF2B5EF4-FFF2-40B4-BE49-F238E27FC236}">
                <a16:creationId xmlns:a16="http://schemas.microsoft.com/office/drawing/2014/main" id="{48D1B2C1-B318-4AA9-AD7E-1F36C332E88F}"/>
              </a:ext>
            </a:extLst>
          </p:cNvPr>
          <p:cNvSpPr>
            <a:spLocks noGrp="1"/>
          </p:cNvSpPr>
          <p:nvPr>
            <p:ph sz="quarter" idx="1"/>
          </p:nvPr>
        </p:nvSpPr>
        <p:spPr>
          <a:xfrm>
            <a:off x="-500063" y="714375"/>
            <a:ext cx="7467601" cy="4873625"/>
          </a:xfrm>
        </p:spPr>
        <p:txBody>
          <a:bodyPr/>
          <a:lstStyle/>
          <a:p>
            <a:pPr algn="ctr">
              <a:buFont typeface="Wingdings" panose="05000000000000000000" pitchFamily="2" charset="2"/>
              <a:buNone/>
            </a:pPr>
            <a:endParaRPr lang="sl-SI" altLang="sl-SI" b="1" i="1"/>
          </a:p>
          <a:p>
            <a:pPr algn="ctr">
              <a:buFont typeface="Wingdings" panose="05000000000000000000" pitchFamily="2" charset="2"/>
              <a:buNone/>
            </a:pPr>
            <a:r>
              <a:rPr lang="sl-SI" altLang="sl-SI"/>
              <a:t>5. </a:t>
            </a:r>
          </a:p>
          <a:p>
            <a:pPr algn="ctr">
              <a:buFont typeface="Wingdings" panose="05000000000000000000" pitchFamily="2" charset="2"/>
              <a:buNone/>
            </a:pPr>
            <a:r>
              <a:rPr lang="sl-SI" altLang="sl-SI"/>
              <a:t>Bog žívi vas Slovenke,</a:t>
            </a:r>
          </a:p>
          <a:p>
            <a:pPr algn="ctr">
              <a:buFont typeface="Wingdings" panose="05000000000000000000" pitchFamily="2" charset="2"/>
              <a:buNone/>
            </a:pPr>
            <a:r>
              <a:rPr lang="sl-SI" altLang="sl-SI"/>
              <a:t> prelepe, žlahtne rožice; </a:t>
            </a:r>
          </a:p>
          <a:p>
            <a:pPr algn="ctr">
              <a:buFont typeface="Wingdings" panose="05000000000000000000" pitchFamily="2" charset="2"/>
              <a:buNone/>
            </a:pPr>
            <a:r>
              <a:rPr lang="sl-SI" altLang="sl-SI"/>
              <a:t>ni take je mladenke, </a:t>
            </a:r>
          </a:p>
          <a:p>
            <a:pPr algn="ctr">
              <a:buFont typeface="Wingdings" panose="05000000000000000000" pitchFamily="2" charset="2"/>
              <a:buNone/>
            </a:pPr>
            <a:r>
              <a:rPr lang="sl-SI" altLang="sl-SI"/>
              <a:t>ko naše je krvi dekle;</a:t>
            </a:r>
          </a:p>
          <a:p>
            <a:pPr algn="ctr">
              <a:buFont typeface="Wingdings" panose="05000000000000000000" pitchFamily="2" charset="2"/>
              <a:buNone/>
            </a:pPr>
            <a:r>
              <a:rPr lang="sl-SI" altLang="sl-SI"/>
              <a:t> naj sinóv </a:t>
            </a:r>
          </a:p>
          <a:p>
            <a:pPr algn="ctr">
              <a:buFont typeface="Wingdings" panose="05000000000000000000" pitchFamily="2" charset="2"/>
              <a:buNone/>
            </a:pPr>
            <a:r>
              <a:rPr lang="sl-SI" altLang="sl-SI"/>
              <a:t>zarod nov </a:t>
            </a:r>
          </a:p>
          <a:p>
            <a:pPr algn="ctr">
              <a:buFont typeface="Wingdings" panose="05000000000000000000" pitchFamily="2" charset="2"/>
              <a:buNone/>
            </a:pPr>
            <a:r>
              <a:rPr lang="sl-SI" altLang="sl-SI"/>
              <a:t>iz vas bo strah sovražnikov</a:t>
            </a:r>
            <a:endParaRPr lang="sl-SI" altLang="sl-SI" b="1" i="1"/>
          </a:p>
          <a:p>
            <a:endParaRPr lang="sl-SI" altLang="sl-SI"/>
          </a:p>
        </p:txBody>
      </p:sp>
      <p:pic>
        <p:nvPicPr>
          <p:cNvPr id="21507" name="Picture 2" descr="http://www2.arnes.si/~jlakov1/preseren.jpg">
            <a:extLst>
              <a:ext uri="{FF2B5EF4-FFF2-40B4-BE49-F238E27FC236}">
                <a16:creationId xmlns:a16="http://schemas.microsoft.com/office/drawing/2014/main" id="{1D5E2945-0F07-40E8-8DC2-BE15F67B1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928688"/>
            <a:ext cx="28098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vsebine 2">
            <a:extLst>
              <a:ext uri="{FF2B5EF4-FFF2-40B4-BE49-F238E27FC236}">
                <a16:creationId xmlns:a16="http://schemas.microsoft.com/office/drawing/2014/main" id="{19346782-4193-4570-8F4E-4B592D427EEC}"/>
              </a:ext>
            </a:extLst>
          </p:cNvPr>
          <p:cNvSpPr>
            <a:spLocks noGrp="1"/>
          </p:cNvSpPr>
          <p:nvPr>
            <p:ph sz="quarter" idx="1"/>
          </p:nvPr>
        </p:nvSpPr>
        <p:spPr>
          <a:xfrm>
            <a:off x="0" y="1071563"/>
            <a:ext cx="7467600" cy="4873625"/>
          </a:xfrm>
        </p:spPr>
        <p:txBody>
          <a:bodyPr/>
          <a:lstStyle/>
          <a:p>
            <a:pPr algn="ctr">
              <a:buFont typeface="Wingdings" panose="05000000000000000000" pitchFamily="2" charset="2"/>
              <a:buNone/>
            </a:pPr>
            <a:r>
              <a:rPr lang="sl-SI" altLang="sl-SI"/>
              <a:t>6.</a:t>
            </a:r>
          </a:p>
          <a:p>
            <a:pPr algn="ctr">
              <a:buFont typeface="Wingdings" panose="05000000000000000000" pitchFamily="2" charset="2"/>
              <a:buNone/>
            </a:pPr>
            <a:r>
              <a:rPr lang="sl-SI" altLang="sl-SI"/>
              <a:t> Mladenči, zdaj se pije</a:t>
            </a:r>
          </a:p>
          <a:p>
            <a:pPr algn="ctr">
              <a:buFont typeface="Wingdings" panose="05000000000000000000" pitchFamily="2" charset="2"/>
              <a:buNone/>
            </a:pPr>
            <a:r>
              <a:rPr lang="sl-SI" altLang="sl-SI"/>
              <a:t>zdravljica vaša, vi naš up;</a:t>
            </a:r>
          </a:p>
          <a:p>
            <a:pPr algn="ctr">
              <a:buFont typeface="Wingdings" panose="05000000000000000000" pitchFamily="2" charset="2"/>
              <a:buNone/>
            </a:pPr>
            <a:r>
              <a:rPr lang="sl-SI" altLang="sl-SI"/>
              <a:t> ljubezni domačije </a:t>
            </a:r>
          </a:p>
          <a:p>
            <a:pPr algn="ctr">
              <a:buFont typeface="Wingdings" panose="05000000000000000000" pitchFamily="2" charset="2"/>
              <a:buNone/>
            </a:pPr>
            <a:r>
              <a:rPr lang="sl-SI" altLang="sl-SI"/>
              <a:t>noben naj vam ne usmŕti strup; </a:t>
            </a:r>
          </a:p>
          <a:p>
            <a:pPr algn="ctr">
              <a:buFont typeface="Wingdings" panose="05000000000000000000" pitchFamily="2" charset="2"/>
              <a:buNone/>
            </a:pPr>
            <a:r>
              <a:rPr lang="sl-SI" altLang="sl-SI"/>
              <a:t>ker zdaj vás</a:t>
            </a:r>
          </a:p>
          <a:p>
            <a:pPr algn="ctr">
              <a:buFont typeface="Wingdings" panose="05000000000000000000" pitchFamily="2" charset="2"/>
              <a:buNone/>
            </a:pPr>
            <a:r>
              <a:rPr lang="sl-SI" altLang="sl-SI"/>
              <a:t> kakor nas,</a:t>
            </a:r>
          </a:p>
          <a:p>
            <a:pPr algn="ctr">
              <a:buFont typeface="Wingdings" panose="05000000000000000000" pitchFamily="2" charset="2"/>
              <a:buNone/>
            </a:pPr>
            <a:r>
              <a:rPr lang="sl-SI" altLang="sl-SI"/>
              <a:t> jo sŕčno bránit' kliče čas!</a:t>
            </a:r>
          </a:p>
        </p:txBody>
      </p:sp>
      <p:pic>
        <p:nvPicPr>
          <p:cNvPr id="22531" name="Picture 2" descr="http://www2.arnes.si/~jlakov1/preseren.jpg">
            <a:extLst>
              <a:ext uri="{FF2B5EF4-FFF2-40B4-BE49-F238E27FC236}">
                <a16:creationId xmlns:a16="http://schemas.microsoft.com/office/drawing/2014/main" id="{325751BA-682B-4ACC-8325-51F25CB31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7188"/>
            <a:ext cx="28098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20D875-0915-4226-BE37-71350FDC3B58}"/>
              </a:ext>
            </a:extLst>
          </p:cNvPr>
          <p:cNvSpPr>
            <a:spLocks noGrp="1"/>
          </p:cNvSpPr>
          <p:nvPr>
            <p:ph type="title"/>
          </p:nvPr>
        </p:nvSpPr>
        <p:spPr>
          <a:xfrm>
            <a:off x="857250" y="214313"/>
            <a:ext cx="7467600" cy="1143000"/>
          </a:xfrm>
        </p:spPr>
        <p:txBody>
          <a:bodyPr/>
          <a:lstStyle/>
          <a:p>
            <a:pPr fontAlgn="auto">
              <a:spcAft>
                <a:spcPts val="0"/>
              </a:spcAft>
              <a:defRPr/>
            </a:pPr>
            <a:r>
              <a:rPr lang="sl-SI" dirty="0"/>
              <a:t>Slovenska himna</a:t>
            </a:r>
          </a:p>
        </p:txBody>
      </p:sp>
      <p:sp>
        <p:nvSpPr>
          <p:cNvPr id="23555" name="Ograda vsebine 2">
            <a:extLst>
              <a:ext uri="{FF2B5EF4-FFF2-40B4-BE49-F238E27FC236}">
                <a16:creationId xmlns:a16="http://schemas.microsoft.com/office/drawing/2014/main" id="{EEE248B2-4716-4B0F-BAA6-0C81762C7395}"/>
              </a:ext>
            </a:extLst>
          </p:cNvPr>
          <p:cNvSpPr>
            <a:spLocks noGrp="1"/>
          </p:cNvSpPr>
          <p:nvPr>
            <p:ph sz="quarter" idx="1"/>
          </p:nvPr>
        </p:nvSpPr>
        <p:spPr>
          <a:xfrm>
            <a:off x="-1000125" y="1643063"/>
            <a:ext cx="7467600" cy="4873625"/>
          </a:xfrm>
        </p:spPr>
        <p:txBody>
          <a:bodyPr/>
          <a:lstStyle/>
          <a:p>
            <a:pPr algn="ctr">
              <a:buFont typeface="Wingdings" panose="05000000000000000000" pitchFamily="2" charset="2"/>
              <a:buNone/>
            </a:pPr>
            <a:r>
              <a:rPr lang="sl-SI" altLang="sl-SI"/>
              <a:t>7.</a:t>
            </a:r>
          </a:p>
          <a:p>
            <a:pPr algn="ctr">
              <a:buFont typeface="Wingdings" panose="05000000000000000000" pitchFamily="2" charset="2"/>
              <a:buNone/>
            </a:pPr>
            <a:r>
              <a:rPr lang="sl-SI" altLang="sl-SI"/>
              <a:t> Živé naj vsi naródi,</a:t>
            </a:r>
          </a:p>
          <a:p>
            <a:pPr algn="ctr">
              <a:buFont typeface="Wingdings" panose="05000000000000000000" pitchFamily="2" charset="2"/>
              <a:buNone/>
            </a:pPr>
            <a:r>
              <a:rPr lang="sl-SI" altLang="sl-SI"/>
              <a:t> ki hrepené dočakat' dan,</a:t>
            </a:r>
          </a:p>
          <a:p>
            <a:pPr algn="ctr">
              <a:buFont typeface="Wingdings" panose="05000000000000000000" pitchFamily="2" charset="2"/>
              <a:buNone/>
            </a:pPr>
            <a:r>
              <a:rPr lang="sl-SI" altLang="sl-SI"/>
              <a:t> ko, koder sonce hodi, </a:t>
            </a:r>
          </a:p>
          <a:p>
            <a:pPr algn="ctr">
              <a:buFont typeface="Wingdings" panose="05000000000000000000" pitchFamily="2" charset="2"/>
              <a:buNone/>
            </a:pPr>
            <a:r>
              <a:rPr lang="sl-SI" altLang="sl-SI"/>
              <a:t>prepir iz svéta bo pregnan, </a:t>
            </a:r>
          </a:p>
          <a:p>
            <a:pPr algn="ctr">
              <a:buFont typeface="Wingdings" panose="05000000000000000000" pitchFamily="2" charset="2"/>
              <a:buNone/>
            </a:pPr>
            <a:r>
              <a:rPr lang="sl-SI" altLang="sl-SI"/>
              <a:t>ko rojak prost bo vsak, </a:t>
            </a:r>
          </a:p>
          <a:p>
            <a:pPr algn="ctr">
              <a:buFont typeface="Wingdings" panose="05000000000000000000" pitchFamily="2" charset="2"/>
              <a:buNone/>
            </a:pPr>
            <a:r>
              <a:rPr lang="sl-SI" altLang="sl-SI"/>
              <a:t>ne vrag, </a:t>
            </a:r>
          </a:p>
          <a:p>
            <a:pPr algn="ctr">
              <a:buFont typeface="Wingdings" panose="05000000000000000000" pitchFamily="2" charset="2"/>
              <a:buNone/>
            </a:pPr>
            <a:r>
              <a:rPr lang="sl-SI" altLang="sl-SI"/>
              <a:t>le sosed bo mejak! </a:t>
            </a:r>
          </a:p>
        </p:txBody>
      </p:sp>
      <p:pic>
        <p:nvPicPr>
          <p:cNvPr id="23556" name="Picture 2" descr="http://web.s-gim.kr.edus.si/PROJEKTI/Evropavsoli-slo/zdravljica_files/zdravljica_files/note.jpg">
            <a:extLst>
              <a:ext uri="{FF2B5EF4-FFF2-40B4-BE49-F238E27FC236}">
                <a16:creationId xmlns:a16="http://schemas.microsoft.com/office/drawing/2014/main" id="{0DA7DCC5-F0B3-4932-91A2-4C46F14DB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642938"/>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vsebine 2">
            <a:extLst>
              <a:ext uri="{FF2B5EF4-FFF2-40B4-BE49-F238E27FC236}">
                <a16:creationId xmlns:a16="http://schemas.microsoft.com/office/drawing/2014/main" id="{DC5EC02F-C5A4-47C1-B3E4-DB04AD293B1D}"/>
              </a:ext>
            </a:extLst>
          </p:cNvPr>
          <p:cNvSpPr>
            <a:spLocks noGrp="1"/>
          </p:cNvSpPr>
          <p:nvPr>
            <p:ph sz="quarter" idx="1"/>
          </p:nvPr>
        </p:nvSpPr>
        <p:spPr>
          <a:xfrm>
            <a:off x="-857250" y="1714500"/>
            <a:ext cx="7467600" cy="4873625"/>
          </a:xfrm>
        </p:spPr>
        <p:txBody>
          <a:bodyPr/>
          <a:lstStyle/>
          <a:p>
            <a:pPr algn="ctr">
              <a:buFont typeface="Wingdings" panose="05000000000000000000" pitchFamily="2" charset="2"/>
              <a:buNone/>
            </a:pPr>
            <a:r>
              <a:rPr lang="sl-SI" altLang="sl-SI"/>
              <a:t>8.</a:t>
            </a:r>
          </a:p>
          <a:p>
            <a:pPr algn="ctr">
              <a:buFont typeface="Wingdings" panose="05000000000000000000" pitchFamily="2" charset="2"/>
              <a:buNone/>
            </a:pPr>
            <a:r>
              <a:rPr lang="sl-SI" altLang="sl-SI"/>
              <a:t> Nazadnje še, prijatlji, </a:t>
            </a:r>
          </a:p>
          <a:p>
            <a:pPr algn="ctr">
              <a:buFont typeface="Wingdings" panose="05000000000000000000" pitchFamily="2" charset="2"/>
              <a:buNone/>
            </a:pPr>
            <a:r>
              <a:rPr lang="sl-SI" altLang="sl-SI"/>
              <a:t>kozarce zase vzdignimo,</a:t>
            </a:r>
          </a:p>
          <a:p>
            <a:pPr algn="ctr">
              <a:buFont typeface="Wingdings" panose="05000000000000000000" pitchFamily="2" charset="2"/>
              <a:buNone/>
            </a:pPr>
            <a:r>
              <a:rPr lang="sl-SI" altLang="sl-SI"/>
              <a:t>ki smo zato se zbrat'li, </a:t>
            </a:r>
          </a:p>
          <a:p>
            <a:pPr algn="ctr">
              <a:buFont typeface="Wingdings" panose="05000000000000000000" pitchFamily="2" charset="2"/>
              <a:buNone/>
            </a:pPr>
            <a:r>
              <a:rPr lang="sl-SI" altLang="sl-SI"/>
              <a:t>ker dobro v srcu mislimo; </a:t>
            </a:r>
          </a:p>
          <a:p>
            <a:pPr algn="ctr">
              <a:buFont typeface="Wingdings" panose="05000000000000000000" pitchFamily="2" charset="2"/>
              <a:buNone/>
            </a:pPr>
            <a:r>
              <a:rPr lang="sl-SI" altLang="sl-SI"/>
              <a:t>dókaj dni </a:t>
            </a:r>
          </a:p>
          <a:p>
            <a:pPr algn="ctr">
              <a:buFont typeface="Wingdings" panose="05000000000000000000" pitchFamily="2" charset="2"/>
              <a:buNone/>
            </a:pPr>
            <a:r>
              <a:rPr lang="sl-SI" altLang="sl-SI"/>
              <a:t>naj živí vsak, </a:t>
            </a:r>
          </a:p>
          <a:p>
            <a:pPr algn="ctr">
              <a:buFont typeface="Wingdings" panose="05000000000000000000" pitchFamily="2" charset="2"/>
              <a:buNone/>
            </a:pPr>
            <a:r>
              <a:rPr lang="sl-SI" altLang="sl-SI"/>
              <a:t>kar nas dobrih je ljudi!</a:t>
            </a:r>
          </a:p>
        </p:txBody>
      </p:sp>
      <p:pic>
        <p:nvPicPr>
          <p:cNvPr id="24579" name="Picture 4" descr="http://www2.arnes.si/~jlakov1/preseren.jpg">
            <a:extLst>
              <a:ext uri="{FF2B5EF4-FFF2-40B4-BE49-F238E27FC236}">
                <a16:creationId xmlns:a16="http://schemas.microsoft.com/office/drawing/2014/main" id="{EFCE4E08-51A9-494C-8755-7BF1A84C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143000"/>
            <a:ext cx="28098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vsebine 2">
            <a:extLst>
              <a:ext uri="{FF2B5EF4-FFF2-40B4-BE49-F238E27FC236}">
                <a16:creationId xmlns:a16="http://schemas.microsoft.com/office/drawing/2014/main" id="{38B2404B-B9EC-4B18-AF91-4CF1830622F9}"/>
              </a:ext>
            </a:extLst>
          </p:cNvPr>
          <p:cNvSpPr>
            <a:spLocks noGrp="1"/>
          </p:cNvSpPr>
          <p:nvPr>
            <p:ph sz="quarter" idx="1"/>
          </p:nvPr>
        </p:nvSpPr>
        <p:spPr>
          <a:xfrm>
            <a:off x="-857250" y="714375"/>
            <a:ext cx="7467600" cy="5759450"/>
          </a:xfrm>
        </p:spPr>
        <p:txBody>
          <a:bodyPr/>
          <a:lstStyle/>
          <a:p>
            <a:pPr algn="ctr">
              <a:buFont typeface="Wingdings" panose="05000000000000000000" pitchFamily="2" charset="2"/>
              <a:buNone/>
            </a:pPr>
            <a:r>
              <a:rPr lang="sl-SI" altLang="sl-SI" i="1"/>
              <a:t>9.</a:t>
            </a:r>
          </a:p>
          <a:p>
            <a:pPr algn="ctr">
              <a:buFont typeface="Wingdings" panose="05000000000000000000" pitchFamily="2" charset="2"/>
              <a:buNone/>
            </a:pPr>
            <a:r>
              <a:rPr lang="sl-SI" altLang="sl-SI"/>
              <a:t> </a:t>
            </a:r>
            <a:r>
              <a:rPr lang="sl-SI" altLang="sl-SI" i="1"/>
              <a:t>Ljubezni sladke spone</a:t>
            </a:r>
            <a:r>
              <a:rPr lang="sl-SI" altLang="sl-SI"/>
              <a:t> </a:t>
            </a:r>
          </a:p>
          <a:p>
            <a:pPr algn="ctr">
              <a:buFont typeface="Wingdings" panose="05000000000000000000" pitchFamily="2" charset="2"/>
              <a:buNone/>
            </a:pPr>
            <a:r>
              <a:rPr lang="sl-SI" altLang="sl-SI" i="1"/>
              <a:t>naj vežejo vas na naš rod,</a:t>
            </a:r>
          </a:p>
          <a:p>
            <a:pPr algn="ctr">
              <a:buFont typeface="Wingdings" panose="05000000000000000000" pitchFamily="2" charset="2"/>
              <a:buNone/>
            </a:pPr>
            <a:r>
              <a:rPr lang="sl-SI" altLang="sl-SI"/>
              <a:t> </a:t>
            </a:r>
            <a:r>
              <a:rPr lang="sl-SI" altLang="sl-SI" i="1"/>
              <a:t>v njim sklépajte zakone,</a:t>
            </a:r>
            <a:r>
              <a:rPr lang="sl-SI" altLang="sl-SI"/>
              <a:t> </a:t>
            </a:r>
          </a:p>
          <a:p>
            <a:pPr algn="ctr">
              <a:buFont typeface="Wingdings" panose="05000000000000000000" pitchFamily="2" charset="2"/>
              <a:buNone/>
            </a:pPr>
            <a:r>
              <a:rPr lang="sl-SI" altLang="sl-SI" i="1"/>
              <a:t>de nikdar več naprej od tod</a:t>
            </a:r>
            <a:r>
              <a:rPr lang="sl-SI" altLang="sl-SI"/>
              <a:t> </a:t>
            </a:r>
          </a:p>
          <a:p>
            <a:pPr algn="ctr">
              <a:buFont typeface="Wingdings" panose="05000000000000000000" pitchFamily="2" charset="2"/>
              <a:buNone/>
            </a:pPr>
            <a:r>
              <a:rPr lang="sl-SI" altLang="sl-SI" i="1"/>
              <a:t>hčer sinov</a:t>
            </a:r>
            <a:r>
              <a:rPr lang="sl-SI" altLang="sl-SI"/>
              <a:t> </a:t>
            </a:r>
          </a:p>
          <a:p>
            <a:pPr algn="ctr">
              <a:buFont typeface="Wingdings" panose="05000000000000000000" pitchFamily="2" charset="2"/>
              <a:buNone/>
            </a:pPr>
            <a:r>
              <a:rPr lang="sl-SI" altLang="sl-SI" i="1"/>
              <a:t>zarod nov</a:t>
            </a:r>
          </a:p>
          <a:p>
            <a:pPr algn="ctr">
              <a:buFont typeface="Wingdings" panose="05000000000000000000" pitchFamily="2" charset="2"/>
              <a:buNone/>
            </a:pPr>
            <a:r>
              <a:rPr lang="sl-SI" altLang="sl-SI"/>
              <a:t> </a:t>
            </a:r>
            <a:r>
              <a:rPr lang="sl-SI" altLang="sl-SI" i="1"/>
              <a:t>ne bo pajdaš sovražnikov!</a:t>
            </a:r>
            <a:r>
              <a:rPr lang="sl-SI" altLang="sl-SI"/>
              <a:t> </a:t>
            </a:r>
          </a:p>
          <a:p>
            <a:pPr algn="ctr">
              <a:buFont typeface="Wingdings" panose="05000000000000000000" pitchFamily="2" charset="2"/>
              <a:buNone/>
            </a:pPr>
            <a:r>
              <a:rPr lang="sl-SI" altLang="sl-SI" i="1"/>
              <a:t>Bog naj vse,</a:t>
            </a:r>
            <a:r>
              <a:rPr lang="sl-SI" altLang="sl-SI"/>
              <a:t> </a:t>
            </a:r>
          </a:p>
          <a:p>
            <a:pPr algn="ctr">
              <a:buFont typeface="Wingdings" panose="05000000000000000000" pitchFamily="2" charset="2"/>
              <a:buNone/>
            </a:pPr>
            <a:r>
              <a:rPr lang="sl-SI" altLang="sl-SI" i="1"/>
              <a:t>kar nas je,</a:t>
            </a:r>
            <a:r>
              <a:rPr lang="sl-SI" altLang="sl-SI"/>
              <a:t> </a:t>
            </a:r>
          </a:p>
          <a:p>
            <a:pPr algn="ctr">
              <a:buFont typeface="Wingdings" panose="05000000000000000000" pitchFamily="2" charset="2"/>
              <a:buNone/>
            </a:pPr>
            <a:r>
              <a:rPr lang="sl-SI" altLang="sl-SI" i="1"/>
              <a:t>živi tovarše združene!</a:t>
            </a:r>
            <a:endParaRPr lang="sl-SI" altLang="sl-SI"/>
          </a:p>
        </p:txBody>
      </p:sp>
      <p:pic>
        <p:nvPicPr>
          <p:cNvPr id="25603" name="Picture 2" descr="http://www2.arnes.si/~jlakov1/preseren.jpg">
            <a:extLst>
              <a:ext uri="{FF2B5EF4-FFF2-40B4-BE49-F238E27FC236}">
                <a16:creationId xmlns:a16="http://schemas.microsoft.com/office/drawing/2014/main" id="{C62320C3-64DF-4748-9EEF-0EA89182B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500063"/>
            <a:ext cx="28098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oreh.pef.uni-lj.si/~markor/Stefan/sr_0144_przdradavc/thumbs/t_zdravica.jpg">
            <a:hlinkClick r:id="rId2"/>
            <a:extLst>
              <a:ext uri="{FF2B5EF4-FFF2-40B4-BE49-F238E27FC236}">
                <a16:creationId xmlns:a16="http://schemas.microsoft.com/office/drawing/2014/main" id="{2C0FC0CA-73F1-49D4-9B2A-7D693AC59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57188"/>
            <a:ext cx="5429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PoljeZBesedilom 6">
            <a:extLst>
              <a:ext uri="{FF2B5EF4-FFF2-40B4-BE49-F238E27FC236}">
                <a16:creationId xmlns:a16="http://schemas.microsoft.com/office/drawing/2014/main" id="{B6F519D4-618E-439D-BC56-2AE47895528C}"/>
              </a:ext>
            </a:extLst>
          </p:cNvPr>
          <p:cNvSpPr txBox="1">
            <a:spLocks noChangeArrowheads="1"/>
          </p:cNvSpPr>
          <p:nvPr/>
        </p:nvSpPr>
        <p:spPr bwMode="auto">
          <a:xfrm>
            <a:off x="6143625" y="1143000"/>
            <a:ext cx="242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i="1"/>
              <a:t>Zdravljica z Davče, dva originala iz leta 1944 in ponatis iz leta 1974.</a:t>
            </a:r>
            <a:r>
              <a:rPr lang="sl-SI" altLang="sl-SI"/>
              <a:t> </a:t>
            </a:r>
          </a:p>
        </p:txBody>
      </p:sp>
      <p:pic>
        <p:nvPicPr>
          <p:cNvPr id="26628" name="Picture 6" descr="http://oreh.pef.uni-lj.si/~markor/Stefan/sr_0144_przdradavc/thumbs/t_zdravica_fm_03.jpg">
            <a:hlinkClick r:id="rId4"/>
            <a:extLst>
              <a:ext uri="{FF2B5EF4-FFF2-40B4-BE49-F238E27FC236}">
                <a16:creationId xmlns:a16="http://schemas.microsoft.com/office/drawing/2014/main" id="{6A140B35-6D47-436C-A474-A67171081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4357688"/>
            <a:ext cx="15954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http://oreh.pef.uni-lj.si/~markor/Stefan/sr_0144_przdradavc/thumbs/t_zdravica_fm_04.jpg">
            <a:hlinkClick r:id="rId6"/>
            <a:extLst>
              <a:ext uri="{FF2B5EF4-FFF2-40B4-BE49-F238E27FC236}">
                <a16:creationId xmlns:a16="http://schemas.microsoft.com/office/drawing/2014/main" id="{E3F80A53-B268-4D5B-A2D2-B3F69098A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3214688"/>
            <a:ext cx="17859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http://oreh.pef.uni-lj.si/~markor/Stefan/sr_0144_przdradavc/thumbs/t_zdravica_fm_05.jpg">
            <a:hlinkClick r:id="rId8"/>
            <a:extLst>
              <a:ext uri="{FF2B5EF4-FFF2-40B4-BE49-F238E27FC236}">
                <a16:creationId xmlns:a16="http://schemas.microsoft.com/office/drawing/2014/main" id="{1340A0EE-BC82-44D1-922E-CF17131AB6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750" y="3643313"/>
            <a:ext cx="1881188"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http://oreh.pef.uni-lj.si/~markor/Stefan/sr_0144_przdradavc/thumbs/t_zdravica_fm_06.jpg">
            <a:hlinkClick r:id="rId10"/>
            <a:extLst>
              <a:ext uri="{FF2B5EF4-FFF2-40B4-BE49-F238E27FC236}">
                <a16:creationId xmlns:a16="http://schemas.microsoft.com/office/drawing/2014/main" id="{C93B6E27-5AA3-455E-A5F6-C8B06D5152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688" y="4071938"/>
            <a:ext cx="18367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4" descr="http://oreh.pef.uni-lj.si/~markor/Stefan/sr_0144_przdradavc/thumbs/t_zdravica_fm_01.jpg">
            <a:hlinkClick r:id="rId12"/>
            <a:extLst>
              <a:ext uri="{FF2B5EF4-FFF2-40B4-BE49-F238E27FC236}">
                <a16:creationId xmlns:a16="http://schemas.microsoft.com/office/drawing/2014/main" id="{6850A160-5972-4F79-B0AA-3697587F35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3571875"/>
            <a:ext cx="2041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Pravokotnik 13">
            <a:extLst>
              <a:ext uri="{FF2B5EF4-FFF2-40B4-BE49-F238E27FC236}">
                <a16:creationId xmlns:a16="http://schemas.microsoft.com/office/drawing/2014/main" id="{6F98206A-C6BD-4D94-9217-2AC9AF2D6CA0}"/>
              </a:ext>
            </a:extLst>
          </p:cNvPr>
          <p:cNvSpPr>
            <a:spLocks noChangeArrowheads="1"/>
          </p:cNvSpPr>
          <p:nvPr/>
        </p:nvSpPr>
        <p:spPr bwMode="auto">
          <a:xfrm>
            <a:off x="5643563" y="5715000"/>
            <a:ext cx="157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Posnetki Zdravljice iz Davče.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oljeZBesedilom 4">
            <a:extLst>
              <a:ext uri="{FF2B5EF4-FFF2-40B4-BE49-F238E27FC236}">
                <a16:creationId xmlns:a16="http://schemas.microsoft.com/office/drawing/2014/main" id="{565A6F31-D269-4421-9E31-A5D4F66FDE26}"/>
              </a:ext>
            </a:extLst>
          </p:cNvPr>
          <p:cNvSpPr txBox="1">
            <a:spLocks noChangeArrowheads="1"/>
          </p:cNvSpPr>
          <p:nvPr/>
        </p:nvSpPr>
        <p:spPr bwMode="auto">
          <a:xfrm rot="493663">
            <a:off x="2814638" y="890588"/>
            <a:ext cx="3500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PORTRETA FRANCETA PREŠERNA</a:t>
            </a:r>
          </a:p>
        </p:txBody>
      </p:sp>
      <p:pic>
        <p:nvPicPr>
          <p:cNvPr id="9219" name="Picture 4" descr="http://www.preseren.net/_images/upodobitve/05.jpg">
            <a:extLst>
              <a:ext uri="{FF2B5EF4-FFF2-40B4-BE49-F238E27FC236}">
                <a16:creationId xmlns:a16="http://schemas.microsoft.com/office/drawing/2014/main" id="{F8D3EE8C-949C-4B30-AA53-14A46992C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2329">
            <a:off x="5426075" y="1163638"/>
            <a:ext cx="28098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Pravokotnik 6">
            <a:extLst>
              <a:ext uri="{FF2B5EF4-FFF2-40B4-BE49-F238E27FC236}">
                <a16:creationId xmlns:a16="http://schemas.microsoft.com/office/drawing/2014/main" id="{DC840FF0-4A3A-4E46-B076-962862822F11}"/>
              </a:ext>
            </a:extLst>
          </p:cNvPr>
          <p:cNvSpPr>
            <a:spLocks noChangeArrowheads="1"/>
          </p:cNvSpPr>
          <p:nvPr/>
        </p:nvSpPr>
        <p:spPr bwMode="auto">
          <a:xfrm rot="739918">
            <a:off x="4570413" y="5156200"/>
            <a:ext cx="350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Avtor: Anton Čeh (1882-1930) </a:t>
            </a:r>
          </a:p>
        </p:txBody>
      </p:sp>
      <p:pic>
        <p:nvPicPr>
          <p:cNvPr id="9221" name="Picture 6" descr="http://www.preseren.net/_images/upodobitve/24.jpg">
            <a:extLst>
              <a:ext uri="{FF2B5EF4-FFF2-40B4-BE49-F238E27FC236}">
                <a16:creationId xmlns:a16="http://schemas.microsoft.com/office/drawing/2014/main" id="{00D07E90-9F1E-4565-B769-17BD6B217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558">
            <a:off x="447675" y="588963"/>
            <a:ext cx="28098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Pravokotnik 8">
            <a:extLst>
              <a:ext uri="{FF2B5EF4-FFF2-40B4-BE49-F238E27FC236}">
                <a16:creationId xmlns:a16="http://schemas.microsoft.com/office/drawing/2014/main" id="{B28B0E81-BC9A-4379-9123-18B449CC7B32}"/>
              </a:ext>
            </a:extLst>
          </p:cNvPr>
          <p:cNvSpPr>
            <a:spLocks noChangeArrowheads="1"/>
          </p:cNvSpPr>
          <p:nvPr/>
        </p:nvSpPr>
        <p:spPr bwMode="auto">
          <a:xfrm rot="-1077090">
            <a:off x="836613" y="5481638"/>
            <a:ext cx="318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  Avtor: Borut Pečar (1931)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grada vsebine 2">
            <a:extLst>
              <a:ext uri="{FF2B5EF4-FFF2-40B4-BE49-F238E27FC236}">
                <a16:creationId xmlns:a16="http://schemas.microsoft.com/office/drawing/2014/main" id="{DC19E42C-3B79-4EBD-9100-D368F9D6DCD9}"/>
              </a:ext>
            </a:extLst>
          </p:cNvPr>
          <p:cNvSpPr>
            <a:spLocks noGrp="1"/>
          </p:cNvSpPr>
          <p:nvPr>
            <p:ph sz="quarter" idx="1"/>
          </p:nvPr>
        </p:nvSpPr>
        <p:spPr>
          <a:xfrm>
            <a:off x="285750" y="357188"/>
            <a:ext cx="7758113" cy="1543050"/>
          </a:xfrm>
        </p:spPr>
        <p:txBody>
          <a:bodyPr/>
          <a:lstStyle/>
          <a:p>
            <a:pPr>
              <a:buFont typeface="Wingdings" panose="05000000000000000000" pitchFamily="2" charset="2"/>
              <a:buNone/>
            </a:pPr>
            <a:r>
              <a:rPr lang="sl-SI" altLang="sl-SI" sz="1600">
                <a:hlinkClick r:id="rId2" tooltip="France Prešeren"/>
              </a:rPr>
              <a:t>France Prešeren</a:t>
            </a:r>
            <a:r>
              <a:rPr lang="sl-SI" altLang="sl-SI" sz="1600"/>
              <a:t> in prvi </a:t>
            </a:r>
            <a:r>
              <a:rPr lang="sl-SI" altLang="sl-SI" sz="1600">
                <a:hlinkClick r:id="rId3" tooltip="Verz"/>
              </a:rPr>
              <a:t>verz</a:t>
            </a:r>
            <a:r>
              <a:rPr lang="sl-SI" altLang="sl-SI" sz="1600"/>
              <a:t> sedme </a:t>
            </a:r>
            <a:r>
              <a:rPr lang="sl-SI" altLang="sl-SI" sz="1600">
                <a:hlinkClick r:id="rId4" tooltip="Kitica"/>
              </a:rPr>
              <a:t>kitice</a:t>
            </a:r>
            <a:r>
              <a:rPr lang="sl-SI" altLang="sl-SI" sz="1600"/>
              <a:t> :</a:t>
            </a:r>
          </a:p>
          <a:p>
            <a:r>
              <a:rPr lang="sl-SI" altLang="sl-SI" sz="1600" i="1"/>
              <a:t>Zdravljice</a:t>
            </a:r>
            <a:r>
              <a:rPr lang="sl-SI" altLang="sl-SI" sz="1600"/>
              <a:t> na </a:t>
            </a:r>
            <a:r>
              <a:rPr lang="sl-SI" altLang="sl-SI" sz="1600">
                <a:hlinkClick r:id="rId5" tooltip="Slovenski evro kovanci"/>
              </a:rPr>
              <a:t>slovenskem kovancu za 2 €</a:t>
            </a:r>
            <a:endParaRPr lang="sl-SI" altLang="sl-SI" sz="1600"/>
          </a:p>
        </p:txBody>
      </p:sp>
      <p:pic>
        <p:nvPicPr>
          <p:cNvPr id="27651" name="Picture 2" descr="http://upload.wikimedia.org/wikipedia/sl/thumb/1/1a/Si2.1eur.jpg/250px-Si2.1eur.jpg">
            <a:hlinkClick r:id="rId6"/>
            <a:extLst>
              <a:ext uri="{FF2B5EF4-FFF2-40B4-BE49-F238E27FC236}">
                <a16:creationId xmlns:a16="http://schemas.microsoft.com/office/drawing/2014/main" id="{6F32BB01-B97C-43B5-B77B-348C64CEB7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1643063"/>
            <a:ext cx="2928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Pravokotnik 4">
            <a:extLst>
              <a:ext uri="{FF2B5EF4-FFF2-40B4-BE49-F238E27FC236}">
                <a16:creationId xmlns:a16="http://schemas.microsoft.com/office/drawing/2014/main" id="{045BBE18-53AE-417A-8C41-A7B8352C4A8C}"/>
              </a:ext>
            </a:extLst>
          </p:cNvPr>
          <p:cNvSpPr>
            <a:spLocks noChangeArrowheads="1"/>
          </p:cNvSpPr>
          <p:nvPr/>
        </p:nvSpPr>
        <p:spPr bwMode="auto">
          <a:xfrm>
            <a:off x="3929063" y="53578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France Prešeren 1800-1849, 1991 portret za tisočtolarski bankovec Banke Slovenije, 50 x 70 cm. </a:t>
            </a:r>
            <a:br>
              <a:rPr lang="sl-SI" altLang="sl-SI"/>
            </a:br>
            <a:r>
              <a:rPr lang="sl-SI" altLang="sl-SI"/>
              <a:t>Last: Banka Slovenije</a:t>
            </a:r>
          </a:p>
        </p:txBody>
      </p:sp>
      <p:pic>
        <p:nvPicPr>
          <p:cNvPr id="27653" name="Picture 4" descr="http://www.preseren.net/_images/upodobitve/27.jpg">
            <a:extLst>
              <a:ext uri="{FF2B5EF4-FFF2-40B4-BE49-F238E27FC236}">
                <a16:creationId xmlns:a16="http://schemas.microsoft.com/office/drawing/2014/main" id="{2D4B057C-CC0B-4576-91A8-DBF422B21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1500188"/>
            <a:ext cx="360045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B01629-F22E-4797-9BA2-BE1EFF4F4056}"/>
              </a:ext>
            </a:extLst>
          </p:cNvPr>
          <p:cNvSpPr>
            <a:spLocks noGrp="1"/>
          </p:cNvSpPr>
          <p:nvPr>
            <p:ph type="title"/>
          </p:nvPr>
        </p:nvSpPr>
        <p:spPr/>
        <p:txBody>
          <a:bodyPr/>
          <a:lstStyle/>
          <a:p>
            <a:pPr fontAlgn="auto">
              <a:spcAft>
                <a:spcPts val="0"/>
              </a:spcAft>
              <a:defRPr/>
            </a:pPr>
            <a:r>
              <a:rPr lang="sl-SI" dirty="0"/>
              <a:t>VIRI in LITERATURA:</a:t>
            </a:r>
          </a:p>
        </p:txBody>
      </p:sp>
      <p:sp>
        <p:nvSpPr>
          <p:cNvPr id="28675" name="Ograda vsebine 2">
            <a:extLst>
              <a:ext uri="{FF2B5EF4-FFF2-40B4-BE49-F238E27FC236}">
                <a16:creationId xmlns:a16="http://schemas.microsoft.com/office/drawing/2014/main" id="{F4C30440-1F01-4401-8B4E-E1C479C3BEA5}"/>
              </a:ext>
            </a:extLst>
          </p:cNvPr>
          <p:cNvSpPr>
            <a:spLocks noGrp="1"/>
          </p:cNvSpPr>
          <p:nvPr>
            <p:ph sz="quarter" idx="1"/>
          </p:nvPr>
        </p:nvSpPr>
        <p:spPr>
          <a:xfrm>
            <a:off x="457200" y="1600200"/>
            <a:ext cx="7467600" cy="4873625"/>
          </a:xfrm>
        </p:spPr>
        <p:txBody>
          <a:bodyPr/>
          <a:lstStyle/>
          <a:p>
            <a:r>
              <a:rPr lang="sl-SI" altLang="sl-SI"/>
              <a:t>Internet</a:t>
            </a:r>
          </a:p>
          <a:p>
            <a:r>
              <a:rPr lang="sl-SI" altLang="sl-SI"/>
              <a:t>Zvezki iz devetega razreda</a:t>
            </a:r>
          </a:p>
          <a:p>
            <a:r>
              <a:rPr lang="sl-SI" altLang="sl-SI"/>
              <a:t>Berilo</a:t>
            </a:r>
          </a:p>
          <a:p>
            <a:pPr>
              <a:buFont typeface="Wingdings" panose="05000000000000000000" pitchFamily="2" charset="2"/>
              <a:buNone/>
            </a:pPr>
            <a:endParaRPr lang="sl-SI" altLang="sl-SI"/>
          </a:p>
          <a:p>
            <a:pPr>
              <a:buFont typeface="Wingdings" panose="05000000000000000000" pitchFamily="2" charset="2"/>
              <a:buNone/>
            </a:pPr>
            <a:endParaRPr lang="sl-SI" altLang="sl-SI"/>
          </a:p>
          <a:p>
            <a:pPr>
              <a:buFont typeface="Wingdings" panose="05000000000000000000" pitchFamily="2" charset="2"/>
              <a:buNone/>
            </a:pPr>
            <a:endParaRPr lang="sl-SI" altLang="sl-SI"/>
          </a:p>
          <a:p>
            <a:pPr>
              <a:buFont typeface="Wingdings" panose="05000000000000000000" pitchFamily="2" charset="2"/>
              <a:buNone/>
            </a:pPr>
            <a:r>
              <a:rPr lang="sl-SI" altLang="sl-SI" sz="9600">
                <a:latin typeface="Bauhaus 93" pitchFamily="82" charset="0"/>
              </a:rPr>
              <a:t>KONEC!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zirovnica.si/zirovnica/UserFiles/1486/Image/Preernova%20hia.jpg">
            <a:extLst>
              <a:ext uri="{FF2B5EF4-FFF2-40B4-BE49-F238E27FC236}">
                <a16:creationId xmlns:a16="http://schemas.microsoft.com/office/drawing/2014/main" id="{C481FC14-C125-4FC7-94D8-47B0FC705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71500"/>
            <a:ext cx="84105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0FC98819-673F-4564-A582-1AFCD96941A3}"/>
              </a:ext>
            </a:extLst>
          </p:cNvPr>
          <p:cNvSpPr>
            <a:spLocks noGrp="1"/>
          </p:cNvSpPr>
          <p:nvPr>
            <p:ph type="title"/>
          </p:nvPr>
        </p:nvSpPr>
        <p:spPr>
          <a:xfrm>
            <a:off x="714375" y="214313"/>
            <a:ext cx="8043863" cy="1571625"/>
          </a:xfrm>
        </p:spPr>
        <p:txBody>
          <a:bodyPr/>
          <a:lstStyle/>
          <a:p>
            <a:pPr fontAlgn="auto">
              <a:spcAft>
                <a:spcPts val="0"/>
              </a:spcAft>
              <a:defRPr/>
            </a:pPr>
            <a:r>
              <a:rPr lang="sl-SI" b="1" dirty="0">
                <a:solidFill>
                  <a:srgbClr val="FFFF00"/>
                </a:solidFill>
              </a:rPr>
              <a:t>Dr. France Prešeren - največji slovenski pesnik in avtor Zdravljice</a:t>
            </a:r>
          </a:p>
        </p:txBody>
      </p:sp>
      <p:sp>
        <p:nvSpPr>
          <p:cNvPr id="3" name="Ograda vsebine 2">
            <a:extLst>
              <a:ext uri="{FF2B5EF4-FFF2-40B4-BE49-F238E27FC236}">
                <a16:creationId xmlns:a16="http://schemas.microsoft.com/office/drawing/2014/main" id="{391E008C-E577-416B-99ED-652B810698B5}"/>
              </a:ext>
            </a:extLst>
          </p:cNvPr>
          <p:cNvSpPr>
            <a:spLocks noGrp="1"/>
          </p:cNvSpPr>
          <p:nvPr>
            <p:ph sz="quarter" idx="1"/>
          </p:nvPr>
        </p:nvSpPr>
        <p:spPr>
          <a:xfrm>
            <a:off x="428625" y="2643188"/>
            <a:ext cx="8329613" cy="5257800"/>
          </a:xfrm>
        </p:spPr>
        <p:txBody>
          <a:bodyPr/>
          <a:lstStyle/>
          <a:p>
            <a:r>
              <a:rPr lang="sl-SI" altLang="sl-SI" b="1">
                <a:solidFill>
                  <a:srgbClr val="FF0000"/>
                </a:solidFill>
              </a:rPr>
              <a:t>France Prešeren je slovenski pesnik in pravnik. </a:t>
            </a:r>
          </a:p>
          <a:p>
            <a:r>
              <a:rPr lang="sl-SI" altLang="sl-SI" b="1">
                <a:solidFill>
                  <a:srgbClr val="FF0000"/>
                </a:solidFill>
              </a:rPr>
              <a:t>Rojen je bil 3. decembra leta 1800 v vasi Vrba na </a:t>
            </a:r>
            <a:r>
              <a:rPr lang="sl-SI" altLang="sl-SI" b="1">
                <a:solidFill>
                  <a:srgbClr val="FF0000"/>
                </a:solidFill>
                <a:hlinkClick r:id="rId3"/>
              </a:rPr>
              <a:t>Gorenjskem</a:t>
            </a:r>
            <a:r>
              <a:rPr lang="sl-SI" altLang="sl-SI" b="1">
                <a:solidFill>
                  <a:srgbClr val="FF0000"/>
                </a:solidFill>
              </a:rPr>
              <a:t>.</a:t>
            </a:r>
          </a:p>
          <a:p>
            <a:r>
              <a:rPr lang="sl-SI" altLang="sl-SI" b="1">
                <a:solidFill>
                  <a:srgbClr val="FF0000"/>
                </a:solidFill>
              </a:rPr>
              <a:t> Umrl pa 8. februar leta 1849 v mestu Kranj, kjer je bival zadnja leta svojega življenja.</a:t>
            </a:r>
            <a:br>
              <a:rPr lang="sl-SI" altLang="sl-SI" b="1">
                <a:solidFill>
                  <a:srgbClr val="FF0000"/>
                </a:solidFill>
              </a:rPr>
            </a:br>
            <a:endParaRPr lang="sl-SI" altLang="sl-SI" b="1">
              <a:solidFill>
                <a:srgbClr val="FF0000"/>
              </a:solidFill>
            </a:endParaRPr>
          </a:p>
          <a:p>
            <a:r>
              <a:rPr lang="sl-SI" altLang="sl-SI" b="1">
                <a:solidFill>
                  <a:srgbClr val="FF0000"/>
                </a:solidFill>
              </a:rPr>
              <a:t>France Prešeren danes velja za največjega slovenskega pesnika. </a:t>
            </a:r>
            <a:br>
              <a:rPr lang="sl-SI" altLang="sl-SI">
                <a:solidFill>
                  <a:srgbClr val="FF0000"/>
                </a:solidFill>
              </a:rPr>
            </a:br>
            <a:br>
              <a:rPr lang="sl-SI" altLang="sl-SI"/>
            </a:br>
            <a:endParaRPr lang="sl-SI" altLang="sl-SI"/>
          </a:p>
        </p:txBody>
      </p:sp>
      <p:sp>
        <p:nvSpPr>
          <p:cNvPr id="5" name="Pravokotnik 4">
            <a:extLst>
              <a:ext uri="{FF2B5EF4-FFF2-40B4-BE49-F238E27FC236}">
                <a16:creationId xmlns:a16="http://schemas.microsoft.com/office/drawing/2014/main" id="{3902E68D-7240-4108-86A0-DB57B8006B61}"/>
              </a:ext>
            </a:extLst>
          </p:cNvPr>
          <p:cNvSpPr>
            <a:spLocks noChangeArrowheads="1"/>
          </p:cNvSpPr>
          <p:nvPr/>
        </p:nvSpPr>
        <p:spPr bwMode="auto">
          <a:xfrm>
            <a:off x="4572000" y="6286500"/>
            <a:ext cx="386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b="1">
                <a:solidFill>
                  <a:srgbClr val="FF0000"/>
                </a:solidFill>
              </a:rPr>
              <a:t>Vrba na </a:t>
            </a:r>
            <a:r>
              <a:rPr lang="sl-SI" altLang="sl-SI" b="1">
                <a:solidFill>
                  <a:srgbClr val="FF0000"/>
                </a:solidFill>
                <a:hlinkClick r:id="rId3"/>
              </a:rPr>
              <a:t>Gorenjskem</a:t>
            </a:r>
            <a:r>
              <a:rPr lang="sl-SI" altLang="sl-SI" b="1">
                <a:solidFill>
                  <a:srgbClr val="FF0000"/>
                </a:solidFill>
              </a:rPr>
              <a:t>.</a:t>
            </a:r>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par>
                                <p:cTn id="8" presetID="5" presetClass="exit" presetSubtype="10" fill="hold" nodeType="withEffect">
                                  <p:stCondLst>
                                    <p:cond delay="0"/>
                                  </p:stCondLst>
                                  <p:childTnLst>
                                    <p:animEffect transition="out" filter="checkerboard(across)">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par>
                                <p:cTn id="20" presetID="4"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2">
            <a:extLst>
              <a:ext uri="{FF2B5EF4-FFF2-40B4-BE49-F238E27FC236}">
                <a16:creationId xmlns:a16="http://schemas.microsoft.com/office/drawing/2014/main" id="{13EBC7E3-204D-427B-8C0E-37261241C6E4}"/>
              </a:ext>
            </a:extLst>
          </p:cNvPr>
          <p:cNvSpPr>
            <a:spLocks noGrp="1"/>
          </p:cNvSpPr>
          <p:nvPr>
            <p:ph sz="quarter" idx="1"/>
          </p:nvPr>
        </p:nvSpPr>
        <p:spPr>
          <a:xfrm>
            <a:off x="500063" y="428625"/>
            <a:ext cx="8229600" cy="6429375"/>
          </a:xfrm>
        </p:spPr>
        <p:txBody>
          <a:bodyPr/>
          <a:lstStyle/>
          <a:p>
            <a:r>
              <a:rPr lang="sl-SI" altLang="sl-SI">
                <a:solidFill>
                  <a:srgbClr val="FF0000"/>
                </a:solidFill>
              </a:rPr>
              <a:t>Rodil se je v kmečki družini, kjer je mati želela, da bi postal duhovnik.</a:t>
            </a:r>
          </a:p>
          <a:p>
            <a:r>
              <a:rPr lang="sl-SI" altLang="sl-SI">
                <a:solidFill>
                  <a:srgbClr val="FF0000"/>
                </a:solidFill>
              </a:rPr>
              <a:t>France se je odločil za pravo in po študiju na Dunaju se je zaposlil v Ljubljani, kjer je tudi nastala večina njegovih pesmi.</a:t>
            </a:r>
          </a:p>
          <a:p>
            <a:r>
              <a:rPr lang="sl-SI" altLang="sl-SI">
                <a:solidFill>
                  <a:srgbClr val="FF0000"/>
                </a:solidFill>
              </a:rPr>
              <a:t>Nanj je pomembno vplival njegov najboljši prijatelj </a:t>
            </a:r>
            <a:r>
              <a:rPr lang="sl-SI" altLang="sl-SI" b="1">
                <a:solidFill>
                  <a:srgbClr val="FF0000"/>
                </a:solidFill>
              </a:rPr>
              <a:t>Matija Čop</a:t>
            </a:r>
            <a:r>
              <a:rPr lang="sl-SI" altLang="sl-SI">
                <a:solidFill>
                  <a:srgbClr val="FF0000"/>
                </a:solidFill>
              </a:rPr>
              <a:t>.</a:t>
            </a:r>
          </a:p>
          <a:p>
            <a:r>
              <a:rPr lang="sl-SI" altLang="sl-SI">
                <a:solidFill>
                  <a:srgbClr val="FFC000"/>
                </a:solidFill>
              </a:rPr>
              <a:t>France Prešeren je bil prvi Slovenec, katerega pesmi se po kakovosti lahko primerjajo z ostalimi romantičnimi sodobniki po Evropi.</a:t>
            </a:r>
          </a:p>
          <a:p>
            <a:r>
              <a:rPr lang="sl-SI" altLang="sl-SI">
                <a:solidFill>
                  <a:srgbClr val="FFC000"/>
                </a:solidFill>
              </a:rPr>
              <a:t>Poleg nesrečne ljubezni , je imel zaradi svoje narodne zavednosti težave pri iskanju boljše službe, umirali so mu prijatelji. Zato se je vedno bolj vdajal pijači, ki je tudi povzročila njegovo prezgodnjo smrt z 49 leti..</a:t>
            </a:r>
            <a:br>
              <a:rPr lang="sl-SI" altLang="sl-SI"/>
            </a:br>
            <a:br>
              <a:rPr lang="sl-SI" altLang="sl-SI"/>
            </a:br>
            <a:endParaRPr lang="sl-SI" altLang="sl-S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3.bp.blogspot.com/_S1JElU9Q5f8/SjNxQeeIjDI/AAAAAAAAADE/0AqyruUusPo/s200/IMG_6622_kranj_presernov_gaj_kip_franceta_preserna.jpg">
            <a:extLst>
              <a:ext uri="{FF2B5EF4-FFF2-40B4-BE49-F238E27FC236}">
                <a16:creationId xmlns:a16="http://schemas.microsoft.com/office/drawing/2014/main" id="{4A8ADC96-72D2-4BEF-BFA6-C5EB14B95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5857">
            <a:off x="4803775" y="582613"/>
            <a:ext cx="3328988"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PoljeZBesedilom 8">
            <a:extLst>
              <a:ext uri="{FF2B5EF4-FFF2-40B4-BE49-F238E27FC236}">
                <a16:creationId xmlns:a16="http://schemas.microsoft.com/office/drawing/2014/main" id="{5108B90B-AA98-4651-AC48-F670DFF25B7A}"/>
              </a:ext>
            </a:extLst>
          </p:cNvPr>
          <p:cNvSpPr txBox="1">
            <a:spLocks noChangeArrowheads="1"/>
          </p:cNvSpPr>
          <p:nvPr/>
        </p:nvSpPr>
        <p:spPr bwMode="auto">
          <a:xfrm rot="1218223">
            <a:off x="3113088" y="3876675"/>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PREŠERNOV GROB</a:t>
            </a:r>
          </a:p>
        </p:txBody>
      </p:sp>
      <p:pic>
        <p:nvPicPr>
          <p:cNvPr id="12292" name="Picture 8" descr="http://www2.arnes.si/~gljsentvid10/oseb_stran/preseren_podoba.gif">
            <a:extLst>
              <a:ext uri="{FF2B5EF4-FFF2-40B4-BE49-F238E27FC236}">
                <a16:creationId xmlns:a16="http://schemas.microsoft.com/office/drawing/2014/main" id="{2FB89C4C-4112-4724-B48E-C40F94DEB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98">
            <a:off x="785813" y="3571875"/>
            <a:ext cx="2260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http://www.gorenjski-muzej.videofon.si/upload/exhibitions/presern23.jpg">
            <a:extLst>
              <a:ext uri="{FF2B5EF4-FFF2-40B4-BE49-F238E27FC236}">
                <a16:creationId xmlns:a16="http://schemas.microsoft.com/office/drawing/2014/main" id="{9D563E25-9FED-4546-BD7F-862D329D2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714375"/>
            <a:ext cx="33575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sentjernej.si/images/kultura/preseren_01_200.jpg">
            <a:extLst>
              <a:ext uri="{FF2B5EF4-FFF2-40B4-BE49-F238E27FC236}">
                <a16:creationId xmlns:a16="http://schemas.microsoft.com/office/drawing/2014/main" id="{0CB36056-9C3F-4C9B-B8F1-D6750C1F3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643063"/>
            <a:ext cx="3286125"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http://www.triglav-stuttgart.de/images/preseren.jpg">
            <a:extLst>
              <a:ext uri="{FF2B5EF4-FFF2-40B4-BE49-F238E27FC236}">
                <a16:creationId xmlns:a16="http://schemas.microsoft.com/office/drawing/2014/main" id="{505DF534-6162-4D75-8AEE-90B566422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7188"/>
            <a:ext cx="307181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76F2824D-0366-4CF9-8EBF-13E6EED0A274}"/>
              </a:ext>
            </a:extLst>
          </p:cNvPr>
          <p:cNvSpPr>
            <a:spLocks noGrp="1"/>
          </p:cNvSpPr>
          <p:nvPr>
            <p:ph type="title"/>
          </p:nvPr>
        </p:nvSpPr>
        <p:spPr>
          <a:xfrm>
            <a:off x="214313" y="214313"/>
            <a:ext cx="7467600" cy="1143000"/>
          </a:xfrm>
        </p:spPr>
        <p:txBody>
          <a:bodyPr/>
          <a:lstStyle/>
          <a:p>
            <a:pPr fontAlgn="auto">
              <a:spcAft>
                <a:spcPts val="0"/>
              </a:spcAft>
              <a:defRPr/>
            </a:pPr>
            <a:r>
              <a:rPr lang="sl-SI" dirty="0"/>
              <a:t>France Prešeren: ZDRAVLJICA </a:t>
            </a:r>
            <a:br>
              <a:rPr lang="sl-SI" dirty="0"/>
            </a:br>
            <a:endParaRPr lang="sl-SI" dirty="0"/>
          </a:p>
        </p:txBody>
      </p:sp>
      <p:sp>
        <p:nvSpPr>
          <p:cNvPr id="3" name="Ograda vsebine 2">
            <a:extLst>
              <a:ext uri="{FF2B5EF4-FFF2-40B4-BE49-F238E27FC236}">
                <a16:creationId xmlns:a16="http://schemas.microsoft.com/office/drawing/2014/main" id="{174A586E-F852-43E4-900B-7BC69D9FF786}"/>
              </a:ext>
            </a:extLst>
          </p:cNvPr>
          <p:cNvSpPr>
            <a:spLocks noGrp="1"/>
          </p:cNvSpPr>
          <p:nvPr>
            <p:ph sz="quarter" idx="1"/>
          </p:nvPr>
        </p:nvSpPr>
        <p:spPr>
          <a:xfrm>
            <a:off x="571500" y="1857375"/>
            <a:ext cx="7543800" cy="3857625"/>
          </a:xfrm>
        </p:spPr>
        <p:txBody>
          <a:bodyPr>
            <a:normAutofit lnSpcReduction="10000"/>
          </a:bodyPr>
          <a:lstStyle/>
          <a:p>
            <a:pPr marL="274320" indent="-274320" fontAlgn="auto">
              <a:spcAft>
                <a:spcPts val="0"/>
              </a:spcAft>
              <a:buFont typeface="Wingdings"/>
              <a:buChar char=""/>
              <a:defRPr/>
            </a:pPr>
            <a:r>
              <a:rPr lang="sl-SI" dirty="0">
                <a:solidFill>
                  <a:srgbClr val="E024E0"/>
                </a:solidFill>
              </a:rPr>
              <a:t>Del njegove pesmi </a:t>
            </a:r>
            <a:r>
              <a:rPr lang="sl-SI" b="1" dirty="0">
                <a:solidFill>
                  <a:srgbClr val="E024E0"/>
                </a:solidFill>
              </a:rPr>
              <a:t>Zdravljica</a:t>
            </a:r>
            <a:r>
              <a:rPr lang="sl-SI" dirty="0">
                <a:solidFill>
                  <a:srgbClr val="E024E0"/>
                </a:solidFill>
              </a:rPr>
              <a:t> napisane leta 1844 ob novem vinu. Cenzura ni dovolila da bi izšla tega leta v tisku.</a:t>
            </a:r>
          </a:p>
          <a:p>
            <a:pPr marL="274320" indent="-274320" fontAlgn="auto">
              <a:spcAft>
                <a:spcPts val="0"/>
              </a:spcAft>
              <a:buFont typeface="Wingdings"/>
              <a:buChar char=""/>
              <a:defRPr/>
            </a:pPr>
            <a:r>
              <a:rPr lang="sl-SI" dirty="0">
                <a:solidFill>
                  <a:srgbClr val="E024E0"/>
                </a:solidFill>
              </a:rPr>
              <a:t>7. kitica Zdravljice je besedilo državne himne Republike Slovenije. </a:t>
            </a:r>
          </a:p>
          <a:p>
            <a:pPr marL="274320" indent="-274320" fontAlgn="auto">
              <a:spcAft>
                <a:spcPts val="0"/>
              </a:spcAft>
              <a:buFont typeface="Wingdings"/>
              <a:buChar char=""/>
              <a:defRPr/>
            </a:pPr>
            <a:r>
              <a:rPr lang="sl-SI" dirty="0">
                <a:solidFill>
                  <a:srgbClr val="E024E0"/>
                </a:solidFill>
              </a:rPr>
              <a:t>prvič celotno objavljena v Novicah-Kranjska čebelica, aprila 1848 - po revolucijski ukinitvi cenzure.</a:t>
            </a:r>
          </a:p>
          <a:p>
            <a:pPr marL="274320" indent="-274320" fontAlgn="auto">
              <a:spcAft>
                <a:spcPts val="0"/>
              </a:spcAft>
              <a:buFont typeface="Wingdings"/>
              <a:buChar char=""/>
              <a:defRPr/>
            </a:pPr>
            <a:r>
              <a:rPr lang="sl-SI" dirty="0">
                <a:solidFill>
                  <a:srgbClr val="E024E0"/>
                </a:solidFill>
              </a:rPr>
              <a:t>Prešeren je v njej upesnil svoj družbeni-politični nazor. </a:t>
            </a:r>
          </a:p>
          <a:p>
            <a:pPr marL="274320" indent="-274320" fontAlgn="auto">
              <a:spcAft>
                <a:spcPts val="0"/>
              </a:spcAft>
              <a:buFont typeface="Wingdings"/>
              <a:buChar char=""/>
              <a:defRPr/>
            </a:pPr>
            <a:endParaRPr lang="sl-SI" dirty="0">
              <a:solidFill>
                <a:srgbClr val="C00000"/>
              </a:solidFill>
            </a:endParaRPr>
          </a:p>
        </p:txBody>
      </p:sp>
      <p:sp>
        <p:nvSpPr>
          <p:cNvPr id="13318" name="PoljeZBesedilom 3">
            <a:extLst>
              <a:ext uri="{FF2B5EF4-FFF2-40B4-BE49-F238E27FC236}">
                <a16:creationId xmlns:a16="http://schemas.microsoft.com/office/drawing/2014/main" id="{110D677B-6972-4808-A654-28DEBE0767FD}"/>
              </a:ext>
            </a:extLst>
          </p:cNvPr>
          <p:cNvSpPr txBox="1">
            <a:spLocks noChangeArrowheads="1"/>
          </p:cNvSpPr>
          <p:nvPr/>
        </p:nvSpPr>
        <p:spPr bwMode="auto">
          <a:xfrm>
            <a:off x="714375" y="928688"/>
            <a:ext cx="5286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Likovna in prigodniška pesem </a:t>
            </a:r>
          </a:p>
          <a:p>
            <a:r>
              <a:rPr lang="sl-SI" altLang="sl-SI"/>
              <a:t>ter tudi pivska pesem - </a:t>
            </a:r>
            <a:r>
              <a:rPr lang="sl-SI" altLang="sl-SI" b="1"/>
              <a:t>napitnica</a:t>
            </a:r>
          </a:p>
        </p:txBody>
      </p:sp>
      <p:sp>
        <p:nvSpPr>
          <p:cNvPr id="13319" name="Pravokotnik 6">
            <a:extLst>
              <a:ext uri="{FF2B5EF4-FFF2-40B4-BE49-F238E27FC236}">
                <a16:creationId xmlns:a16="http://schemas.microsoft.com/office/drawing/2014/main" id="{7A3E1B62-2196-4064-B209-9DB5D7C34EC3}"/>
              </a:ext>
            </a:extLst>
          </p:cNvPr>
          <p:cNvSpPr>
            <a:spLocks noChangeArrowheads="1"/>
          </p:cNvSpPr>
          <p:nvPr/>
        </p:nvSpPr>
        <p:spPr bwMode="auto">
          <a:xfrm>
            <a:off x="5143500" y="5572125"/>
            <a:ext cx="300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b="1"/>
              <a:t>Cenzura</a:t>
            </a:r>
            <a:r>
              <a:rPr lang="sl-SI" altLang="sl-SI"/>
              <a:t> je postopek nadziranja informacij ali podatkov, ki se prenašajo preko medijev.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par>
                                <p:cTn id="8" presetID="3" presetClass="entr" presetSubtype="1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blinds(horizontal)">
                                      <p:cBhvr>
                                        <p:cTn id="10" dur="500"/>
                                        <p:tgtEl>
                                          <p:spTgt spid="22530"/>
                                        </p:tgtEl>
                                      </p:cBhvr>
                                    </p:animEffect>
                                  </p:childTnLst>
                                </p:cTn>
                              </p:par>
                              <p:par>
                                <p:cTn id="11" presetID="5" presetClass="exit" presetSubtype="10" fill="hold" nodeType="withEffect">
                                  <p:stCondLst>
                                    <p:cond delay="0"/>
                                  </p:stCondLst>
                                  <p:childTnLst>
                                    <p:animEffect transition="out" filter="checkerboard(across)">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gore-ljudje.net/objave/savenc/0712/zdravljica1.jpg">
            <a:extLst>
              <a:ext uri="{FF2B5EF4-FFF2-40B4-BE49-F238E27FC236}">
                <a16:creationId xmlns:a16="http://schemas.microsoft.com/office/drawing/2014/main" id="{3B5BFCBA-131B-490B-A9ED-71A04209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12738"/>
            <a:ext cx="7937500" cy="654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3765CF52-9720-4EEC-BF2C-8A1E53DD149B}"/>
              </a:ext>
            </a:extLst>
          </p:cNvPr>
          <p:cNvSpPr>
            <a:spLocks noGrp="1"/>
          </p:cNvSpPr>
          <p:nvPr>
            <p:ph type="title"/>
          </p:nvPr>
        </p:nvSpPr>
        <p:spPr>
          <a:xfrm>
            <a:off x="285750" y="0"/>
            <a:ext cx="8501063" cy="1143000"/>
          </a:xfrm>
        </p:spPr>
        <p:txBody>
          <a:bodyPr>
            <a:noAutofit/>
          </a:bodyPr>
          <a:lstStyle/>
          <a:p>
            <a:pPr fontAlgn="auto">
              <a:spcAft>
                <a:spcPts val="0"/>
              </a:spcAft>
              <a:defRPr/>
            </a:pPr>
            <a:r>
              <a:rPr lang="sl-SI" sz="3600" b="1" i="1" u="sng" dirty="0">
                <a:solidFill>
                  <a:srgbClr val="7030A0"/>
                </a:solidFill>
              </a:rPr>
              <a:t>Rojstvo Zdravljice pod Nanosom</a:t>
            </a:r>
          </a:p>
        </p:txBody>
      </p:sp>
      <p:sp>
        <p:nvSpPr>
          <p:cNvPr id="3" name="Ograda vsebine 2">
            <a:extLst>
              <a:ext uri="{FF2B5EF4-FFF2-40B4-BE49-F238E27FC236}">
                <a16:creationId xmlns:a16="http://schemas.microsoft.com/office/drawing/2014/main" id="{AE84C798-F8A8-4AC4-A688-87F0838A469F}"/>
              </a:ext>
            </a:extLst>
          </p:cNvPr>
          <p:cNvSpPr>
            <a:spLocks noGrp="1"/>
          </p:cNvSpPr>
          <p:nvPr>
            <p:ph sz="quarter" idx="1"/>
          </p:nvPr>
        </p:nvSpPr>
        <p:spPr>
          <a:xfrm>
            <a:off x="457200" y="1285875"/>
            <a:ext cx="7900988" cy="5187950"/>
          </a:xfrm>
        </p:spPr>
        <p:txBody>
          <a:bodyPr/>
          <a:lstStyle/>
          <a:p>
            <a:r>
              <a:rPr lang="sl-SI" altLang="sl-SI">
                <a:solidFill>
                  <a:srgbClr val="00B0F0"/>
                </a:solidFill>
              </a:rPr>
              <a:t>Slovenska himna je bila spočeta pod Plešo na Vipavskem, v Šembidu.</a:t>
            </a:r>
          </a:p>
          <a:p>
            <a:r>
              <a:rPr lang="sl-SI" altLang="sl-SI">
                <a:solidFill>
                  <a:srgbClr val="00B0F0"/>
                </a:solidFill>
              </a:rPr>
              <a:t>Tam naj bi Šembijski župnik Matija Vertovec nagovoril svojega znanca ali celo prijatelja Franceta Prešerna, da napiše hvalnico vinski trti  in pesnik je napisal Zdravljico.</a:t>
            </a:r>
          </a:p>
          <a:p>
            <a:r>
              <a:rPr lang="sl-SI" altLang="sl-SI">
                <a:solidFill>
                  <a:srgbClr val="00B0F0"/>
                </a:solidFill>
              </a:rPr>
              <a:t>Minila so desetletja, ko se je pod Nanosom rodil Stanko Premrl, duhovnik in eden od najplodnejših slovenskih skladateljev, ki je Zdravljico uglasbil, in še so pretekla desetletja, ko je ena izmed kitic Prešernove pesmi v Premrlovi uglasbitvi postala slovenska državna himna.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8" presetClass="entr" presetSubtype="16" fill="hold" nodeType="with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diamond(in)">
                                      <p:cBhvr>
                                        <p:cTn id="19"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2">
            <a:extLst>
              <a:ext uri="{FF2B5EF4-FFF2-40B4-BE49-F238E27FC236}">
                <a16:creationId xmlns:a16="http://schemas.microsoft.com/office/drawing/2014/main" id="{1D79A552-38E9-4201-9593-D954F8705022}"/>
              </a:ext>
            </a:extLst>
          </p:cNvPr>
          <p:cNvSpPr>
            <a:spLocks noGrp="1"/>
          </p:cNvSpPr>
          <p:nvPr>
            <p:ph sz="quarter" idx="1"/>
          </p:nvPr>
        </p:nvSpPr>
        <p:spPr>
          <a:xfrm>
            <a:off x="642938" y="357188"/>
            <a:ext cx="7467600" cy="3071812"/>
          </a:xfrm>
        </p:spPr>
        <p:txBody>
          <a:bodyPr/>
          <a:lstStyle/>
          <a:p>
            <a:pPr>
              <a:buFont typeface="Wingdings" panose="05000000000000000000" pitchFamily="2" charset="2"/>
              <a:buNone/>
            </a:pPr>
            <a:r>
              <a:rPr lang="sl-SI" altLang="sl-SI"/>
              <a:t>Prešeren v svoji Zdravljici nazdravlja slovenski deželi in vsem svojim rojakom, pa tudi drugim narodom in vsem dobro mislečim ljudem.</a:t>
            </a:r>
          </a:p>
          <a:p>
            <a:pPr>
              <a:buFont typeface="Wingdings" panose="05000000000000000000" pitchFamily="2" charset="2"/>
              <a:buNone/>
            </a:pPr>
            <a:br>
              <a:rPr lang="sl-SI" altLang="sl-SI"/>
            </a:br>
            <a:r>
              <a:rPr lang="sl-SI" altLang="sl-SI"/>
              <a:t>Oblika napitnice je bila v 19. stoletju zelo priljubljena in tesno povezana s tedanjim meščanskim družabnim in političnim življenjem.</a:t>
            </a:r>
          </a:p>
          <a:p>
            <a:pPr>
              <a:buFont typeface="Wingdings" panose="05000000000000000000" pitchFamily="2" charset="2"/>
              <a:buNone/>
            </a:pPr>
            <a:endParaRPr lang="sl-SI" altLang="sl-SI"/>
          </a:p>
        </p:txBody>
      </p:sp>
      <p:pic>
        <p:nvPicPr>
          <p:cNvPr id="15363" name="Picture 2" descr="http://www.shrani.si/f/3D/QP/13Oi7Zus/france-preseren.jpg">
            <a:extLst>
              <a:ext uri="{FF2B5EF4-FFF2-40B4-BE49-F238E27FC236}">
                <a16:creationId xmlns:a16="http://schemas.microsoft.com/office/drawing/2014/main" id="{688F74C1-9DE8-4BA3-968C-F39799531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286125"/>
            <a:ext cx="244633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PoljeZBesedilom 4">
            <a:extLst>
              <a:ext uri="{FF2B5EF4-FFF2-40B4-BE49-F238E27FC236}">
                <a16:creationId xmlns:a16="http://schemas.microsoft.com/office/drawing/2014/main" id="{FC766EC6-8FF4-4F66-9627-A6235BD5CF9E}"/>
              </a:ext>
            </a:extLst>
          </p:cNvPr>
          <p:cNvSpPr txBox="1">
            <a:spLocks noChangeArrowheads="1"/>
          </p:cNvSpPr>
          <p:nvPr/>
        </p:nvSpPr>
        <p:spPr bwMode="auto">
          <a:xfrm>
            <a:off x="6572250" y="3429000"/>
            <a:ext cx="27860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Kulturni praznik: Prešernov dan</a:t>
            </a:r>
          </a:p>
          <a:p>
            <a:r>
              <a:rPr lang="sl-SI" altLang="sl-SI"/>
              <a:t> 8. februar</a:t>
            </a:r>
          </a:p>
          <a:p>
            <a:endParaRPr lang="sl-SI" altLang="sl-SI"/>
          </a:p>
          <a:p>
            <a:endParaRPr lang="sl-SI" altLang="sl-SI"/>
          </a:p>
        </p:txBody>
      </p:sp>
      <p:pic>
        <p:nvPicPr>
          <p:cNvPr id="15365" name="Picture 4" descr="http://www.shrani.si/f/3R/tq/1aIBlmcQ/zdravljica.jpg">
            <a:extLst>
              <a:ext uri="{FF2B5EF4-FFF2-40B4-BE49-F238E27FC236}">
                <a16:creationId xmlns:a16="http://schemas.microsoft.com/office/drawing/2014/main" id="{74FD1E00-67E4-4681-A89E-C3CEFDDC4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3143250"/>
            <a:ext cx="30718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PoljeZBesedilom 6">
            <a:extLst>
              <a:ext uri="{FF2B5EF4-FFF2-40B4-BE49-F238E27FC236}">
                <a16:creationId xmlns:a16="http://schemas.microsoft.com/office/drawing/2014/main" id="{FA6AB272-CB09-4257-A868-4CB30079E128}"/>
              </a:ext>
            </a:extLst>
          </p:cNvPr>
          <p:cNvSpPr txBox="1">
            <a:spLocks noChangeArrowheads="1"/>
          </p:cNvSpPr>
          <p:nvPr/>
        </p:nvSpPr>
        <p:spPr bwMode="auto">
          <a:xfrm>
            <a:off x="3214688" y="5500688"/>
            <a:ext cx="1500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a:t>Kip pred gledališčem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0D74F19F-8847-450D-AE53-AE88823AB933}"/>
              </a:ext>
            </a:extLst>
          </p:cNvPr>
          <p:cNvSpPr>
            <a:spLocks noGrp="1"/>
          </p:cNvSpPr>
          <p:nvPr>
            <p:ph sz="quarter" idx="1"/>
          </p:nvPr>
        </p:nvSpPr>
        <p:spPr>
          <a:xfrm>
            <a:off x="457200" y="1071563"/>
            <a:ext cx="7686675" cy="5572125"/>
          </a:xfrm>
        </p:spPr>
        <p:txBody>
          <a:bodyPr>
            <a:normAutofit fontScale="92500" lnSpcReduction="10000"/>
          </a:bodyPr>
          <a:lstStyle/>
          <a:p>
            <a:pPr marL="274320" indent="-274320" fontAlgn="auto">
              <a:spcAft>
                <a:spcPts val="0"/>
              </a:spcAft>
              <a:buFont typeface="Wingdings"/>
              <a:buChar char=""/>
              <a:defRPr/>
            </a:pPr>
            <a:r>
              <a:rPr lang="sl-SI" dirty="0"/>
              <a:t>IDEJA vera v prihodnost in vrednote Slovenskega naroda</a:t>
            </a:r>
          </a:p>
          <a:p>
            <a:pPr marL="274320" indent="-274320" fontAlgn="auto">
              <a:spcAft>
                <a:spcPts val="0"/>
              </a:spcAft>
              <a:buFont typeface="Wingdings"/>
              <a:buChar char=""/>
              <a:defRPr/>
            </a:pPr>
            <a:r>
              <a:rPr lang="sl-SI" dirty="0"/>
              <a:t>VREDNOTE: sreča, enotnost, sprava</a:t>
            </a:r>
          </a:p>
          <a:p>
            <a:pPr marL="274320" indent="-274320" fontAlgn="auto">
              <a:spcAft>
                <a:spcPts val="0"/>
              </a:spcAft>
              <a:buFont typeface="Wingdings"/>
              <a:buChar char=""/>
              <a:defRPr/>
            </a:pPr>
            <a:r>
              <a:rPr lang="sl-SI" dirty="0"/>
              <a:t>TEMA: domovinska</a:t>
            </a:r>
          </a:p>
          <a:p>
            <a:pPr marL="274320" indent="-274320" fontAlgn="auto">
              <a:spcAft>
                <a:spcPts val="0"/>
              </a:spcAft>
              <a:buFont typeface="Wingdings"/>
              <a:buChar char=""/>
              <a:defRPr/>
            </a:pPr>
            <a:r>
              <a:rPr lang="sl-SI" dirty="0"/>
              <a:t>V njej obstaja misel o svobodnem, enakopravnem, miroljubnem sožitju vseh, velikih in malih narodov sveta, misel, ki ostaja </a:t>
            </a:r>
            <a:r>
              <a:rPr lang="sl-SI" b="1" dirty="0"/>
              <a:t>cilj človeštva še danes.</a:t>
            </a:r>
          </a:p>
          <a:p>
            <a:pPr marL="274320" indent="-274320" fontAlgn="auto">
              <a:spcAft>
                <a:spcPts val="0"/>
              </a:spcAft>
              <a:buFont typeface="Wingdings"/>
              <a:buChar char=""/>
              <a:defRPr/>
            </a:pPr>
            <a:r>
              <a:rPr lang="sl-SI" dirty="0"/>
              <a:t>METAFORIKA: preprosta poosebitev, </a:t>
            </a:r>
            <a:r>
              <a:rPr lang="sl-SI" dirty="0" err="1"/>
              <a:t>ritmiziran</a:t>
            </a:r>
            <a:r>
              <a:rPr lang="sl-SI" dirty="0"/>
              <a:t> nagovor.</a:t>
            </a:r>
          </a:p>
          <a:p>
            <a:pPr marL="274320" indent="-274320" fontAlgn="auto">
              <a:spcAft>
                <a:spcPts val="0"/>
              </a:spcAft>
              <a:buFont typeface="Wingdings"/>
              <a:buChar char=""/>
              <a:defRPr/>
            </a:pPr>
            <a:r>
              <a:rPr lang="sl-SI" sz="2200" dirty="0"/>
              <a:t>menjavanje dolžine verzov </a:t>
            </a:r>
            <a:br>
              <a:rPr lang="sl-SI" sz="2200" dirty="0"/>
            </a:br>
            <a:r>
              <a:rPr lang="sl-SI" sz="2200" dirty="0"/>
              <a:t>menjavanje rim </a:t>
            </a:r>
          </a:p>
          <a:p>
            <a:pPr marL="274320" indent="-274320" fontAlgn="auto">
              <a:spcAft>
                <a:spcPts val="0"/>
              </a:spcAft>
              <a:buFont typeface="Wingdings"/>
              <a:buChar char=""/>
              <a:defRPr/>
            </a:pPr>
            <a:r>
              <a:rPr lang="sl-SI" dirty="0"/>
              <a:t>V kiticah jasno zaznamovan uvod in sklep. </a:t>
            </a:r>
            <a:br>
              <a:rPr lang="sl-SI" dirty="0"/>
            </a:br>
            <a:r>
              <a:rPr lang="sl-SI" dirty="0"/>
              <a:t>PESEM V OBLIKI ČAŠE - LIKOVNA PESEM</a:t>
            </a:r>
          </a:p>
          <a:p>
            <a:pPr marL="274320" indent="-274320" fontAlgn="auto">
              <a:spcAft>
                <a:spcPts val="0"/>
              </a:spcAft>
              <a:buFont typeface="Wingdings"/>
              <a:buChar char=""/>
              <a:defRPr/>
            </a:pPr>
            <a:r>
              <a:rPr lang="sl-SI" dirty="0"/>
              <a:t>VRSTA PESMI: ZDRAVICA ALI NAPITNICA</a:t>
            </a:r>
          </a:p>
          <a:p>
            <a:pPr marL="274320" indent="-274320" fontAlgn="auto">
              <a:spcAft>
                <a:spcPts val="0"/>
              </a:spcAft>
              <a:buFont typeface="Wingdings"/>
              <a:buChar char=""/>
              <a:defRPr/>
            </a:pPr>
            <a:r>
              <a:rPr lang="sl-SI" dirty="0"/>
              <a:t>LIRSKA PESEM </a:t>
            </a:r>
            <a:br>
              <a:rPr lang="sl-SI" dirty="0"/>
            </a:br>
            <a:r>
              <a:rPr lang="sl-SI" dirty="0"/>
              <a:t>POLITIČNA PESEM </a:t>
            </a:r>
          </a:p>
        </p:txBody>
      </p:sp>
      <p:sp>
        <p:nvSpPr>
          <p:cNvPr id="16387" name="PoljeZBesedilom 3">
            <a:extLst>
              <a:ext uri="{FF2B5EF4-FFF2-40B4-BE49-F238E27FC236}">
                <a16:creationId xmlns:a16="http://schemas.microsoft.com/office/drawing/2014/main" id="{805EEDE7-F102-4D4F-90F2-4B3C204EDC63}"/>
              </a:ext>
            </a:extLst>
          </p:cNvPr>
          <p:cNvSpPr txBox="1">
            <a:spLocks noChangeArrowheads="1"/>
          </p:cNvSpPr>
          <p:nvPr/>
        </p:nvSpPr>
        <p:spPr bwMode="auto">
          <a:xfrm>
            <a:off x="2928938" y="285750"/>
            <a:ext cx="514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fontAlgn="base">
              <a:spcBef>
                <a:spcPct val="0"/>
              </a:spcBef>
              <a:spcAft>
                <a:spcPct val="0"/>
              </a:spcAft>
              <a:defRPr>
                <a:solidFill>
                  <a:schemeClr val="tx1"/>
                </a:solidFill>
                <a:latin typeface="Century Schoolbook" panose="02040604050505020304" pitchFamily="18" charset="0"/>
              </a:defRPr>
            </a:lvl6pPr>
            <a:lvl7pPr marL="2971800" indent="-228600" fontAlgn="base">
              <a:spcBef>
                <a:spcPct val="0"/>
              </a:spcBef>
              <a:spcAft>
                <a:spcPct val="0"/>
              </a:spcAft>
              <a:defRPr>
                <a:solidFill>
                  <a:schemeClr val="tx1"/>
                </a:solidFill>
                <a:latin typeface="Century Schoolbook" panose="02040604050505020304" pitchFamily="18" charset="0"/>
              </a:defRPr>
            </a:lvl7pPr>
            <a:lvl8pPr marL="3429000" indent="-228600" fontAlgn="base">
              <a:spcBef>
                <a:spcPct val="0"/>
              </a:spcBef>
              <a:spcAft>
                <a:spcPct val="0"/>
              </a:spcAft>
              <a:defRPr>
                <a:solidFill>
                  <a:schemeClr val="tx1"/>
                </a:solidFill>
                <a:latin typeface="Century Schoolbook" panose="02040604050505020304" pitchFamily="18" charset="0"/>
              </a:defRPr>
            </a:lvl8pPr>
            <a:lvl9pPr marL="3886200" indent="-228600" fontAlgn="base">
              <a:spcBef>
                <a:spcPct val="0"/>
              </a:spcBef>
              <a:spcAft>
                <a:spcPct val="0"/>
              </a:spcAft>
              <a:defRPr>
                <a:solidFill>
                  <a:schemeClr val="tx1"/>
                </a:solidFill>
                <a:latin typeface="Century Schoolbook" panose="02040604050505020304" pitchFamily="18" charset="0"/>
              </a:defRPr>
            </a:lvl9pPr>
          </a:lstStyle>
          <a:p>
            <a:r>
              <a:rPr lang="sl-SI" altLang="sl-SI" sz="3600"/>
              <a:t>    OPIS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Sivi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slovni izi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vi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Oriel</Template>
  <TotalTime>0</TotalTime>
  <Words>910</Words>
  <Application>Microsoft Office PowerPoint</Application>
  <PresentationFormat>On-screen Show (4:3)</PresentationFormat>
  <Paragraphs>138</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Bauhaus 93</vt:lpstr>
      <vt:lpstr>Calibri</vt:lpstr>
      <vt:lpstr>Century Schoolbook</vt:lpstr>
      <vt:lpstr>Wingdings</vt:lpstr>
      <vt:lpstr>Wingdings 2</vt:lpstr>
      <vt:lpstr>Altana</vt:lpstr>
      <vt:lpstr>FRANCE PREŠEREN</vt:lpstr>
      <vt:lpstr>PowerPoint Presentation</vt:lpstr>
      <vt:lpstr>Dr. France Prešeren - največji slovenski pesnik in avtor Zdravljice</vt:lpstr>
      <vt:lpstr>PowerPoint Presentation</vt:lpstr>
      <vt:lpstr>PowerPoint Presentation</vt:lpstr>
      <vt:lpstr>France Prešeren: ZDRAVLJICA  </vt:lpstr>
      <vt:lpstr>Rojstvo Zdravljice pod Nanosom</vt:lpstr>
      <vt:lpstr>PowerPoint Presentation</vt:lpstr>
      <vt:lpstr>PowerPoint Presentation</vt:lpstr>
      <vt:lpstr>ZDRAVLJICA  ali NAPITNICA</vt:lpstr>
      <vt:lpstr>PowerPoint Presentation</vt:lpstr>
      <vt:lpstr>PowerPoint Presentation</vt:lpstr>
      <vt:lpstr>PowerPoint Presentation</vt:lpstr>
      <vt:lpstr>PowerPoint Presentation</vt:lpstr>
      <vt:lpstr>PowerPoint Presentation</vt:lpstr>
      <vt:lpstr>Slovenska himna</vt:lpstr>
      <vt:lpstr>PowerPoint Presentation</vt:lpstr>
      <vt:lpstr>PowerPoint Presentation</vt:lpstr>
      <vt:lpstr>PowerPoint Presentation</vt:lpstr>
      <vt:lpstr>PowerPoint Presentation</vt:lpstr>
      <vt:lpstr>VIRI in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2019-06-03T09:08:49Z</dcterms:created>
  <dcterms:modified xsi:type="dcterms:W3CDTF">2019-06-03T09:08:49Z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