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5" r:id="rId1"/>
  </p:sldMasterIdLst>
  <p:notesMasterIdLst>
    <p:notesMasterId r:id="rId11"/>
  </p:notesMasterIdLst>
  <p:sldIdLst>
    <p:sldId id="256" r:id="rId2"/>
    <p:sldId id="257" r:id="rId3"/>
    <p:sldId id="263" r:id="rId4"/>
    <p:sldId id="264" r:id="rId5"/>
    <p:sldId id="258" r:id="rId6"/>
    <p:sldId id="267" r:id="rId7"/>
    <p:sldId id="268" r:id="rId8"/>
    <p:sldId id="270" r:id="rId9"/>
    <p:sldId id="271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94599" autoAdjust="0"/>
  </p:normalViewPr>
  <p:slideViewPr>
    <p:cSldViewPr>
      <p:cViewPr varScale="1">
        <p:scale>
          <a:sx n="108" d="100"/>
          <a:sy n="108" d="100"/>
        </p:scale>
        <p:origin x="1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CEE800-96FB-4871-B882-22D0E75010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0C54C-E0D5-47D6-A04E-2BA853B37E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D3594B4-FFDD-40D3-94E8-1870134D3E6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4AE866-7610-4AEB-81FD-9C951F1C58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4CD8989-6C9F-4CAB-8398-92188F49E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8FB9D-604A-4237-B0F6-45A2673115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61A6C-A6F1-4B36-BC95-467741F09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2852B6-B600-4966-A9D5-B45EA466310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7E31AD8-C7D2-456E-A5EF-9D79935961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6D2EF74-6FB9-4948-B483-32CBA59F7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7297DD79-FEBC-4D11-8782-69A0D938C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060FE2-5621-4A69-BC0F-C241E32F3FB2}" type="slidenum">
              <a:rPr lang="sl-SI" altLang="sl-SI"/>
              <a:pPr eaLnBrk="1" hangingPunct="1"/>
              <a:t>9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6D33742-E967-4E6E-963B-1F64DBE5526C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287EA2D-B12C-4A8E-AF59-CD90DB12DA2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D129F6E-820C-41DA-ADBD-7CF3A1D54D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7463931-376F-4555-A341-181930F7210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979B20E-72B8-42B8-8564-5FAF4F5D7E5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B30D9AA7-3EAF-40FC-A1FF-33A81016780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DAAC3C95-6ED9-49F6-A5AD-CD6584EE808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9A8D7D4-E64B-4828-94A7-BD3E75B4B3A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</p:grpSp>
      <p:sp>
        <p:nvSpPr>
          <p:cNvPr id="163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noProof="0"/>
              <a:t>Kliknite, če želite urediti slog naslova matrice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l-SI" noProof="0"/>
              <a:t>Kliknite, če želite urediti slog podnaslova matrice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AB0A5D47-CA06-4CE2-B5EE-9AA013FD249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9361037-6B5A-4CD4-BA3D-538E39517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C69E4A7-4232-49CE-A806-35F7DF891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431D8-05A9-43F4-969E-ADD06A3402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9515C9B-BA14-4A5C-8D46-17300C5AD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9E711C1-811F-42D7-9012-3523FE749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799793D-476C-4EF0-A2FB-353CBE4B6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81A8A-FF39-428B-889F-EBD5644DD2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016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7B17F56-5272-4F39-96B3-461669DF0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456F27F-3799-40DE-B150-0A5492635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704E19E-3113-42A6-98ED-1F721D896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F444E-4AA5-4EA5-96F7-73CF6C3DB8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855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slov, besedilo in izre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izrezkov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A1DE815-6B9F-404A-9AB1-7F5BB0C54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E4818C2-9F17-47DA-877F-ABECD7A6E7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3B44298-E8DD-418D-9F05-6C6B48CD77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3E6FB-A121-4828-8A8A-40D9D62B28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0305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85D2CCC-F8A6-4F33-AEE7-CB2F00AA7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FEE2DDA-371B-47F5-80D0-FAAF69D72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404AFDD-36E3-4803-BDA6-5EFDF9582E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BD6F0-7DF2-43AF-98B5-DE8CF8F34C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343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slov, izrezek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izrezkov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DCFD2D9-F0A0-41E3-B2CB-7D22A2F47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1FDCFD1-73EE-4690-8319-370F71F87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A824D07-F5C2-4B58-8365-82D0E299B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E3131-95A7-4E46-A8F2-0326C76F98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310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463F4A9-4B75-4763-B9BB-E65F106B84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078ABE8-A758-428D-B703-DDB7E04149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09B34E6-2969-4464-98BE-D3BC413E4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8764A-FA5D-4FF4-9A58-9431BD0DB9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682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FD14603-08B7-488B-B4BD-6A0416622B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9F26DCF-2301-4EC8-A35B-69AAF5A4C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D41F192-055C-4104-B414-37354A07D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92C49-CF45-4317-8AA8-5A0435A270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2543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96E136E-353A-48F2-988B-0BD7D34E1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DF5DF1C-DFD6-4E4F-B8F2-96062CF5D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4F1C82B-DD2A-40D2-BF98-448326525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44FA7-CF31-4CD4-A341-233EF1DEDA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274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D3C72B98-7059-416B-AFF7-06B6B63428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1EFBF7BD-FEEA-4675-9787-2F9AD2960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108E117D-244B-4AB4-9B9C-FD1FF0E041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79D96-0086-41A1-97DA-7B27AECBE9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714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2170644-7F5D-4A35-91FB-40CACFB682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ECA1697-C9FB-47A5-9BAD-A9C5E04016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BC3B0EA-8E9F-40C3-9E71-9FAC95971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F7CC1-DDCC-4E4D-AB23-DBA8C81C6C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797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E62C7F4C-2C73-4E05-9576-C4672B0F2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231D0936-3E0B-4E84-86DD-3FD6FB53B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29B0941-9F26-4887-905C-C80752470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5E48D-5F92-448C-997F-789FBF9C1F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966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1C55DDF-3CD8-4B3D-8826-D8BF965D1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73CD5D5-AD4C-49CA-8355-C0FFAFD41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CB813D9-CB72-4211-B288-CA56E928B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26F30-F7B9-4172-BE0F-7DA46472A8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14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10132FB-68E6-48D4-9585-B231928DB2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B875D66-8405-4F64-8A13-AF10E659DA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24CCC2E-07F0-41C0-A0F9-7DB7691F3A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7C21B-CC15-4E6E-B04C-1F96B9BE77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304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DF28650E-D2B4-45F3-B86F-BF60FC0169D0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5363" name="Freeform 3">
              <a:extLst>
                <a:ext uri="{FF2B5EF4-FFF2-40B4-BE49-F238E27FC236}">
                  <a16:creationId xmlns:a16="http://schemas.microsoft.com/office/drawing/2014/main" id="{BFDCEEA5-7673-4CD8-A28D-2D5E8AAA7D2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15364" name="Freeform 4">
              <a:extLst>
                <a:ext uri="{FF2B5EF4-FFF2-40B4-BE49-F238E27FC236}">
                  <a16:creationId xmlns:a16="http://schemas.microsoft.com/office/drawing/2014/main" id="{44DF479F-D643-43B7-98DB-4362E5D233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15365" name="Freeform 5">
              <a:extLst>
                <a:ext uri="{FF2B5EF4-FFF2-40B4-BE49-F238E27FC236}">
                  <a16:creationId xmlns:a16="http://schemas.microsoft.com/office/drawing/2014/main" id="{47084B5E-921B-44DD-BA39-E12F0BAE773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15366" name="Freeform 6">
              <a:extLst>
                <a:ext uri="{FF2B5EF4-FFF2-40B4-BE49-F238E27FC236}">
                  <a16:creationId xmlns:a16="http://schemas.microsoft.com/office/drawing/2014/main" id="{A6C5DA08-859C-4F7D-A885-C8DDF20C826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F7928FF1-6EC4-40DD-BBF3-CBE154C363F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id="{BFB59A73-8C55-41BA-83FA-51E8E5ADA2E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id="{4FAC6A23-3EE3-4DF1-A962-30DEEAAD284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</p:grp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5C0FC52C-BF53-405F-9EEC-B69BE611F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6B63616C-90F0-4B6B-8AE3-BC280D8AF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13B6B09C-E25F-451E-B020-6747EE886A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5373" name="Rectangle 13">
            <a:extLst>
              <a:ext uri="{FF2B5EF4-FFF2-40B4-BE49-F238E27FC236}">
                <a16:creationId xmlns:a16="http://schemas.microsoft.com/office/drawing/2014/main" id="{3D6E525F-0DC6-43E7-A0EC-3DC46BC72F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C2DFD33F-4AB1-40DF-BB77-AF6C692C0C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78923305-A082-4C04-B48F-AC0787A4BFD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C8DCDC7-2402-4FC8-AD50-086E69CADF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chemeClr val="accent1"/>
                </a:solidFill>
                <a:latin typeface="Bernard MT Condensed" pitchFamily="18" charset="0"/>
              </a:rPr>
              <a:t>France Prešeren</a:t>
            </a:r>
            <a:br>
              <a:rPr lang="sl-SI" dirty="0">
                <a:solidFill>
                  <a:schemeClr val="accent1"/>
                </a:solidFill>
                <a:latin typeface="Bernard MT Condensed" pitchFamily="18" charset="0"/>
              </a:rPr>
            </a:br>
            <a:r>
              <a:rPr lang="sl-SI" dirty="0">
                <a:solidFill>
                  <a:schemeClr val="accent1"/>
                </a:solidFill>
                <a:latin typeface="Bernard MT Condensed" pitchFamily="18" charset="0"/>
              </a:rPr>
              <a:t>1800 - 1849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D675E67-39E4-49F0-A65B-0425BB48F1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l-SI" dirty="0"/>
          </a:p>
          <a:p>
            <a:pPr eaLnBrk="1" hangingPunct="1">
              <a:defRPr/>
            </a:pPr>
            <a:endParaRPr lang="sl-SI" dirty="0"/>
          </a:p>
          <a:p>
            <a:pPr eaLnBrk="1" hangingPunct="1">
              <a:defRPr/>
            </a:pPr>
            <a:r>
              <a:rPr lang="sl-SI" dirty="0"/>
              <a:t>		</a:t>
            </a:r>
          </a:p>
          <a:p>
            <a:pPr eaLnBrk="1" hangingPunct="1">
              <a:defRPr/>
            </a:pPr>
            <a:endParaRPr lang="sl-SI" dirty="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taneo BT" pitchFamily="66" charset="0"/>
            </a:endParaRPr>
          </a:p>
        </p:txBody>
      </p:sp>
      <p:sp>
        <p:nvSpPr>
          <p:cNvPr id="3076" name="PoljeZBesedilom 7">
            <a:extLst>
              <a:ext uri="{FF2B5EF4-FFF2-40B4-BE49-F238E27FC236}">
                <a16:creationId xmlns:a16="http://schemas.microsoft.com/office/drawing/2014/main" id="{C25B1707-7F02-4309-AE86-A23C09AE3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420688"/>
            <a:ext cx="7272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400">
                <a:latin typeface="Arial Black" panose="020B0A04020102020204" pitchFamily="34" charset="0"/>
              </a:rPr>
              <a:t>Srednja gradbena šola in gimnazija Maribor</a:t>
            </a:r>
          </a:p>
        </p:txBody>
      </p:sp>
      <p:pic>
        <p:nvPicPr>
          <p:cNvPr id="3078" name="Picture 10">
            <a:extLst>
              <a:ext uri="{FF2B5EF4-FFF2-40B4-BE49-F238E27FC236}">
                <a16:creationId xmlns:a16="http://schemas.microsoft.com/office/drawing/2014/main" id="{D5848038-9801-41E8-A8D3-0C9A01649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644900"/>
            <a:ext cx="424815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7D601C2-4D39-4678-A2DD-DA94DE655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chemeClr val="tx1"/>
                </a:solidFill>
                <a:latin typeface="Cataneo BT" pitchFamily="66" charset="0"/>
              </a:rPr>
              <a:t>ŽIVLJENJEPIS</a:t>
            </a:r>
          </a:p>
        </p:txBody>
      </p:sp>
      <p:pic>
        <p:nvPicPr>
          <p:cNvPr id="4099" name="Picture 6" descr="k">
            <a:extLst>
              <a:ext uri="{FF2B5EF4-FFF2-40B4-BE49-F238E27FC236}">
                <a16:creationId xmlns:a16="http://schemas.microsoft.com/office/drawing/2014/main" id="{642208D5-B5F0-4518-AB58-D0357EC6F1FC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96975"/>
            <a:ext cx="2540000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5" descr="C:\Users\Uroš Apostolovič-Apo\Desktop\preseren\1.jpg">
            <a:extLst>
              <a:ext uri="{FF2B5EF4-FFF2-40B4-BE49-F238E27FC236}">
                <a16:creationId xmlns:a16="http://schemas.microsoft.com/office/drawing/2014/main" id="{7637A8BC-A2F5-4DE3-AD2C-A159402D5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268413"/>
            <a:ext cx="53689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74 -0.00023 C 0.00521 -0.01364 0.01233 -0.02821 0.01927 -0.04694 C 0.03819 -0.10012 0.04323 -0.15214 0.02934 -0.16023 C 0.01528 -0.16948 -0.01181 -0.13226 -0.03073 -0.07885 C -0.0408 -0.05087 -0.0467 -0.02428 -0.04878 -0.00416 C -0.05174 0.01179 -0.05278 0.02774 -0.05278 0.04647 C -0.05278 0.10636 -0.03976 0.15584 -0.02465 0.15584 C -0.00972 0.15584 0.0033 0.10636 0.0033 0.04647 C 0.0033 0.0185 0.00035 -0.00833 -0.00469 -0.02682 C -0.00677 -0.04301 -0.01181 -0.06058 -0.01771 -0.07746 C -0.03767 -0.13226 -0.06476 -0.16948 -0.07882 -0.16023 C -0.09271 -0.15098 -0.08767 -0.10012 -0.06771 -0.04555 C -0.05972 -0.02012 -0.04878 0.00115 -0.03767 0.01572 C -0.02969 0.02913 -0.02066 0.04115 -0.00868 0.05318 C 0.02726 0.09179 0.06319 0.10913 0.07326 0.09318 C 0.08229 0.07699 0.06233 0.03306 0.02622 -0.00416 C 0.01128 -0.02012 -0.00469 -0.03214 -0.01771 -0.04023 C -0.02969 -0.04833 -0.04479 -0.05503 -0.06076 -0.05919 C -0.10469 -0.07214 -0.14271 -0.06821 -0.14566 -0.04694 C -0.14965 -0.02682 -0.11667 -0.00023 -0.07274 0.01318 C -0.05278 0.0185 -0.03368 0.02104 -0.01875 0.01988 C -0.00573 0.01988 0.00833 0.01711 0.02326 0.01318 C 0.06719 -0.00023 0.10035 -0.02821 0.09618 -0.04833 C 0.09323 -0.06821 0.05521 -0.07353 0.01128 -0.06058 C -0.00972 -0.05364 -0.02882 -0.04416 -0.04167 -0.03353 C -0.05278 -0.02567 -0.06372 -0.01619 -0.07569 -0.00416 C -0.11076 0.03445 -0.13177 0.07699 -0.1217 0.09318 C -0.11267 0.10913 -0.07569 0.09179 -0.0408 0.0541 C -0.02378 0.03584 -0.00972 0.01711 -0.00174 -0.00023 Z " pathEditMode="relative" rAng="0" ptsTypes="fffffffffffffffffffffffffffff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Users\Uroš Apostolovič-Apo\Desktop\preseren\2.jpg">
            <a:extLst>
              <a:ext uri="{FF2B5EF4-FFF2-40B4-BE49-F238E27FC236}">
                <a16:creationId xmlns:a16="http://schemas.microsoft.com/office/drawing/2014/main" id="{D2537ED4-D5D7-47E4-9F71-372E05BF8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3960813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C:\Users\Uroš Apostolovič-Apo\Desktop\preseren\4.jpg">
            <a:extLst>
              <a:ext uri="{FF2B5EF4-FFF2-40B4-BE49-F238E27FC236}">
                <a16:creationId xmlns:a16="http://schemas.microsoft.com/office/drawing/2014/main" id="{289ACD2D-1693-40A7-978F-CE7F49850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406876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C:\Users\Uroš Apostolovič-Apo\Desktop\preseren\7.jpg">
            <a:extLst>
              <a:ext uri="{FF2B5EF4-FFF2-40B4-BE49-F238E27FC236}">
                <a16:creationId xmlns:a16="http://schemas.microsoft.com/office/drawing/2014/main" id="{60975B89-AD27-40BF-B747-C24ABD20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115888"/>
            <a:ext cx="27844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:\Users\Uroš Apostolovič-Apo\Desktop\preseren\5.jpg">
            <a:extLst>
              <a:ext uri="{FF2B5EF4-FFF2-40B4-BE49-F238E27FC236}">
                <a16:creationId xmlns:a16="http://schemas.microsoft.com/office/drawing/2014/main" id="{C1082175-10E0-41B4-939C-82DA06B82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428625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C:\Users\Uroš Apostolovič-Apo\Desktop\preseren\6.jpg">
            <a:extLst>
              <a:ext uri="{FF2B5EF4-FFF2-40B4-BE49-F238E27FC236}">
                <a16:creationId xmlns:a16="http://schemas.microsoft.com/office/drawing/2014/main" id="{25C1810D-D6A7-43C8-BC6E-FF99EE4B2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565400"/>
            <a:ext cx="40386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Uroš Apostolovič-Apo\Desktop\preseren\11.jpg">
            <a:extLst>
              <a:ext uri="{FF2B5EF4-FFF2-40B4-BE49-F238E27FC236}">
                <a16:creationId xmlns:a16="http://schemas.microsoft.com/office/drawing/2014/main" id="{936EB83D-7467-458F-BC31-933BFBF21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3213100"/>
            <a:ext cx="43926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C:\Users\Uroš Apostolovič-Apo\Desktop\preseren\10.jpg">
            <a:extLst>
              <a:ext uri="{FF2B5EF4-FFF2-40B4-BE49-F238E27FC236}">
                <a16:creationId xmlns:a16="http://schemas.microsoft.com/office/drawing/2014/main" id="{B9756A74-BD93-41E5-BDF3-04CE606E8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3375"/>
            <a:ext cx="30241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C:\Users\Uroš Apostolovič-Apo\Desktop\preseren\20.jpg">
            <a:extLst>
              <a:ext uri="{FF2B5EF4-FFF2-40B4-BE49-F238E27FC236}">
                <a16:creationId xmlns:a16="http://schemas.microsoft.com/office/drawing/2014/main" id="{25FD1FCA-CF84-4711-9B11-3A9D2C97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7063"/>
            <a:ext cx="30241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Uroš Apostolovič-Apo\Desktop\preseren\12.jpg">
            <a:extLst>
              <a:ext uri="{FF2B5EF4-FFF2-40B4-BE49-F238E27FC236}">
                <a16:creationId xmlns:a16="http://schemas.microsoft.com/office/drawing/2014/main" id="{F603B923-B635-4E99-8C9B-1C33BB84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31863"/>
            <a:ext cx="3671887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C:\Users\Uroš Apostolovič-Apo\Desktop\preseren\9.jpg">
            <a:extLst>
              <a:ext uri="{FF2B5EF4-FFF2-40B4-BE49-F238E27FC236}">
                <a16:creationId xmlns:a16="http://schemas.microsoft.com/office/drawing/2014/main" id="{A6F954D3-ED16-4500-BC03-AAAD52289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44700"/>
            <a:ext cx="432117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7D34-99AC-4029-A3EC-BEE7BF84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PREŠERNOVI PRIJATELJI</a:t>
            </a:r>
          </a:p>
        </p:txBody>
      </p:sp>
      <p:pic>
        <p:nvPicPr>
          <p:cNvPr id="9219" name="Picture 3" descr="C:\Users\Uroš Apostolovič-Apo\Desktop\preseren\13.jpg">
            <a:extLst>
              <a:ext uri="{FF2B5EF4-FFF2-40B4-BE49-F238E27FC236}">
                <a16:creationId xmlns:a16="http://schemas.microsoft.com/office/drawing/2014/main" id="{AE97A79B-6479-4657-B59A-88DA5081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048">
            <a:off x="323850" y="2062163"/>
            <a:ext cx="2651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Uroš Apostolovič-Apo\Desktop\preseren\15.jpg">
            <a:extLst>
              <a:ext uri="{FF2B5EF4-FFF2-40B4-BE49-F238E27FC236}">
                <a16:creationId xmlns:a16="http://schemas.microsoft.com/office/drawing/2014/main" id="{3BEE26D1-0F64-4D49-BACE-B9718277B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155">
            <a:off x="3203575" y="2092325"/>
            <a:ext cx="28543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>
            <a:extLst>
              <a:ext uri="{FF2B5EF4-FFF2-40B4-BE49-F238E27FC236}">
                <a16:creationId xmlns:a16="http://schemas.microsoft.com/office/drawing/2014/main" id="{60795F67-75B7-495A-8855-A1D967DCC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440">
            <a:off x="6229350" y="2146300"/>
            <a:ext cx="2665413" cy="38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712E-E60D-4AB0-984A-316820C69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PREŠERNOVE ŽENSKE</a:t>
            </a:r>
          </a:p>
        </p:txBody>
      </p:sp>
      <p:pic>
        <p:nvPicPr>
          <p:cNvPr id="10243" name="Picture 3" descr="C:\Users\Uroš Apostolovič-Apo\Desktop\preseren\14.jpg">
            <a:extLst>
              <a:ext uri="{FF2B5EF4-FFF2-40B4-BE49-F238E27FC236}">
                <a16:creationId xmlns:a16="http://schemas.microsoft.com/office/drawing/2014/main" id="{6CFE7E60-FC21-4F63-B9B8-63AAEA8A3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8944">
            <a:off x="323850" y="1512888"/>
            <a:ext cx="259238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Uroš Apostolovič-Apo\Desktop\preseren\16.jpg">
            <a:extLst>
              <a:ext uri="{FF2B5EF4-FFF2-40B4-BE49-F238E27FC236}">
                <a16:creationId xmlns:a16="http://schemas.microsoft.com/office/drawing/2014/main" id="{0310BFDA-2B84-4D0A-92AD-75C9614F7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053">
            <a:off x="3203575" y="2205038"/>
            <a:ext cx="25209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Uroš Apostolovič-Apo\Desktop\preseren\3.jpg">
            <a:extLst>
              <a:ext uri="{FF2B5EF4-FFF2-40B4-BE49-F238E27FC236}">
                <a16:creationId xmlns:a16="http://schemas.microsoft.com/office/drawing/2014/main" id="{18DA6A62-5BA6-4F6A-B0E1-288C6DF03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603">
            <a:off x="6011863" y="1512888"/>
            <a:ext cx="26717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4DBD-F9C4-4E82-B901-8274C837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PREŠERNOVO DELO</a:t>
            </a:r>
          </a:p>
        </p:txBody>
      </p:sp>
      <p:pic>
        <p:nvPicPr>
          <p:cNvPr id="11267" name="Picture 3" descr="C:\Users\Uroš Apostolovič-Apo\Desktop\preseren\8.jpg">
            <a:extLst>
              <a:ext uri="{FF2B5EF4-FFF2-40B4-BE49-F238E27FC236}">
                <a16:creationId xmlns:a16="http://schemas.microsoft.com/office/drawing/2014/main" id="{E31685A6-CC49-4C0F-8F7C-6DF1B94D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2876">
            <a:off x="485775" y="1255713"/>
            <a:ext cx="20161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Uroš Apostolovič-Apo\Desktop\preseren\17.jpg">
            <a:extLst>
              <a:ext uri="{FF2B5EF4-FFF2-40B4-BE49-F238E27FC236}">
                <a16:creationId xmlns:a16="http://schemas.microsoft.com/office/drawing/2014/main" id="{4A8512A2-9950-40F9-8270-D76B48F95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4230">
            <a:off x="2544763" y="3411538"/>
            <a:ext cx="208915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Users\Uroš Apostolovič-Apo\Desktop\preseren\18.jpg">
            <a:extLst>
              <a:ext uri="{FF2B5EF4-FFF2-40B4-BE49-F238E27FC236}">
                <a16:creationId xmlns:a16="http://schemas.microsoft.com/office/drawing/2014/main" id="{E583C7C4-01C8-4FCD-9A16-5961C39C6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9086">
            <a:off x="4824413" y="1392238"/>
            <a:ext cx="22320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:\Users\Uroš Apostolovič-Apo\Desktop\preseren\19.jpg">
            <a:extLst>
              <a:ext uri="{FF2B5EF4-FFF2-40B4-BE49-F238E27FC236}">
                <a16:creationId xmlns:a16="http://schemas.microsoft.com/office/drawing/2014/main" id="{FFFF730B-9E7E-4A2C-AECE-29717C5DA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3453">
            <a:off x="6470650" y="3255963"/>
            <a:ext cx="23114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rožnica">
  <a:themeElements>
    <a:clrScheme name="Krožnic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Krožni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rožnic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ožnic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0</TotalTime>
  <Words>16</Words>
  <Application>Microsoft Office PowerPoint</Application>
  <PresentationFormat>On-screen Show (4:3)</PresentationFormat>
  <Paragraphs>10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Bernard MT Condensed</vt:lpstr>
      <vt:lpstr>Calibri</vt:lpstr>
      <vt:lpstr>Cataneo BT</vt:lpstr>
      <vt:lpstr>Wingdings</vt:lpstr>
      <vt:lpstr>Krožnica</vt:lpstr>
      <vt:lpstr>France Prešeren 1800 - 1849</vt:lpstr>
      <vt:lpstr>ŽIVLJENJEPIS</vt:lpstr>
      <vt:lpstr>PowerPoint Presentation</vt:lpstr>
      <vt:lpstr>PowerPoint Presentation</vt:lpstr>
      <vt:lpstr>PowerPoint Presentation</vt:lpstr>
      <vt:lpstr>PowerPoint Presentation</vt:lpstr>
      <vt:lpstr>PREŠERNOVI PRIJATELJI</vt:lpstr>
      <vt:lpstr>PREŠERNOVE ŽENSKE</vt:lpstr>
      <vt:lpstr>PREŠERNOVO DELO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2019-06-03T09:08:50Z</dcterms:created>
  <dcterms:modified xsi:type="dcterms:W3CDTF">2019-06-03T09:08:50Z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