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Uredite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Uredite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Uredite slog naslova matrice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Uredite slog naslova matrice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Uredite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Uredite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Uredite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solidFill>
                  <a:srgbClr val="FF0000"/>
                </a:solidFill>
              </a:rPr>
              <a:t>FRANCE PREŠEREN</a:t>
            </a:r>
          </a:p>
        </p:txBody>
      </p:sp>
      <p:sp>
        <p:nvSpPr>
          <p:cNvPr id="3" name="Podnaslov 2"/>
          <p:cNvSpPr>
            <a:spLocks noGrp="1"/>
          </p:cNvSpPr>
          <p:nvPr>
            <p:ph type="subTitle" idx="1"/>
          </p:nvPr>
        </p:nvSpPr>
        <p:spPr/>
        <p:txBody>
          <a:bodyPr/>
          <a:lstStyle/>
          <a:p>
            <a:endParaRPr lang="sl-SI" dirty="0"/>
          </a:p>
        </p:txBody>
      </p:sp>
    </p:spTree>
    <p:extLst>
      <p:ext uri="{BB962C8B-B14F-4D97-AF65-F5344CB8AC3E}">
        <p14:creationId xmlns:p14="http://schemas.microsoft.com/office/powerpoint/2010/main" val="424717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ROJSTVO</a:t>
            </a:r>
          </a:p>
        </p:txBody>
      </p:sp>
      <p:sp>
        <p:nvSpPr>
          <p:cNvPr id="3" name="Označba mesta vsebine 2"/>
          <p:cNvSpPr>
            <a:spLocks noGrp="1"/>
          </p:cNvSpPr>
          <p:nvPr>
            <p:ph idx="1"/>
          </p:nvPr>
        </p:nvSpPr>
        <p:spPr>
          <a:xfrm>
            <a:off x="1295402" y="2462645"/>
            <a:ext cx="6165272" cy="2632795"/>
          </a:xfrm>
        </p:spPr>
        <p:txBody>
          <a:bodyPr/>
          <a:lstStyle/>
          <a:p>
            <a:r>
              <a:rPr lang="sl-SI" dirty="0"/>
              <a:t>France Prešeren se je rodil v kmečki družini in sicer leta 3.12.1800. Bil je prvi sin mami Mine in atija </a:t>
            </a:r>
            <a:r>
              <a:rPr lang="sl-SI" dirty="0" err="1"/>
              <a:t>Šimna</a:t>
            </a:r>
            <a:r>
              <a:rPr lang="sl-SI" dirty="0"/>
              <a:t> Prešerna. Njegov rojstni kraj je bila Vrba. Že pri sedmih letih je mogel iti od družine stran. Prvih besed ga je naučil stric ki je bil župnik. </a:t>
            </a:r>
          </a:p>
        </p:txBody>
      </p:sp>
      <p:pic>
        <p:nvPicPr>
          <p:cNvPr id="1028" name="Picture 4" descr="Rezultat iskanja slik za vrba preš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939" y="2629910"/>
            <a:ext cx="29527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4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ŠOLANJE</a:t>
            </a:r>
          </a:p>
        </p:txBody>
      </p:sp>
      <p:sp>
        <p:nvSpPr>
          <p:cNvPr id="3" name="Označba mesta vsebine 2"/>
          <p:cNvSpPr>
            <a:spLocks noGrp="1"/>
          </p:cNvSpPr>
          <p:nvPr>
            <p:ph idx="1"/>
          </p:nvPr>
        </p:nvSpPr>
        <p:spPr>
          <a:xfrm>
            <a:off x="495304" y="2389040"/>
            <a:ext cx="9601196" cy="3318936"/>
          </a:xfrm>
        </p:spPr>
        <p:txBody>
          <a:bodyPr/>
          <a:lstStyle/>
          <a:p>
            <a:r>
              <a:rPr lang="sl-SI" dirty="0"/>
              <a:t> V osnovni šoli je bil tako priden, da so ga zapisali v zlato knjigo. Po uspešno zaključenem študiju na dunajski pravni fakulteti se je vrnil v Ljubljano, kjer je delal kot odvetnik. V tem času je napisal večino svojih pesmi, pri pisanju katerih ga je pomembno usmerjal prijatelj Matija Čop.</a:t>
            </a:r>
          </a:p>
        </p:txBody>
      </p:sp>
      <p:pic>
        <p:nvPicPr>
          <p:cNvPr id="2050" name="Picture 2" descr="Rezultat iskanja slik za matija č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963" y="3512896"/>
            <a:ext cx="20955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3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PESMI</a:t>
            </a:r>
          </a:p>
        </p:txBody>
      </p:sp>
      <p:sp>
        <p:nvSpPr>
          <p:cNvPr id="3" name="Označba mesta vsebine 2"/>
          <p:cNvSpPr>
            <a:spLocks noGrp="1"/>
          </p:cNvSpPr>
          <p:nvPr>
            <p:ph idx="1"/>
          </p:nvPr>
        </p:nvSpPr>
        <p:spPr>
          <a:xfrm>
            <a:off x="3782292" y="2543207"/>
            <a:ext cx="7364037" cy="1415729"/>
          </a:xfrm>
        </p:spPr>
        <p:txBody>
          <a:bodyPr>
            <a:normAutofit/>
          </a:bodyPr>
          <a:lstStyle/>
          <a:p>
            <a:r>
              <a:rPr lang="sl-SI" dirty="0"/>
              <a:t>Napisal je tudi veliko pesmi npr. Povodni Mož… </a:t>
            </a:r>
            <a:r>
              <a:rPr lang="sl-SI" dirty="0" err="1"/>
              <a:t>Naljbolj</a:t>
            </a:r>
            <a:r>
              <a:rPr lang="sl-SI" dirty="0"/>
              <a:t> znana pa je Zdravljica ki je naša himna.</a:t>
            </a:r>
          </a:p>
        </p:txBody>
      </p:sp>
      <p:pic>
        <p:nvPicPr>
          <p:cNvPr id="3076" name="Picture 4"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94" y="2543207"/>
            <a:ext cx="2119398" cy="262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2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LJUBEZEN</a:t>
            </a:r>
          </a:p>
        </p:txBody>
      </p:sp>
      <p:sp>
        <p:nvSpPr>
          <p:cNvPr id="7" name="Označba mesta vsebine 6"/>
          <p:cNvSpPr>
            <a:spLocks noGrp="1"/>
          </p:cNvSpPr>
          <p:nvPr>
            <p:ph idx="1"/>
          </p:nvPr>
        </p:nvSpPr>
        <p:spPr/>
        <p:txBody>
          <a:bodyPr/>
          <a:lstStyle/>
          <a:p>
            <a:r>
              <a:rPr lang="sl-SI" dirty="0"/>
              <a:t>Nekako v tistem času, ko se Prešeren suvereno sprehaja po pesniških poteh, mu na vsakdanjih poteh pride nasproti Julija Primic, mlada in krhka gospodična iz bogate trgovske družine, ki za dolga leta postane pesnikova neuslišana muza. </a:t>
            </a:r>
          </a:p>
        </p:txBody>
      </p:sp>
      <p:pic>
        <p:nvPicPr>
          <p:cNvPr id="1026" name="Picture 2" descr="Rezultat iskanja s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227" y="3758478"/>
            <a:ext cx="1757294" cy="2388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6/6a/Ljubljana_-_Mestni_trg_-_2011-08-13.jpg/1280px-Ljubljana_-_Mestni_trg_-_2011-0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0" y="3914439"/>
            <a:ext cx="2943293" cy="196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38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FRACETOVA JULIJA</a:t>
            </a:r>
          </a:p>
        </p:txBody>
      </p:sp>
      <p:sp>
        <p:nvSpPr>
          <p:cNvPr id="3" name="Označba mesta vsebine 2"/>
          <p:cNvSpPr>
            <a:spLocks noGrp="1"/>
          </p:cNvSpPr>
          <p:nvPr>
            <p:ph idx="1"/>
          </p:nvPr>
        </p:nvSpPr>
        <p:spPr/>
        <p:txBody>
          <a:bodyPr/>
          <a:lstStyle/>
          <a:p>
            <a:r>
              <a:rPr lang="sl-SI" dirty="0"/>
              <a:t>Julija Primic se je rodila 30. maja 1816 v hiši (pozneje Krisperjeva hiša) na vogalu Špitalske (današnje Stritarjeve) ulice in Rotovškega (zdaj Mestnega) trga v Ljubljani. Bila je drugorojeni otrok premožnega trgovca Antona Primica in njegove žene Julijane </a:t>
            </a:r>
            <a:r>
              <a:rPr lang="sl-SI" dirty="0" err="1"/>
              <a:t>Hartl</a:t>
            </a:r>
            <a:r>
              <a:rPr lang="sl-SI" dirty="0"/>
              <a:t>.  Prvi se je leta 1813 rodil brat Janez. Julijo in njenega brata je mati vzgajala sama, saj je komaj dva meseca po njenem rojstvu za jetiko umrl njen oče. Njena mati je tedaj tolažbo našla samo v vzgoji in delu, ki ga je morala opravljati po moževi smrti.</a:t>
            </a:r>
          </a:p>
          <a:p>
            <a:endParaRPr lang="sl-SI" dirty="0"/>
          </a:p>
        </p:txBody>
      </p:sp>
    </p:spTree>
    <p:extLst>
      <p:ext uri="{BB962C8B-B14F-4D97-AF65-F5344CB8AC3E}">
        <p14:creationId xmlns:p14="http://schemas.microsoft.com/office/powerpoint/2010/main" val="152129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PRIJATELSTVO</a:t>
            </a:r>
          </a:p>
        </p:txBody>
      </p:sp>
      <p:sp>
        <p:nvSpPr>
          <p:cNvPr id="3" name="Označba mesta vsebine 2"/>
          <p:cNvSpPr>
            <a:spLocks noGrp="1"/>
          </p:cNvSpPr>
          <p:nvPr>
            <p:ph idx="1"/>
          </p:nvPr>
        </p:nvSpPr>
        <p:spPr/>
        <p:txBody>
          <a:bodyPr/>
          <a:lstStyle/>
          <a:p>
            <a:r>
              <a:rPr lang="sl-SI" dirty="0"/>
              <a:t>Imel je dva zelo dobra prijatelja :Matija Čop in Andrej Smole.</a:t>
            </a:r>
          </a:p>
        </p:txBody>
      </p:sp>
      <p:pic>
        <p:nvPicPr>
          <p:cNvPr id="2050" name="Picture 2" descr="Rezultat iskanja s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3152919"/>
            <a:ext cx="20955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zultat iskanja sl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9" y="3152919"/>
            <a:ext cx="20955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7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KONEC</a:t>
            </a:r>
          </a:p>
        </p:txBody>
      </p:sp>
      <p:pic>
        <p:nvPicPr>
          <p:cNvPr id="3076" name="Picture 4" descr="Rezultat iskanja slik za MUCA SMES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2766" y="2557463"/>
            <a:ext cx="5266468"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48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0</TotalTime>
  <Words>295</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Naravno</vt:lpstr>
      <vt:lpstr>FRANCE PREŠEREN</vt:lpstr>
      <vt:lpstr>ROJSTVO</vt:lpstr>
      <vt:lpstr>ŠOLANJE</vt:lpstr>
      <vt:lpstr>PESMI</vt:lpstr>
      <vt:lpstr>LJUBEZEN</vt:lpstr>
      <vt:lpstr>FRACETOVA JULIJA</vt:lpstr>
      <vt:lpstr>PRIJATELSTVO</vt:lpstr>
      <vt:lpstr>KONEC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2019-07-01T12:53:55Z</dcterms:created>
  <dcterms:modified xsi:type="dcterms:W3CDTF">2019-07-01T12:53:55Z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