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w Cen MT" panose="020B0602020104020603" pitchFamily="34" charset="-18"/>
        <a:ea typeface="+mn-ea"/>
        <a:cs typeface="Arial" panose="020B0604020202020204" pitchFamily="34" charset="0"/>
      </a:defRPr>
    </a:lvl1pPr>
    <a:lvl2pPr marL="457200" algn="l" rtl="0" fontAlgn="base">
      <a:spcBef>
        <a:spcPct val="0"/>
      </a:spcBef>
      <a:spcAft>
        <a:spcPct val="0"/>
      </a:spcAft>
      <a:defRPr kern="1200">
        <a:solidFill>
          <a:schemeClr val="tx1"/>
        </a:solidFill>
        <a:latin typeface="Tw Cen MT" panose="020B0602020104020603" pitchFamily="34" charset="-18"/>
        <a:ea typeface="+mn-ea"/>
        <a:cs typeface="Arial" panose="020B0604020202020204" pitchFamily="34" charset="0"/>
      </a:defRPr>
    </a:lvl2pPr>
    <a:lvl3pPr marL="914400" algn="l" rtl="0" fontAlgn="base">
      <a:spcBef>
        <a:spcPct val="0"/>
      </a:spcBef>
      <a:spcAft>
        <a:spcPct val="0"/>
      </a:spcAft>
      <a:defRPr kern="1200">
        <a:solidFill>
          <a:schemeClr val="tx1"/>
        </a:solidFill>
        <a:latin typeface="Tw Cen MT" panose="020B0602020104020603" pitchFamily="34" charset="-18"/>
        <a:ea typeface="+mn-ea"/>
        <a:cs typeface="Arial" panose="020B0604020202020204" pitchFamily="34" charset="0"/>
      </a:defRPr>
    </a:lvl3pPr>
    <a:lvl4pPr marL="1371600" algn="l" rtl="0" fontAlgn="base">
      <a:spcBef>
        <a:spcPct val="0"/>
      </a:spcBef>
      <a:spcAft>
        <a:spcPct val="0"/>
      </a:spcAft>
      <a:defRPr kern="1200">
        <a:solidFill>
          <a:schemeClr val="tx1"/>
        </a:solidFill>
        <a:latin typeface="Tw Cen MT" panose="020B0602020104020603" pitchFamily="34" charset="-18"/>
        <a:ea typeface="+mn-ea"/>
        <a:cs typeface="Arial" panose="020B0604020202020204" pitchFamily="34" charset="0"/>
      </a:defRPr>
    </a:lvl4pPr>
    <a:lvl5pPr marL="1828800" algn="l" rtl="0" fontAlgn="base">
      <a:spcBef>
        <a:spcPct val="0"/>
      </a:spcBef>
      <a:spcAft>
        <a:spcPct val="0"/>
      </a:spcAft>
      <a:defRPr kern="1200">
        <a:solidFill>
          <a:schemeClr val="tx1"/>
        </a:solidFill>
        <a:latin typeface="Tw Cen MT" panose="020B0602020104020603" pitchFamily="34" charset="-18"/>
        <a:ea typeface="+mn-ea"/>
        <a:cs typeface="Arial" panose="020B0604020202020204" pitchFamily="34" charset="0"/>
      </a:defRPr>
    </a:lvl5pPr>
    <a:lvl6pPr marL="2286000" algn="l" defTabSz="914400" rtl="0" eaLnBrk="1" latinLnBrk="0" hangingPunct="1">
      <a:defRPr kern="1200">
        <a:solidFill>
          <a:schemeClr val="tx1"/>
        </a:solidFill>
        <a:latin typeface="Tw Cen MT" panose="020B0602020104020603" pitchFamily="34" charset="-18"/>
        <a:ea typeface="+mn-ea"/>
        <a:cs typeface="Arial" panose="020B0604020202020204" pitchFamily="34" charset="0"/>
      </a:defRPr>
    </a:lvl6pPr>
    <a:lvl7pPr marL="2743200" algn="l" defTabSz="914400" rtl="0" eaLnBrk="1" latinLnBrk="0" hangingPunct="1">
      <a:defRPr kern="1200">
        <a:solidFill>
          <a:schemeClr val="tx1"/>
        </a:solidFill>
        <a:latin typeface="Tw Cen MT" panose="020B0602020104020603" pitchFamily="34" charset="-18"/>
        <a:ea typeface="+mn-ea"/>
        <a:cs typeface="Arial" panose="020B0604020202020204" pitchFamily="34" charset="0"/>
      </a:defRPr>
    </a:lvl7pPr>
    <a:lvl8pPr marL="3200400" algn="l" defTabSz="914400" rtl="0" eaLnBrk="1" latinLnBrk="0" hangingPunct="1">
      <a:defRPr kern="1200">
        <a:solidFill>
          <a:schemeClr val="tx1"/>
        </a:solidFill>
        <a:latin typeface="Tw Cen MT" panose="020B0602020104020603" pitchFamily="34" charset="-18"/>
        <a:ea typeface="+mn-ea"/>
        <a:cs typeface="Arial" panose="020B0604020202020204" pitchFamily="34" charset="0"/>
      </a:defRPr>
    </a:lvl8pPr>
    <a:lvl9pPr marL="3657600" algn="l" defTabSz="914400" rtl="0" eaLnBrk="1" latinLnBrk="0" hangingPunct="1">
      <a:defRPr kern="1200">
        <a:solidFill>
          <a:schemeClr val="tx1"/>
        </a:solidFill>
        <a:latin typeface="Tw Cen MT" panose="020B0602020104020603" pitchFamily="34" charset="-18"/>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grada glave 1">
            <a:extLst>
              <a:ext uri="{FF2B5EF4-FFF2-40B4-BE49-F238E27FC236}">
                <a16:creationId xmlns:a16="http://schemas.microsoft.com/office/drawing/2014/main" id="{2621A278-B790-4D60-A9E6-7780E1E9322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Ograda datuma 2">
            <a:extLst>
              <a:ext uri="{FF2B5EF4-FFF2-40B4-BE49-F238E27FC236}">
                <a16:creationId xmlns:a16="http://schemas.microsoft.com/office/drawing/2014/main" id="{1BCAA1B7-E15E-4163-B11F-174111CD778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802E2C2-C143-4A25-AF48-0EE4270769A4}" type="datetimeFigureOut">
              <a:rPr lang="sl-SI"/>
              <a:pPr>
                <a:defRPr/>
              </a:pPr>
              <a:t>3. 06. 2019</a:t>
            </a:fld>
            <a:endParaRPr lang="sl-SI"/>
          </a:p>
        </p:txBody>
      </p:sp>
      <p:sp>
        <p:nvSpPr>
          <p:cNvPr id="4" name="Ograda stranske slike 3">
            <a:extLst>
              <a:ext uri="{FF2B5EF4-FFF2-40B4-BE49-F238E27FC236}">
                <a16:creationId xmlns:a16="http://schemas.microsoft.com/office/drawing/2014/main" id="{0745F181-B522-4452-84EA-E668B3C95FF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Ograda opomb 4">
            <a:extLst>
              <a:ext uri="{FF2B5EF4-FFF2-40B4-BE49-F238E27FC236}">
                <a16:creationId xmlns:a16="http://schemas.microsoft.com/office/drawing/2014/main" id="{7832B182-1318-419B-A157-ED90C6AB010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a:t>Uredite sloge besedila matrice</a:t>
            </a:r>
          </a:p>
          <a:p>
            <a:pPr lvl="1"/>
            <a:r>
              <a:rPr lang="sl-SI" noProof="0"/>
              <a:t>Druga raven</a:t>
            </a:r>
          </a:p>
          <a:p>
            <a:pPr lvl="2"/>
            <a:r>
              <a:rPr lang="sl-SI" noProof="0"/>
              <a:t>Tretja raven</a:t>
            </a:r>
          </a:p>
          <a:p>
            <a:pPr lvl="3"/>
            <a:r>
              <a:rPr lang="sl-SI" noProof="0"/>
              <a:t>Četrta raven</a:t>
            </a:r>
          </a:p>
          <a:p>
            <a:pPr lvl="4"/>
            <a:r>
              <a:rPr lang="sl-SI" noProof="0"/>
              <a:t>Peta raven</a:t>
            </a:r>
          </a:p>
        </p:txBody>
      </p:sp>
      <p:sp>
        <p:nvSpPr>
          <p:cNvPr id="6" name="Ograda noge 5">
            <a:extLst>
              <a:ext uri="{FF2B5EF4-FFF2-40B4-BE49-F238E27FC236}">
                <a16:creationId xmlns:a16="http://schemas.microsoft.com/office/drawing/2014/main" id="{3EC5BB94-F173-45A3-B37A-6ECA008E8C2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Ograda številke diapozitiva 6">
            <a:extLst>
              <a:ext uri="{FF2B5EF4-FFF2-40B4-BE49-F238E27FC236}">
                <a16:creationId xmlns:a16="http://schemas.microsoft.com/office/drawing/2014/main" id="{45E206A6-BE73-433D-AEE4-794970EFF34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795DAC1-5268-4E1D-BBD9-40535C3062DF}"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grada stranske slike 1">
            <a:extLst>
              <a:ext uri="{FF2B5EF4-FFF2-40B4-BE49-F238E27FC236}">
                <a16:creationId xmlns:a16="http://schemas.microsoft.com/office/drawing/2014/main" id="{E8F4A116-7EC3-4823-B8D4-79A777CAB1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Ograda opomb 2">
            <a:extLst>
              <a:ext uri="{FF2B5EF4-FFF2-40B4-BE49-F238E27FC236}">
                <a16:creationId xmlns:a16="http://schemas.microsoft.com/office/drawing/2014/main" id="{88692C52-EA91-4F14-9583-287C2FE8F6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6388" name="Ograda številke diapozitiva 3">
            <a:extLst>
              <a:ext uri="{FF2B5EF4-FFF2-40B4-BE49-F238E27FC236}">
                <a16:creationId xmlns:a16="http://schemas.microsoft.com/office/drawing/2014/main" id="{86ECE3A4-C0CB-48AA-B58C-8589F44F36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fontAlgn="base">
              <a:spcBef>
                <a:spcPct val="0"/>
              </a:spcBef>
              <a:spcAft>
                <a:spcPct val="0"/>
              </a:spcAft>
              <a:defRPr>
                <a:solidFill>
                  <a:schemeClr val="tx1"/>
                </a:solidFill>
                <a:latin typeface="Tw Cen MT" panose="020B0602020104020603" pitchFamily="34" charset="-18"/>
              </a:defRPr>
            </a:lvl6pPr>
            <a:lvl7pPr marL="2971800" indent="-228600" fontAlgn="base">
              <a:spcBef>
                <a:spcPct val="0"/>
              </a:spcBef>
              <a:spcAft>
                <a:spcPct val="0"/>
              </a:spcAft>
              <a:defRPr>
                <a:solidFill>
                  <a:schemeClr val="tx1"/>
                </a:solidFill>
                <a:latin typeface="Tw Cen MT" panose="020B0602020104020603" pitchFamily="34" charset="-18"/>
              </a:defRPr>
            </a:lvl7pPr>
            <a:lvl8pPr marL="3429000" indent="-228600" fontAlgn="base">
              <a:spcBef>
                <a:spcPct val="0"/>
              </a:spcBef>
              <a:spcAft>
                <a:spcPct val="0"/>
              </a:spcAft>
              <a:defRPr>
                <a:solidFill>
                  <a:schemeClr val="tx1"/>
                </a:solidFill>
                <a:latin typeface="Tw Cen MT" panose="020B0602020104020603" pitchFamily="34" charset="-18"/>
              </a:defRPr>
            </a:lvl8pPr>
            <a:lvl9pPr marL="3886200" indent="-228600" fontAlgn="base">
              <a:spcBef>
                <a:spcPct val="0"/>
              </a:spcBef>
              <a:spcAft>
                <a:spcPct val="0"/>
              </a:spcAft>
              <a:defRPr>
                <a:solidFill>
                  <a:schemeClr val="tx1"/>
                </a:solidFill>
                <a:latin typeface="Tw Cen MT" panose="020B0602020104020603" pitchFamily="34" charset="-18"/>
              </a:defRPr>
            </a:lvl9pPr>
          </a:lstStyle>
          <a:p>
            <a:fld id="{D2FE1BEE-C360-4310-B098-4ACFB4C80BF9}" type="slidenum">
              <a:rPr lang="sl-SI" altLang="sl-SI">
                <a:latin typeface="Calibri" panose="020F0502020204030204" pitchFamily="34" charset="0"/>
              </a:rPr>
              <a:pPr/>
              <a:t>2</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stranske slike 1">
            <a:extLst>
              <a:ext uri="{FF2B5EF4-FFF2-40B4-BE49-F238E27FC236}">
                <a16:creationId xmlns:a16="http://schemas.microsoft.com/office/drawing/2014/main" id="{C4872FA0-8B17-46E7-84A1-39E50E5103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Ograda opomb 2">
            <a:extLst>
              <a:ext uri="{FF2B5EF4-FFF2-40B4-BE49-F238E27FC236}">
                <a16:creationId xmlns:a16="http://schemas.microsoft.com/office/drawing/2014/main" id="{05A53495-2B85-425C-A3F2-BCCE5C92DE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7412" name="Ograda številke diapozitiva 3">
            <a:extLst>
              <a:ext uri="{FF2B5EF4-FFF2-40B4-BE49-F238E27FC236}">
                <a16:creationId xmlns:a16="http://schemas.microsoft.com/office/drawing/2014/main" id="{0B7089F4-F548-459F-8ACF-C5D16DB4ED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anose="020B0602020104020603" pitchFamily="34" charset="-18"/>
              </a:defRPr>
            </a:lvl1pPr>
            <a:lvl2pPr marL="742950" indent="-285750">
              <a:defRPr>
                <a:solidFill>
                  <a:schemeClr val="tx1"/>
                </a:solidFill>
                <a:latin typeface="Tw Cen MT" panose="020B0602020104020603" pitchFamily="34" charset="-18"/>
              </a:defRPr>
            </a:lvl2pPr>
            <a:lvl3pPr marL="1143000" indent="-228600">
              <a:defRPr>
                <a:solidFill>
                  <a:schemeClr val="tx1"/>
                </a:solidFill>
                <a:latin typeface="Tw Cen MT" panose="020B0602020104020603" pitchFamily="34" charset="-18"/>
              </a:defRPr>
            </a:lvl3pPr>
            <a:lvl4pPr marL="1600200" indent="-228600">
              <a:defRPr>
                <a:solidFill>
                  <a:schemeClr val="tx1"/>
                </a:solidFill>
                <a:latin typeface="Tw Cen MT" panose="020B0602020104020603" pitchFamily="34" charset="-18"/>
              </a:defRPr>
            </a:lvl4pPr>
            <a:lvl5pPr marL="2057400" indent="-228600">
              <a:defRPr>
                <a:solidFill>
                  <a:schemeClr val="tx1"/>
                </a:solidFill>
                <a:latin typeface="Tw Cen MT" panose="020B0602020104020603" pitchFamily="34" charset="-18"/>
              </a:defRPr>
            </a:lvl5pPr>
            <a:lvl6pPr marL="2514600" indent="-228600" fontAlgn="base">
              <a:spcBef>
                <a:spcPct val="0"/>
              </a:spcBef>
              <a:spcAft>
                <a:spcPct val="0"/>
              </a:spcAft>
              <a:defRPr>
                <a:solidFill>
                  <a:schemeClr val="tx1"/>
                </a:solidFill>
                <a:latin typeface="Tw Cen MT" panose="020B0602020104020603" pitchFamily="34" charset="-18"/>
              </a:defRPr>
            </a:lvl6pPr>
            <a:lvl7pPr marL="2971800" indent="-228600" fontAlgn="base">
              <a:spcBef>
                <a:spcPct val="0"/>
              </a:spcBef>
              <a:spcAft>
                <a:spcPct val="0"/>
              </a:spcAft>
              <a:defRPr>
                <a:solidFill>
                  <a:schemeClr val="tx1"/>
                </a:solidFill>
                <a:latin typeface="Tw Cen MT" panose="020B0602020104020603" pitchFamily="34" charset="-18"/>
              </a:defRPr>
            </a:lvl7pPr>
            <a:lvl8pPr marL="3429000" indent="-228600" fontAlgn="base">
              <a:spcBef>
                <a:spcPct val="0"/>
              </a:spcBef>
              <a:spcAft>
                <a:spcPct val="0"/>
              </a:spcAft>
              <a:defRPr>
                <a:solidFill>
                  <a:schemeClr val="tx1"/>
                </a:solidFill>
                <a:latin typeface="Tw Cen MT" panose="020B0602020104020603" pitchFamily="34" charset="-18"/>
              </a:defRPr>
            </a:lvl8pPr>
            <a:lvl9pPr marL="3886200" indent="-228600" fontAlgn="base">
              <a:spcBef>
                <a:spcPct val="0"/>
              </a:spcBef>
              <a:spcAft>
                <a:spcPct val="0"/>
              </a:spcAft>
              <a:defRPr>
                <a:solidFill>
                  <a:schemeClr val="tx1"/>
                </a:solidFill>
                <a:latin typeface="Tw Cen MT" panose="020B0602020104020603" pitchFamily="34" charset="-18"/>
              </a:defRPr>
            </a:lvl9pPr>
          </a:lstStyle>
          <a:p>
            <a:fld id="{59C687E4-0836-4C70-9432-9FF5BCE1B3F7}"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4" name="Group 94">
            <a:extLst>
              <a:ext uri="{FF2B5EF4-FFF2-40B4-BE49-F238E27FC236}">
                <a16:creationId xmlns:a16="http://schemas.microsoft.com/office/drawing/2014/main" id="{D499BCB0-391A-4C68-A00F-6447268B319D}"/>
              </a:ext>
            </a:extLst>
          </p:cNvPr>
          <p:cNvGrpSpPr>
            <a:grpSpLocks/>
          </p:cNvGrpSpPr>
          <p:nvPr/>
        </p:nvGrpSpPr>
        <p:grpSpPr bwMode="auto">
          <a:xfrm>
            <a:off x="0" y="-30163"/>
            <a:ext cx="9067800" cy="6889751"/>
            <a:chOff x="0" y="-30477"/>
            <a:chExt cx="9067800" cy="6889273"/>
          </a:xfrm>
        </p:grpSpPr>
        <p:cxnSp>
          <p:nvCxnSpPr>
            <p:cNvPr id="5" name="Straight Connector 109">
              <a:extLst>
                <a:ext uri="{FF2B5EF4-FFF2-40B4-BE49-F238E27FC236}">
                  <a16:creationId xmlns:a16="http://schemas.microsoft.com/office/drawing/2014/main" id="{F411D657-92A0-4269-8AE1-564EEA9F5284}"/>
                </a:ext>
              </a:extLst>
            </p:cNvPr>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76">
              <a:extLst>
                <a:ext uri="{FF2B5EF4-FFF2-40B4-BE49-F238E27FC236}">
                  <a16:creationId xmlns:a16="http://schemas.microsoft.com/office/drawing/2014/main" id="{0ACB6CB6-B9C2-4920-8799-4E6B71571FAE}"/>
                </a:ext>
              </a:extLst>
            </p:cNvPr>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77">
              <a:extLst>
                <a:ext uri="{FF2B5EF4-FFF2-40B4-BE49-F238E27FC236}">
                  <a16:creationId xmlns:a16="http://schemas.microsoft.com/office/drawing/2014/main" id="{1F2370F9-7741-446D-ABFC-15A6971A511E}"/>
                </a:ext>
              </a:extLst>
            </p:cNvPr>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80">
              <a:extLst>
                <a:ext uri="{FF2B5EF4-FFF2-40B4-BE49-F238E27FC236}">
                  <a16:creationId xmlns:a16="http://schemas.microsoft.com/office/drawing/2014/main" id="{106CEAF9-7F8A-44DF-9E03-6BE1402B5A61}"/>
                </a:ext>
              </a:extLst>
            </p:cNvPr>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81">
              <a:extLst>
                <a:ext uri="{FF2B5EF4-FFF2-40B4-BE49-F238E27FC236}">
                  <a16:creationId xmlns:a16="http://schemas.microsoft.com/office/drawing/2014/main" id="{1305930B-0DC7-49D6-90FA-AB706B3E6625}"/>
                </a:ext>
              </a:extLst>
            </p:cNvPr>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82">
              <a:extLst>
                <a:ext uri="{FF2B5EF4-FFF2-40B4-BE49-F238E27FC236}">
                  <a16:creationId xmlns:a16="http://schemas.microsoft.com/office/drawing/2014/main" id="{6791F3F2-BC9E-46E1-9CD2-AA50DA2062D0}"/>
                </a:ext>
              </a:extLst>
            </p:cNvPr>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83">
              <a:extLst>
                <a:ext uri="{FF2B5EF4-FFF2-40B4-BE49-F238E27FC236}">
                  <a16:creationId xmlns:a16="http://schemas.microsoft.com/office/drawing/2014/main" id="{2CE7ED4F-226F-421E-AFBE-2F4CA92E1C5E}"/>
                </a:ext>
              </a:extLst>
            </p:cNvPr>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84">
              <a:extLst>
                <a:ext uri="{FF2B5EF4-FFF2-40B4-BE49-F238E27FC236}">
                  <a16:creationId xmlns:a16="http://schemas.microsoft.com/office/drawing/2014/main" id="{97BF4BD2-6BDA-42F3-9CFC-39F2F4B1B9BD}"/>
                </a:ext>
              </a:extLst>
            </p:cNvPr>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85">
              <a:extLst>
                <a:ext uri="{FF2B5EF4-FFF2-40B4-BE49-F238E27FC236}">
                  <a16:creationId xmlns:a16="http://schemas.microsoft.com/office/drawing/2014/main" id="{6E7FA416-8462-4A65-995F-19643345D641}"/>
                </a:ext>
              </a:extLst>
            </p:cNvPr>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86">
              <a:extLst>
                <a:ext uri="{FF2B5EF4-FFF2-40B4-BE49-F238E27FC236}">
                  <a16:creationId xmlns:a16="http://schemas.microsoft.com/office/drawing/2014/main" id="{7F767F60-FD7C-42A7-B380-28544255D43A}"/>
                </a:ext>
              </a:extLst>
            </p:cNvPr>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87">
              <a:extLst>
                <a:ext uri="{FF2B5EF4-FFF2-40B4-BE49-F238E27FC236}">
                  <a16:creationId xmlns:a16="http://schemas.microsoft.com/office/drawing/2014/main" id="{61233FA8-F961-48DD-A484-B0DB8DC29045}"/>
                </a:ext>
              </a:extLst>
            </p:cNvPr>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88">
              <a:extLst>
                <a:ext uri="{FF2B5EF4-FFF2-40B4-BE49-F238E27FC236}">
                  <a16:creationId xmlns:a16="http://schemas.microsoft.com/office/drawing/2014/main" id="{1298D46D-7971-4932-92FD-37CF7A5410C3}"/>
                </a:ext>
              </a:extLst>
            </p:cNvPr>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89">
              <a:extLst>
                <a:ext uri="{FF2B5EF4-FFF2-40B4-BE49-F238E27FC236}">
                  <a16:creationId xmlns:a16="http://schemas.microsoft.com/office/drawing/2014/main" id="{130F832A-7D98-4847-A929-4A1B156D058A}"/>
                </a:ext>
              </a:extLst>
            </p:cNvPr>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64">
              <a:extLst>
                <a:ext uri="{FF2B5EF4-FFF2-40B4-BE49-F238E27FC236}">
                  <a16:creationId xmlns:a16="http://schemas.microsoft.com/office/drawing/2014/main" id="{125D4B7C-67FE-40F2-AF56-F2730B02F8FE}"/>
                </a:ext>
              </a:extLst>
            </p:cNvPr>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65">
              <a:extLst>
                <a:ext uri="{FF2B5EF4-FFF2-40B4-BE49-F238E27FC236}">
                  <a16:creationId xmlns:a16="http://schemas.microsoft.com/office/drawing/2014/main" id="{96E31FDC-FDC0-4E0D-B46A-1FF4DE4DDF9D}"/>
                </a:ext>
              </a:extLst>
            </p:cNvPr>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68">
              <a:extLst>
                <a:ext uri="{FF2B5EF4-FFF2-40B4-BE49-F238E27FC236}">
                  <a16:creationId xmlns:a16="http://schemas.microsoft.com/office/drawing/2014/main" id="{550948BF-BED4-4453-BDB5-61AFE278D230}"/>
                </a:ext>
              </a:extLst>
            </p:cNvPr>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172">
              <a:extLst>
                <a:ext uri="{FF2B5EF4-FFF2-40B4-BE49-F238E27FC236}">
                  <a16:creationId xmlns:a16="http://schemas.microsoft.com/office/drawing/2014/main" id="{43D062B2-30C2-4BA2-BFEF-6496C93C2F62}"/>
                </a:ext>
              </a:extLst>
            </p:cNvPr>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120">
              <a:extLst>
                <a:ext uri="{FF2B5EF4-FFF2-40B4-BE49-F238E27FC236}">
                  <a16:creationId xmlns:a16="http://schemas.microsoft.com/office/drawing/2014/main" id="{A254EB44-E7CE-4718-B339-6B00F3F97F9B}"/>
                </a:ext>
              </a:extLst>
            </p:cNvPr>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144">
              <a:extLst>
                <a:ext uri="{FF2B5EF4-FFF2-40B4-BE49-F238E27FC236}">
                  <a16:creationId xmlns:a16="http://schemas.microsoft.com/office/drawing/2014/main" id="{4ED050FB-F80D-4E47-83E5-8F9F20EEBAB5}"/>
                </a:ext>
              </a:extLst>
            </p:cNvPr>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07">
              <a:extLst>
                <a:ext uri="{FF2B5EF4-FFF2-40B4-BE49-F238E27FC236}">
                  <a16:creationId xmlns:a16="http://schemas.microsoft.com/office/drawing/2014/main" id="{28A0FE07-F583-4C65-9323-1483100269B5}"/>
                </a:ext>
              </a:extLst>
            </p:cNvPr>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08">
              <a:extLst>
                <a:ext uri="{FF2B5EF4-FFF2-40B4-BE49-F238E27FC236}">
                  <a16:creationId xmlns:a16="http://schemas.microsoft.com/office/drawing/2014/main" id="{35075174-6FF0-46FF-9F2F-4A25B34703FC}"/>
                </a:ext>
              </a:extLst>
            </p:cNvPr>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09">
              <a:extLst>
                <a:ext uri="{FF2B5EF4-FFF2-40B4-BE49-F238E27FC236}">
                  <a16:creationId xmlns:a16="http://schemas.microsoft.com/office/drawing/2014/main" id="{EEADEB7C-9B39-409E-BBE0-0E2216AEA3BD}"/>
                </a:ext>
              </a:extLst>
            </p:cNvPr>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10">
              <a:extLst>
                <a:ext uri="{FF2B5EF4-FFF2-40B4-BE49-F238E27FC236}">
                  <a16:creationId xmlns:a16="http://schemas.microsoft.com/office/drawing/2014/main" id="{DABDD5DD-61D2-43CF-ABBE-8C7FB40F0337}"/>
                </a:ext>
              </a:extLst>
            </p:cNvPr>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11">
              <a:extLst>
                <a:ext uri="{FF2B5EF4-FFF2-40B4-BE49-F238E27FC236}">
                  <a16:creationId xmlns:a16="http://schemas.microsoft.com/office/drawing/2014/main" id="{049E0135-4670-45C8-99B9-2DD957DEF1E0}"/>
                </a:ext>
              </a:extLst>
            </p:cNvPr>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12">
              <a:extLst>
                <a:ext uri="{FF2B5EF4-FFF2-40B4-BE49-F238E27FC236}">
                  <a16:creationId xmlns:a16="http://schemas.microsoft.com/office/drawing/2014/main" id="{85E2EBB0-8C47-499E-8A80-B8A53A1CDFC4}"/>
                </a:ext>
              </a:extLst>
            </p:cNvPr>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13">
              <a:extLst>
                <a:ext uri="{FF2B5EF4-FFF2-40B4-BE49-F238E27FC236}">
                  <a16:creationId xmlns:a16="http://schemas.microsoft.com/office/drawing/2014/main" id="{702AC9B9-BCAC-4B3D-8E41-E1FC595742E8}"/>
                </a:ext>
              </a:extLst>
            </p:cNvPr>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214">
              <a:extLst>
                <a:ext uri="{FF2B5EF4-FFF2-40B4-BE49-F238E27FC236}">
                  <a16:creationId xmlns:a16="http://schemas.microsoft.com/office/drawing/2014/main" id="{8E88009E-BCAB-4DBF-8D13-31D3D1A8D123}"/>
                </a:ext>
              </a:extLst>
            </p:cNvPr>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215">
              <a:extLst>
                <a:ext uri="{FF2B5EF4-FFF2-40B4-BE49-F238E27FC236}">
                  <a16:creationId xmlns:a16="http://schemas.microsoft.com/office/drawing/2014/main" id="{AA0862F2-9384-46AF-A7D8-25BBFC555A9E}"/>
                </a:ext>
              </a:extLst>
            </p:cNvPr>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16">
              <a:extLst>
                <a:ext uri="{FF2B5EF4-FFF2-40B4-BE49-F238E27FC236}">
                  <a16:creationId xmlns:a16="http://schemas.microsoft.com/office/drawing/2014/main" id="{DD8316DD-4497-492B-AECE-2502C703F244}"/>
                </a:ext>
              </a:extLst>
            </p:cNvPr>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217">
              <a:extLst>
                <a:ext uri="{FF2B5EF4-FFF2-40B4-BE49-F238E27FC236}">
                  <a16:creationId xmlns:a16="http://schemas.microsoft.com/office/drawing/2014/main" id="{AFDABFE0-BF8E-4A97-BE98-9F9CBFC6133D}"/>
                </a:ext>
              </a:extLst>
            </p:cNvPr>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218">
              <a:extLst>
                <a:ext uri="{FF2B5EF4-FFF2-40B4-BE49-F238E27FC236}">
                  <a16:creationId xmlns:a16="http://schemas.microsoft.com/office/drawing/2014/main" id="{C805994A-118F-4A0C-8F5A-5EF09715E917}"/>
                </a:ext>
              </a:extLst>
            </p:cNvPr>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219">
              <a:extLst>
                <a:ext uri="{FF2B5EF4-FFF2-40B4-BE49-F238E27FC236}">
                  <a16:creationId xmlns:a16="http://schemas.microsoft.com/office/drawing/2014/main" id="{44551C1D-9B94-4E4D-860A-418851FEC854}"/>
                </a:ext>
              </a:extLst>
            </p:cNvPr>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220">
              <a:extLst>
                <a:ext uri="{FF2B5EF4-FFF2-40B4-BE49-F238E27FC236}">
                  <a16:creationId xmlns:a16="http://schemas.microsoft.com/office/drawing/2014/main" id="{1F0A40C9-DF8A-4ADA-B0E1-1D57FE8C8261}"/>
                </a:ext>
              </a:extLst>
            </p:cNvPr>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221">
              <a:extLst>
                <a:ext uri="{FF2B5EF4-FFF2-40B4-BE49-F238E27FC236}">
                  <a16:creationId xmlns:a16="http://schemas.microsoft.com/office/drawing/2014/main" id="{F81B5D54-ABFB-4574-830C-CF428A3A0413}"/>
                </a:ext>
              </a:extLst>
            </p:cNvPr>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222">
              <a:extLst>
                <a:ext uri="{FF2B5EF4-FFF2-40B4-BE49-F238E27FC236}">
                  <a16:creationId xmlns:a16="http://schemas.microsoft.com/office/drawing/2014/main" id="{8BAF055D-C5A0-46FC-BA62-5E5B1C770643}"/>
                </a:ext>
              </a:extLst>
            </p:cNvPr>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223">
              <a:extLst>
                <a:ext uri="{FF2B5EF4-FFF2-40B4-BE49-F238E27FC236}">
                  <a16:creationId xmlns:a16="http://schemas.microsoft.com/office/drawing/2014/main" id="{C8C7CB22-2966-483D-AC41-8C15E0FA1293}"/>
                </a:ext>
              </a:extLst>
            </p:cNvPr>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224">
              <a:extLst>
                <a:ext uri="{FF2B5EF4-FFF2-40B4-BE49-F238E27FC236}">
                  <a16:creationId xmlns:a16="http://schemas.microsoft.com/office/drawing/2014/main" id="{F7579129-6385-4A98-AE35-E3E71FCF6A36}"/>
                </a:ext>
              </a:extLst>
            </p:cNvPr>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225">
              <a:extLst>
                <a:ext uri="{FF2B5EF4-FFF2-40B4-BE49-F238E27FC236}">
                  <a16:creationId xmlns:a16="http://schemas.microsoft.com/office/drawing/2014/main" id="{4F350C00-795A-49AC-BAA8-ABB8033A4B08}"/>
                </a:ext>
              </a:extLst>
            </p:cNvPr>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226">
              <a:extLst>
                <a:ext uri="{FF2B5EF4-FFF2-40B4-BE49-F238E27FC236}">
                  <a16:creationId xmlns:a16="http://schemas.microsoft.com/office/drawing/2014/main" id="{8126565C-5040-4912-B1D0-29DD922DCFA4}"/>
                </a:ext>
              </a:extLst>
            </p:cNvPr>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227">
              <a:extLst>
                <a:ext uri="{FF2B5EF4-FFF2-40B4-BE49-F238E27FC236}">
                  <a16:creationId xmlns:a16="http://schemas.microsoft.com/office/drawing/2014/main" id="{5F37EF81-619B-4A90-869B-C6CE5DD8731F}"/>
                </a:ext>
              </a:extLst>
            </p:cNvPr>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228">
              <a:extLst>
                <a:ext uri="{FF2B5EF4-FFF2-40B4-BE49-F238E27FC236}">
                  <a16:creationId xmlns:a16="http://schemas.microsoft.com/office/drawing/2014/main" id="{9F85971A-B797-4EAF-BFD8-F2879EEF0221}"/>
                </a:ext>
              </a:extLst>
            </p:cNvPr>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229">
              <a:extLst>
                <a:ext uri="{FF2B5EF4-FFF2-40B4-BE49-F238E27FC236}">
                  <a16:creationId xmlns:a16="http://schemas.microsoft.com/office/drawing/2014/main" id="{EBBE629A-0662-44B3-9E2F-5BBE270A44B1}"/>
                </a:ext>
              </a:extLst>
            </p:cNvPr>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236">
              <a:extLst>
                <a:ext uri="{FF2B5EF4-FFF2-40B4-BE49-F238E27FC236}">
                  <a16:creationId xmlns:a16="http://schemas.microsoft.com/office/drawing/2014/main" id="{5C9E0C86-173C-477B-8F8F-C76AC96A0EAB}"/>
                </a:ext>
              </a:extLst>
            </p:cNvPr>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37">
              <a:extLst>
                <a:ext uri="{FF2B5EF4-FFF2-40B4-BE49-F238E27FC236}">
                  <a16:creationId xmlns:a16="http://schemas.microsoft.com/office/drawing/2014/main" id="{116C5E07-D847-48D5-AF81-93A14519373B}"/>
                </a:ext>
              </a:extLst>
            </p:cNvPr>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238">
              <a:extLst>
                <a:ext uri="{FF2B5EF4-FFF2-40B4-BE49-F238E27FC236}">
                  <a16:creationId xmlns:a16="http://schemas.microsoft.com/office/drawing/2014/main" id="{04A8DF5A-4D2B-40F3-8754-BD407F90AE7D}"/>
                </a:ext>
              </a:extLst>
            </p:cNvPr>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239">
              <a:extLst>
                <a:ext uri="{FF2B5EF4-FFF2-40B4-BE49-F238E27FC236}">
                  <a16:creationId xmlns:a16="http://schemas.microsoft.com/office/drawing/2014/main" id="{C828FC32-2B8E-4565-B8F7-C9E0D9301B0A}"/>
                </a:ext>
              </a:extLst>
            </p:cNvPr>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240">
              <a:extLst>
                <a:ext uri="{FF2B5EF4-FFF2-40B4-BE49-F238E27FC236}">
                  <a16:creationId xmlns:a16="http://schemas.microsoft.com/office/drawing/2014/main" id="{182A8AEA-F719-4DE5-B1A5-DC130CBC1390}"/>
                </a:ext>
              </a:extLst>
            </p:cNvPr>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41">
              <a:extLst>
                <a:ext uri="{FF2B5EF4-FFF2-40B4-BE49-F238E27FC236}">
                  <a16:creationId xmlns:a16="http://schemas.microsoft.com/office/drawing/2014/main" id="{7BD4C67E-F819-4DCA-82CF-2EF3001D78AB}"/>
                </a:ext>
              </a:extLst>
            </p:cNvPr>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242">
              <a:extLst>
                <a:ext uri="{FF2B5EF4-FFF2-40B4-BE49-F238E27FC236}">
                  <a16:creationId xmlns:a16="http://schemas.microsoft.com/office/drawing/2014/main" id="{5DAA276D-4235-4D8F-B6D2-0DB2B3454412}"/>
                </a:ext>
              </a:extLst>
            </p:cNvPr>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43">
              <a:extLst>
                <a:ext uri="{FF2B5EF4-FFF2-40B4-BE49-F238E27FC236}">
                  <a16:creationId xmlns:a16="http://schemas.microsoft.com/office/drawing/2014/main" id="{D1F1DBBB-2F7B-493B-9D60-0F4172AFDF4F}"/>
                </a:ext>
              </a:extLst>
            </p:cNvPr>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244">
              <a:extLst>
                <a:ext uri="{FF2B5EF4-FFF2-40B4-BE49-F238E27FC236}">
                  <a16:creationId xmlns:a16="http://schemas.microsoft.com/office/drawing/2014/main" id="{3ED639D1-EF2D-45DE-A6C4-12077D3C7C05}"/>
                </a:ext>
              </a:extLst>
            </p:cNvPr>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245">
              <a:extLst>
                <a:ext uri="{FF2B5EF4-FFF2-40B4-BE49-F238E27FC236}">
                  <a16:creationId xmlns:a16="http://schemas.microsoft.com/office/drawing/2014/main" id="{C2A5F25C-1CB5-4365-A7CD-595DF54CD934}"/>
                </a:ext>
              </a:extLst>
            </p:cNvPr>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246">
              <a:extLst>
                <a:ext uri="{FF2B5EF4-FFF2-40B4-BE49-F238E27FC236}">
                  <a16:creationId xmlns:a16="http://schemas.microsoft.com/office/drawing/2014/main" id="{9303F942-03F8-42E1-8927-F79ABA26F178}"/>
                </a:ext>
              </a:extLst>
            </p:cNvPr>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247">
              <a:extLst>
                <a:ext uri="{FF2B5EF4-FFF2-40B4-BE49-F238E27FC236}">
                  <a16:creationId xmlns:a16="http://schemas.microsoft.com/office/drawing/2014/main" id="{4F1513ED-8562-4895-8974-F384D4C4FBAD}"/>
                </a:ext>
              </a:extLst>
            </p:cNvPr>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248">
              <a:extLst>
                <a:ext uri="{FF2B5EF4-FFF2-40B4-BE49-F238E27FC236}">
                  <a16:creationId xmlns:a16="http://schemas.microsoft.com/office/drawing/2014/main" id="{89BD5188-493C-420B-A2CF-EE99DE3F3074}"/>
                </a:ext>
              </a:extLst>
            </p:cNvPr>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249">
              <a:extLst>
                <a:ext uri="{FF2B5EF4-FFF2-40B4-BE49-F238E27FC236}">
                  <a16:creationId xmlns:a16="http://schemas.microsoft.com/office/drawing/2014/main" id="{1729C4D7-2493-40A1-904C-DFABA65C2D06}"/>
                </a:ext>
              </a:extLst>
            </p:cNvPr>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250">
              <a:extLst>
                <a:ext uri="{FF2B5EF4-FFF2-40B4-BE49-F238E27FC236}">
                  <a16:creationId xmlns:a16="http://schemas.microsoft.com/office/drawing/2014/main" id="{7C650669-C00B-421A-BBE0-08404C6A0399}"/>
                </a:ext>
              </a:extLst>
            </p:cNvPr>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251">
              <a:extLst>
                <a:ext uri="{FF2B5EF4-FFF2-40B4-BE49-F238E27FC236}">
                  <a16:creationId xmlns:a16="http://schemas.microsoft.com/office/drawing/2014/main" id="{4176B44F-2E89-40A3-AC92-F6D6EB5CD48F}"/>
                </a:ext>
              </a:extLst>
            </p:cNvPr>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252">
              <a:extLst>
                <a:ext uri="{FF2B5EF4-FFF2-40B4-BE49-F238E27FC236}">
                  <a16:creationId xmlns:a16="http://schemas.microsoft.com/office/drawing/2014/main" id="{106CF33B-D2EF-4ABA-B89E-FEBAC2382F06}"/>
                </a:ext>
              </a:extLst>
            </p:cNvPr>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253">
              <a:extLst>
                <a:ext uri="{FF2B5EF4-FFF2-40B4-BE49-F238E27FC236}">
                  <a16:creationId xmlns:a16="http://schemas.microsoft.com/office/drawing/2014/main" id="{B0EB37E5-0395-477E-9214-A547BE47C80C}"/>
                </a:ext>
              </a:extLst>
            </p:cNvPr>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254">
              <a:extLst>
                <a:ext uri="{FF2B5EF4-FFF2-40B4-BE49-F238E27FC236}">
                  <a16:creationId xmlns:a16="http://schemas.microsoft.com/office/drawing/2014/main" id="{341846AF-E40F-42E4-A4AF-CB55F3880C3D}"/>
                </a:ext>
              </a:extLst>
            </p:cNvPr>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256">
              <a:extLst>
                <a:ext uri="{FF2B5EF4-FFF2-40B4-BE49-F238E27FC236}">
                  <a16:creationId xmlns:a16="http://schemas.microsoft.com/office/drawing/2014/main" id="{61F7FE94-3130-41B3-ACC3-1B7E02C534DE}"/>
                </a:ext>
              </a:extLst>
            </p:cNvPr>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257">
              <a:extLst>
                <a:ext uri="{FF2B5EF4-FFF2-40B4-BE49-F238E27FC236}">
                  <a16:creationId xmlns:a16="http://schemas.microsoft.com/office/drawing/2014/main" id="{454EA96E-1598-40E3-B4DD-8604A99FE4B1}"/>
                </a:ext>
              </a:extLst>
            </p:cNvPr>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258">
              <a:extLst>
                <a:ext uri="{FF2B5EF4-FFF2-40B4-BE49-F238E27FC236}">
                  <a16:creationId xmlns:a16="http://schemas.microsoft.com/office/drawing/2014/main" id="{1155B6B1-52AF-4529-8C3E-6D8352586A42}"/>
                </a:ext>
              </a:extLst>
            </p:cNvPr>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259">
              <a:extLst>
                <a:ext uri="{FF2B5EF4-FFF2-40B4-BE49-F238E27FC236}">
                  <a16:creationId xmlns:a16="http://schemas.microsoft.com/office/drawing/2014/main" id="{7410E47E-A1C2-4D97-908B-BA4E25E3C429}"/>
                </a:ext>
              </a:extLst>
            </p:cNvPr>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260">
              <a:extLst>
                <a:ext uri="{FF2B5EF4-FFF2-40B4-BE49-F238E27FC236}">
                  <a16:creationId xmlns:a16="http://schemas.microsoft.com/office/drawing/2014/main" id="{7EA3E2F3-1CDA-4497-94C5-6D5625808A28}"/>
                </a:ext>
              </a:extLst>
            </p:cNvPr>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261">
              <a:extLst>
                <a:ext uri="{FF2B5EF4-FFF2-40B4-BE49-F238E27FC236}">
                  <a16:creationId xmlns:a16="http://schemas.microsoft.com/office/drawing/2014/main" id="{18FBD0B0-3A1C-436E-9C70-B665F3380057}"/>
                </a:ext>
              </a:extLst>
            </p:cNvPr>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263">
              <a:extLst>
                <a:ext uri="{FF2B5EF4-FFF2-40B4-BE49-F238E27FC236}">
                  <a16:creationId xmlns:a16="http://schemas.microsoft.com/office/drawing/2014/main" id="{B022A890-0D90-4FC0-A098-DD59657E6031}"/>
                </a:ext>
              </a:extLst>
            </p:cNvPr>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264">
              <a:extLst>
                <a:ext uri="{FF2B5EF4-FFF2-40B4-BE49-F238E27FC236}">
                  <a16:creationId xmlns:a16="http://schemas.microsoft.com/office/drawing/2014/main" id="{788AD071-1700-4F1B-B720-54D5B0E21A2E}"/>
                </a:ext>
              </a:extLst>
            </p:cNvPr>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265">
              <a:extLst>
                <a:ext uri="{FF2B5EF4-FFF2-40B4-BE49-F238E27FC236}">
                  <a16:creationId xmlns:a16="http://schemas.microsoft.com/office/drawing/2014/main" id="{66A7B61C-55E5-4B9D-81D0-B79CD107F216}"/>
                </a:ext>
              </a:extLst>
            </p:cNvPr>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66">
              <a:extLst>
                <a:ext uri="{FF2B5EF4-FFF2-40B4-BE49-F238E27FC236}">
                  <a16:creationId xmlns:a16="http://schemas.microsoft.com/office/drawing/2014/main" id="{06CA1A9C-559C-4AAE-9FE0-98B55EA20F7A}"/>
                </a:ext>
              </a:extLst>
            </p:cNvPr>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267">
              <a:extLst>
                <a:ext uri="{FF2B5EF4-FFF2-40B4-BE49-F238E27FC236}">
                  <a16:creationId xmlns:a16="http://schemas.microsoft.com/office/drawing/2014/main" id="{59754514-7EE4-48C7-93EE-86C753F8F4D9}"/>
                </a:ext>
              </a:extLst>
            </p:cNvPr>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269">
              <a:extLst>
                <a:ext uri="{FF2B5EF4-FFF2-40B4-BE49-F238E27FC236}">
                  <a16:creationId xmlns:a16="http://schemas.microsoft.com/office/drawing/2014/main" id="{F6A1C7A3-D62B-42B5-A9E8-3D458160EB6B}"/>
                </a:ext>
              </a:extLst>
            </p:cNvPr>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70">
              <a:extLst>
                <a:ext uri="{FF2B5EF4-FFF2-40B4-BE49-F238E27FC236}">
                  <a16:creationId xmlns:a16="http://schemas.microsoft.com/office/drawing/2014/main" id="{9DAC15F7-8F2A-4A63-8A47-972D0ADE768F}"/>
                </a:ext>
              </a:extLst>
            </p:cNvPr>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277">
              <a:extLst>
                <a:ext uri="{FF2B5EF4-FFF2-40B4-BE49-F238E27FC236}">
                  <a16:creationId xmlns:a16="http://schemas.microsoft.com/office/drawing/2014/main" id="{6A4C93A7-A96E-403A-99C9-5EDCE575117D}"/>
                </a:ext>
              </a:extLst>
            </p:cNvPr>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282">
              <a:extLst>
                <a:ext uri="{FF2B5EF4-FFF2-40B4-BE49-F238E27FC236}">
                  <a16:creationId xmlns:a16="http://schemas.microsoft.com/office/drawing/2014/main" id="{994AEE9D-2D30-443E-88D6-7F6E17440BF9}"/>
                </a:ext>
              </a:extLst>
            </p:cNvPr>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88">
              <a:extLst>
                <a:ext uri="{FF2B5EF4-FFF2-40B4-BE49-F238E27FC236}">
                  <a16:creationId xmlns:a16="http://schemas.microsoft.com/office/drawing/2014/main" id="{F2F97088-5FCF-4592-9AF0-F00656FFBC37}"/>
                </a:ext>
              </a:extLst>
            </p:cNvPr>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91">
              <a:extLst>
                <a:ext uri="{FF2B5EF4-FFF2-40B4-BE49-F238E27FC236}">
                  <a16:creationId xmlns:a16="http://schemas.microsoft.com/office/drawing/2014/main" id="{26FF547A-247D-4EC7-A58A-29333AB631F8}"/>
                </a:ext>
              </a:extLst>
            </p:cNvPr>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93">
              <a:extLst>
                <a:ext uri="{FF2B5EF4-FFF2-40B4-BE49-F238E27FC236}">
                  <a16:creationId xmlns:a16="http://schemas.microsoft.com/office/drawing/2014/main" id="{9007F9F4-D531-47DE-8AA9-B3FBC8A7AD3C}"/>
                </a:ext>
              </a:extLst>
            </p:cNvPr>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297">
              <a:extLst>
                <a:ext uri="{FF2B5EF4-FFF2-40B4-BE49-F238E27FC236}">
                  <a16:creationId xmlns:a16="http://schemas.microsoft.com/office/drawing/2014/main" id="{0967FD78-7602-4A30-9652-F71C6AC05082}"/>
                </a:ext>
              </a:extLst>
            </p:cNvPr>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298">
              <a:extLst>
                <a:ext uri="{FF2B5EF4-FFF2-40B4-BE49-F238E27FC236}">
                  <a16:creationId xmlns:a16="http://schemas.microsoft.com/office/drawing/2014/main" id="{CDB06E10-5037-4611-939E-49D59D90B610}"/>
                </a:ext>
              </a:extLst>
            </p:cNvPr>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301">
              <a:extLst>
                <a:ext uri="{FF2B5EF4-FFF2-40B4-BE49-F238E27FC236}">
                  <a16:creationId xmlns:a16="http://schemas.microsoft.com/office/drawing/2014/main" id="{17150E12-CA4E-49D3-815A-2E61E772F644}"/>
                </a:ext>
              </a:extLst>
            </p:cNvPr>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306">
              <a:extLst>
                <a:ext uri="{FF2B5EF4-FFF2-40B4-BE49-F238E27FC236}">
                  <a16:creationId xmlns:a16="http://schemas.microsoft.com/office/drawing/2014/main" id="{C62BBE2B-B893-480B-A5AE-A28A1ED59B1F}"/>
                </a:ext>
              </a:extLst>
            </p:cNvPr>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112">
            <a:extLst>
              <a:ext uri="{FF2B5EF4-FFF2-40B4-BE49-F238E27FC236}">
                <a16:creationId xmlns:a16="http://schemas.microsoft.com/office/drawing/2014/main" id="{B6CF6BD3-C946-4E1D-83B2-579119BD8CA8}"/>
              </a:ext>
            </a:extLst>
          </p:cNvPr>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pSp>
        <p:nvGrpSpPr>
          <p:cNvPr id="89" name="Group 93">
            <a:extLst>
              <a:ext uri="{FF2B5EF4-FFF2-40B4-BE49-F238E27FC236}">
                <a16:creationId xmlns:a16="http://schemas.microsoft.com/office/drawing/2014/main" id="{3A61E4AE-5756-46C9-AEC5-05B3B876BB80}"/>
              </a:ext>
            </a:extLst>
          </p:cNvPr>
          <p:cNvGrpSpPr>
            <a:grpSpLocks/>
          </p:cNvGrpSpPr>
          <p:nvPr/>
        </p:nvGrpSpPr>
        <p:grpSpPr bwMode="auto">
          <a:xfrm>
            <a:off x="0" y="2057400"/>
            <a:ext cx="4802188" cy="2820988"/>
            <a:chOff x="0" y="2057400"/>
            <a:chExt cx="4801394" cy="2820988"/>
          </a:xfrm>
        </p:grpSpPr>
        <p:cxnSp>
          <p:nvCxnSpPr>
            <p:cNvPr id="90" name="Straight Connector 116">
              <a:extLst>
                <a:ext uri="{FF2B5EF4-FFF2-40B4-BE49-F238E27FC236}">
                  <a16:creationId xmlns:a16="http://schemas.microsoft.com/office/drawing/2014/main" id="{775A034D-AD4B-4CD6-BD4B-49EC038ED6A9}"/>
                </a:ext>
              </a:extLst>
            </p:cNvPr>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117">
              <a:extLst>
                <a:ext uri="{FF2B5EF4-FFF2-40B4-BE49-F238E27FC236}">
                  <a16:creationId xmlns:a16="http://schemas.microsoft.com/office/drawing/2014/main" id="{B912176E-C931-4124-ABA1-C6CAD8666EFA}"/>
                </a:ext>
              </a:extLst>
            </p:cNvPr>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119">
              <a:extLst>
                <a:ext uri="{FF2B5EF4-FFF2-40B4-BE49-F238E27FC236}">
                  <a16:creationId xmlns:a16="http://schemas.microsoft.com/office/drawing/2014/main" id="{126E385B-0E96-4765-9B67-F7F77BF5DCEF}"/>
                </a:ext>
              </a:extLst>
            </p:cNvPr>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sl-SI"/>
              <a:t>Uredite slog naslova matrice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Uredite slog podnaslova matrice</a:t>
            </a:r>
            <a:endParaRPr lang="en-US" dirty="0"/>
          </a:p>
        </p:txBody>
      </p:sp>
      <p:sp>
        <p:nvSpPr>
          <p:cNvPr id="93" name="Date Placeholder 3">
            <a:extLst>
              <a:ext uri="{FF2B5EF4-FFF2-40B4-BE49-F238E27FC236}">
                <a16:creationId xmlns:a16="http://schemas.microsoft.com/office/drawing/2014/main" id="{E914A8D3-6581-4BAB-B752-808613E4ABE6}"/>
              </a:ext>
            </a:extLst>
          </p:cNvPr>
          <p:cNvSpPr>
            <a:spLocks noGrp="1"/>
          </p:cNvSpPr>
          <p:nvPr>
            <p:ph type="dt" sz="half" idx="10"/>
          </p:nvPr>
        </p:nvSpPr>
        <p:spPr/>
        <p:txBody>
          <a:bodyPr/>
          <a:lstStyle>
            <a:lvl1pPr>
              <a:defRPr/>
            </a:lvl1pPr>
          </a:lstStyle>
          <a:p>
            <a:pPr>
              <a:defRPr/>
            </a:pPr>
            <a:fld id="{E5E2238A-D5C4-4281-B46E-625BB7EEC1A8}" type="datetimeFigureOut">
              <a:rPr lang="sl-SI"/>
              <a:pPr>
                <a:defRPr/>
              </a:pPr>
              <a:t>3. 06. 2019</a:t>
            </a:fld>
            <a:endParaRPr lang="sl-SI"/>
          </a:p>
        </p:txBody>
      </p:sp>
      <p:sp>
        <p:nvSpPr>
          <p:cNvPr id="94" name="Footer Placeholder 4">
            <a:extLst>
              <a:ext uri="{FF2B5EF4-FFF2-40B4-BE49-F238E27FC236}">
                <a16:creationId xmlns:a16="http://schemas.microsoft.com/office/drawing/2014/main" id="{45796AC8-FA77-4EB3-9349-7A603A2DE7CE}"/>
              </a:ext>
            </a:extLst>
          </p:cNvPr>
          <p:cNvSpPr>
            <a:spLocks noGrp="1"/>
          </p:cNvSpPr>
          <p:nvPr>
            <p:ph type="ftr" sz="quarter" idx="11"/>
          </p:nvPr>
        </p:nvSpPr>
        <p:spPr/>
        <p:txBody>
          <a:bodyPr/>
          <a:lstStyle>
            <a:lvl1pPr>
              <a:defRPr/>
            </a:lvl1pPr>
          </a:lstStyle>
          <a:p>
            <a:pPr>
              <a:defRPr/>
            </a:pPr>
            <a:endParaRPr lang="sl-SI"/>
          </a:p>
        </p:txBody>
      </p:sp>
      <p:sp>
        <p:nvSpPr>
          <p:cNvPr id="95" name="Slide Number Placeholder 5">
            <a:extLst>
              <a:ext uri="{FF2B5EF4-FFF2-40B4-BE49-F238E27FC236}">
                <a16:creationId xmlns:a16="http://schemas.microsoft.com/office/drawing/2014/main" id="{CE8CE1A8-A7FA-4912-A24B-EF8D022414A6}"/>
              </a:ext>
            </a:extLst>
          </p:cNvPr>
          <p:cNvSpPr>
            <a:spLocks noGrp="1"/>
          </p:cNvSpPr>
          <p:nvPr>
            <p:ph type="sldNum" sz="quarter" idx="12"/>
          </p:nvPr>
        </p:nvSpPr>
        <p:spPr/>
        <p:txBody>
          <a:bodyPr/>
          <a:lstStyle>
            <a:lvl1pPr>
              <a:defRPr/>
            </a:lvl1pPr>
          </a:lstStyle>
          <a:p>
            <a:fld id="{19E27C46-22D4-4EDC-9948-81A50D366218}" type="slidenum">
              <a:rPr lang="sl-SI" altLang="sl-SI"/>
              <a:pPr/>
              <a:t>‹#›</a:t>
            </a:fld>
            <a:endParaRPr lang="sl-SI" altLang="sl-SI"/>
          </a:p>
        </p:txBody>
      </p:sp>
    </p:spTree>
    <p:extLst>
      <p:ext uri="{BB962C8B-B14F-4D97-AF65-F5344CB8AC3E}">
        <p14:creationId xmlns:p14="http://schemas.microsoft.com/office/powerpoint/2010/main" val="357965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1F63EDE7-811C-4D16-99C4-F7EE14EAC293}"/>
              </a:ext>
            </a:extLst>
          </p:cNvPr>
          <p:cNvSpPr>
            <a:spLocks noGrp="1"/>
          </p:cNvSpPr>
          <p:nvPr>
            <p:ph type="dt" sz="half" idx="10"/>
          </p:nvPr>
        </p:nvSpPr>
        <p:spPr/>
        <p:txBody>
          <a:bodyPr/>
          <a:lstStyle>
            <a:lvl1pPr>
              <a:defRPr/>
            </a:lvl1pPr>
          </a:lstStyle>
          <a:p>
            <a:pPr>
              <a:defRPr/>
            </a:pPr>
            <a:fld id="{4A9191AB-B7B8-460D-A440-CF97C97C960C}" type="datetimeFigureOut">
              <a:rPr lang="sl-SI"/>
              <a:pPr>
                <a:defRPr/>
              </a:pPr>
              <a:t>3. 06. 2019</a:t>
            </a:fld>
            <a:endParaRPr lang="sl-SI"/>
          </a:p>
        </p:txBody>
      </p:sp>
      <p:sp>
        <p:nvSpPr>
          <p:cNvPr id="5" name="Footer Placeholder 4">
            <a:extLst>
              <a:ext uri="{FF2B5EF4-FFF2-40B4-BE49-F238E27FC236}">
                <a16:creationId xmlns:a16="http://schemas.microsoft.com/office/drawing/2014/main" id="{88CF5B0E-246D-4968-A0B7-E9DE12C3C2B3}"/>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F4A93D7-A27D-4BDC-A549-D021833E9F2C}"/>
              </a:ext>
            </a:extLst>
          </p:cNvPr>
          <p:cNvSpPr>
            <a:spLocks noGrp="1"/>
          </p:cNvSpPr>
          <p:nvPr>
            <p:ph type="sldNum" sz="quarter" idx="12"/>
          </p:nvPr>
        </p:nvSpPr>
        <p:spPr/>
        <p:txBody>
          <a:bodyPr/>
          <a:lstStyle>
            <a:lvl1pPr>
              <a:defRPr/>
            </a:lvl1pPr>
          </a:lstStyle>
          <a:p>
            <a:fld id="{FCA3806B-1124-4CB4-9EF9-21AF6B04AB38}" type="slidenum">
              <a:rPr lang="sl-SI" altLang="sl-SI"/>
              <a:pPr/>
              <a:t>‹#›</a:t>
            </a:fld>
            <a:endParaRPr lang="sl-SI" altLang="sl-SI"/>
          </a:p>
        </p:txBody>
      </p:sp>
    </p:spTree>
    <p:extLst>
      <p:ext uri="{BB962C8B-B14F-4D97-AF65-F5344CB8AC3E}">
        <p14:creationId xmlns:p14="http://schemas.microsoft.com/office/powerpoint/2010/main" val="320044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9F70BB83-5C4E-4FE1-9EDE-54B746223279}"/>
              </a:ext>
            </a:extLst>
          </p:cNvPr>
          <p:cNvSpPr>
            <a:spLocks noGrp="1"/>
          </p:cNvSpPr>
          <p:nvPr>
            <p:ph type="dt" sz="half" idx="10"/>
          </p:nvPr>
        </p:nvSpPr>
        <p:spPr/>
        <p:txBody>
          <a:bodyPr/>
          <a:lstStyle>
            <a:lvl1pPr>
              <a:defRPr/>
            </a:lvl1pPr>
          </a:lstStyle>
          <a:p>
            <a:pPr>
              <a:defRPr/>
            </a:pPr>
            <a:fld id="{D5C1B6A0-6FFA-4E6C-B27A-19F90BFAAE19}" type="datetimeFigureOut">
              <a:rPr lang="sl-SI"/>
              <a:pPr>
                <a:defRPr/>
              </a:pPr>
              <a:t>3. 06. 2019</a:t>
            </a:fld>
            <a:endParaRPr lang="sl-SI"/>
          </a:p>
        </p:txBody>
      </p:sp>
      <p:sp>
        <p:nvSpPr>
          <p:cNvPr id="5" name="Footer Placeholder 4">
            <a:extLst>
              <a:ext uri="{FF2B5EF4-FFF2-40B4-BE49-F238E27FC236}">
                <a16:creationId xmlns:a16="http://schemas.microsoft.com/office/drawing/2014/main" id="{27EDC2A5-57F8-4F4B-AEEF-F381FF26B3C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188E2B81-CE80-40E5-9783-25988BC405FD}"/>
              </a:ext>
            </a:extLst>
          </p:cNvPr>
          <p:cNvSpPr>
            <a:spLocks noGrp="1"/>
          </p:cNvSpPr>
          <p:nvPr>
            <p:ph type="sldNum" sz="quarter" idx="12"/>
          </p:nvPr>
        </p:nvSpPr>
        <p:spPr/>
        <p:txBody>
          <a:bodyPr/>
          <a:lstStyle>
            <a:lvl1pPr>
              <a:defRPr/>
            </a:lvl1pPr>
          </a:lstStyle>
          <a:p>
            <a:fld id="{65077F61-83DE-4596-B1AD-B0AC7518E3AD}" type="slidenum">
              <a:rPr lang="sl-SI" altLang="sl-SI"/>
              <a:pPr/>
              <a:t>‹#›</a:t>
            </a:fld>
            <a:endParaRPr lang="sl-SI" altLang="sl-SI"/>
          </a:p>
        </p:txBody>
      </p:sp>
    </p:spTree>
    <p:extLst>
      <p:ext uri="{BB962C8B-B14F-4D97-AF65-F5344CB8AC3E}">
        <p14:creationId xmlns:p14="http://schemas.microsoft.com/office/powerpoint/2010/main" val="165652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6D138866-3415-46B2-B42C-BCCDBBD56955}"/>
              </a:ext>
            </a:extLst>
          </p:cNvPr>
          <p:cNvSpPr>
            <a:spLocks noGrp="1"/>
          </p:cNvSpPr>
          <p:nvPr>
            <p:ph type="dt" sz="half" idx="10"/>
          </p:nvPr>
        </p:nvSpPr>
        <p:spPr/>
        <p:txBody>
          <a:bodyPr/>
          <a:lstStyle>
            <a:lvl1pPr>
              <a:defRPr/>
            </a:lvl1pPr>
          </a:lstStyle>
          <a:p>
            <a:pPr>
              <a:defRPr/>
            </a:pPr>
            <a:fld id="{A39F102F-1641-47D4-9684-BFBDF67559BF}" type="datetimeFigureOut">
              <a:rPr lang="sl-SI"/>
              <a:pPr>
                <a:defRPr/>
              </a:pPr>
              <a:t>3. 06. 2019</a:t>
            </a:fld>
            <a:endParaRPr lang="sl-SI"/>
          </a:p>
        </p:txBody>
      </p:sp>
      <p:sp>
        <p:nvSpPr>
          <p:cNvPr id="5" name="Footer Placeholder 4">
            <a:extLst>
              <a:ext uri="{FF2B5EF4-FFF2-40B4-BE49-F238E27FC236}">
                <a16:creationId xmlns:a16="http://schemas.microsoft.com/office/drawing/2014/main" id="{17380000-B51C-4DA1-9F91-380846C567EB}"/>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B405F8F0-02F0-41DE-AA74-0364A8A3728F}"/>
              </a:ext>
            </a:extLst>
          </p:cNvPr>
          <p:cNvSpPr>
            <a:spLocks noGrp="1"/>
          </p:cNvSpPr>
          <p:nvPr>
            <p:ph type="sldNum" sz="quarter" idx="12"/>
          </p:nvPr>
        </p:nvSpPr>
        <p:spPr/>
        <p:txBody>
          <a:bodyPr/>
          <a:lstStyle>
            <a:lvl1pPr>
              <a:defRPr/>
            </a:lvl1pPr>
          </a:lstStyle>
          <a:p>
            <a:fld id="{7C9142B8-24D7-427F-8B6A-5CD592C05180}" type="slidenum">
              <a:rPr lang="sl-SI" altLang="sl-SI"/>
              <a:pPr/>
              <a:t>‹#›</a:t>
            </a:fld>
            <a:endParaRPr lang="sl-SI" altLang="sl-SI"/>
          </a:p>
        </p:txBody>
      </p:sp>
    </p:spTree>
    <p:extLst>
      <p:ext uri="{BB962C8B-B14F-4D97-AF65-F5344CB8AC3E}">
        <p14:creationId xmlns:p14="http://schemas.microsoft.com/office/powerpoint/2010/main" val="87548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a:extLst>
              <a:ext uri="{FF2B5EF4-FFF2-40B4-BE49-F238E27FC236}">
                <a16:creationId xmlns:a16="http://schemas.microsoft.com/office/drawing/2014/main" id="{E0673181-83F1-468F-88E7-38F5FA02E875}"/>
              </a:ext>
            </a:extLst>
          </p:cNvPr>
          <p:cNvGrpSpPr>
            <a:grpSpLocks/>
          </p:cNvGrpSpPr>
          <p:nvPr/>
        </p:nvGrpSpPr>
        <p:grpSpPr bwMode="auto">
          <a:xfrm>
            <a:off x="0" y="-30163"/>
            <a:ext cx="9067800" cy="4846638"/>
            <a:chOff x="1" y="-30477"/>
            <a:chExt cx="9067799" cy="4526277"/>
          </a:xfrm>
        </p:grpSpPr>
        <p:cxnSp>
          <p:nvCxnSpPr>
            <p:cNvPr id="5" name="Straight Connector 7">
              <a:extLst>
                <a:ext uri="{FF2B5EF4-FFF2-40B4-BE49-F238E27FC236}">
                  <a16:creationId xmlns:a16="http://schemas.microsoft.com/office/drawing/2014/main" id="{CBE02121-9027-4C62-8D7B-5DACA3B8AA5E}"/>
                </a:ext>
              </a:extLst>
            </p:cNvPr>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8">
              <a:extLst>
                <a:ext uri="{FF2B5EF4-FFF2-40B4-BE49-F238E27FC236}">
                  <a16:creationId xmlns:a16="http://schemas.microsoft.com/office/drawing/2014/main" id="{A2099FE2-8CAB-4644-BA58-7776B91D9E08}"/>
                </a:ext>
              </a:extLst>
            </p:cNvPr>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9">
              <a:extLst>
                <a:ext uri="{FF2B5EF4-FFF2-40B4-BE49-F238E27FC236}">
                  <a16:creationId xmlns:a16="http://schemas.microsoft.com/office/drawing/2014/main" id="{08211A45-D7F1-474C-BB77-0F3B723CB89E}"/>
                </a:ext>
              </a:extLst>
            </p:cNvPr>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0">
              <a:extLst>
                <a:ext uri="{FF2B5EF4-FFF2-40B4-BE49-F238E27FC236}">
                  <a16:creationId xmlns:a16="http://schemas.microsoft.com/office/drawing/2014/main" id="{5E117D3C-F5CA-40EF-9617-5551E05EBD33}"/>
                </a:ext>
              </a:extLst>
            </p:cNvPr>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1">
              <a:extLst>
                <a:ext uri="{FF2B5EF4-FFF2-40B4-BE49-F238E27FC236}">
                  <a16:creationId xmlns:a16="http://schemas.microsoft.com/office/drawing/2014/main" id="{9C730B6B-8FA7-434B-9C95-1A9D4B158A7A}"/>
                </a:ext>
              </a:extLst>
            </p:cNvPr>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12">
              <a:extLst>
                <a:ext uri="{FF2B5EF4-FFF2-40B4-BE49-F238E27FC236}">
                  <a16:creationId xmlns:a16="http://schemas.microsoft.com/office/drawing/2014/main" id="{AF46C993-A222-4DAC-BE99-0FDCF14F3F24}"/>
                </a:ext>
              </a:extLst>
            </p:cNvPr>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3">
              <a:extLst>
                <a:ext uri="{FF2B5EF4-FFF2-40B4-BE49-F238E27FC236}">
                  <a16:creationId xmlns:a16="http://schemas.microsoft.com/office/drawing/2014/main" id="{AEF2118F-9370-4AF1-9BBF-785E2AD106C7}"/>
                </a:ext>
              </a:extLst>
            </p:cNvPr>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4">
              <a:extLst>
                <a:ext uri="{FF2B5EF4-FFF2-40B4-BE49-F238E27FC236}">
                  <a16:creationId xmlns:a16="http://schemas.microsoft.com/office/drawing/2014/main" id="{69EF7F64-751B-4239-ABBD-5C0D555D3A07}"/>
                </a:ext>
              </a:extLst>
            </p:cNvPr>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5">
              <a:extLst>
                <a:ext uri="{FF2B5EF4-FFF2-40B4-BE49-F238E27FC236}">
                  <a16:creationId xmlns:a16="http://schemas.microsoft.com/office/drawing/2014/main" id="{8FE75E48-EDE6-4D13-A51E-DDD5AAAD494D}"/>
                </a:ext>
              </a:extLst>
            </p:cNvPr>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6">
              <a:extLst>
                <a:ext uri="{FF2B5EF4-FFF2-40B4-BE49-F238E27FC236}">
                  <a16:creationId xmlns:a16="http://schemas.microsoft.com/office/drawing/2014/main" id="{09B413F7-EAF9-4286-BBCD-29A95ED45D1B}"/>
                </a:ext>
              </a:extLst>
            </p:cNvPr>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7">
              <a:extLst>
                <a:ext uri="{FF2B5EF4-FFF2-40B4-BE49-F238E27FC236}">
                  <a16:creationId xmlns:a16="http://schemas.microsoft.com/office/drawing/2014/main" id="{0B9D6D45-8A34-4F1B-8441-22D9A5BB5B1D}"/>
                </a:ext>
              </a:extLst>
            </p:cNvPr>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8">
              <a:extLst>
                <a:ext uri="{FF2B5EF4-FFF2-40B4-BE49-F238E27FC236}">
                  <a16:creationId xmlns:a16="http://schemas.microsoft.com/office/drawing/2014/main" id="{0874E0FF-12D6-438C-B04C-3782616810A5}"/>
                </a:ext>
              </a:extLst>
            </p:cNvPr>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9">
              <a:extLst>
                <a:ext uri="{FF2B5EF4-FFF2-40B4-BE49-F238E27FC236}">
                  <a16:creationId xmlns:a16="http://schemas.microsoft.com/office/drawing/2014/main" id="{1F6BE300-2C1F-44B2-9B9C-7A8E9DF86234}"/>
                </a:ext>
              </a:extLst>
            </p:cNvPr>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20">
              <a:extLst>
                <a:ext uri="{FF2B5EF4-FFF2-40B4-BE49-F238E27FC236}">
                  <a16:creationId xmlns:a16="http://schemas.microsoft.com/office/drawing/2014/main" id="{71FFF848-C2F1-4113-93B8-96B5A86E2EEA}"/>
                </a:ext>
              </a:extLst>
            </p:cNvPr>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21">
              <a:extLst>
                <a:ext uri="{FF2B5EF4-FFF2-40B4-BE49-F238E27FC236}">
                  <a16:creationId xmlns:a16="http://schemas.microsoft.com/office/drawing/2014/main" id="{DC801E1D-CC0B-4D59-91CD-F3FA30013DD8}"/>
                </a:ext>
              </a:extLst>
            </p:cNvPr>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22">
              <a:extLst>
                <a:ext uri="{FF2B5EF4-FFF2-40B4-BE49-F238E27FC236}">
                  <a16:creationId xmlns:a16="http://schemas.microsoft.com/office/drawing/2014/main" id="{68B78AB4-2B75-4A03-8392-0AADD46ED9AD}"/>
                </a:ext>
              </a:extLst>
            </p:cNvPr>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3">
              <a:extLst>
                <a:ext uri="{FF2B5EF4-FFF2-40B4-BE49-F238E27FC236}">
                  <a16:creationId xmlns:a16="http://schemas.microsoft.com/office/drawing/2014/main" id="{05E44ED4-F1D6-4118-912B-5ECB4D211427}"/>
                </a:ext>
              </a:extLst>
            </p:cNvPr>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4">
              <a:extLst>
                <a:ext uri="{FF2B5EF4-FFF2-40B4-BE49-F238E27FC236}">
                  <a16:creationId xmlns:a16="http://schemas.microsoft.com/office/drawing/2014/main" id="{852BA3D7-2E98-490A-BF9A-CA2BDC220F53}"/>
                </a:ext>
              </a:extLst>
            </p:cNvPr>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5">
              <a:extLst>
                <a:ext uri="{FF2B5EF4-FFF2-40B4-BE49-F238E27FC236}">
                  <a16:creationId xmlns:a16="http://schemas.microsoft.com/office/drawing/2014/main" id="{BA413E43-1A7F-4C40-997E-664BCC0E33E5}"/>
                </a:ext>
              </a:extLst>
            </p:cNvPr>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6">
              <a:extLst>
                <a:ext uri="{FF2B5EF4-FFF2-40B4-BE49-F238E27FC236}">
                  <a16:creationId xmlns:a16="http://schemas.microsoft.com/office/drawing/2014/main" id="{E09A4856-B322-4C20-9D75-4E75E47346D9}"/>
                </a:ext>
              </a:extLst>
            </p:cNvPr>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7">
              <a:extLst>
                <a:ext uri="{FF2B5EF4-FFF2-40B4-BE49-F238E27FC236}">
                  <a16:creationId xmlns:a16="http://schemas.microsoft.com/office/drawing/2014/main" id="{4BB86A2C-1981-472E-8A4A-B564F83F84CE}"/>
                </a:ext>
              </a:extLst>
            </p:cNvPr>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8">
              <a:extLst>
                <a:ext uri="{FF2B5EF4-FFF2-40B4-BE49-F238E27FC236}">
                  <a16:creationId xmlns:a16="http://schemas.microsoft.com/office/drawing/2014/main" id="{A0C6DB12-C1BC-441F-B472-CA2290E56357}"/>
                </a:ext>
              </a:extLst>
            </p:cNvPr>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9">
              <a:extLst>
                <a:ext uri="{FF2B5EF4-FFF2-40B4-BE49-F238E27FC236}">
                  <a16:creationId xmlns:a16="http://schemas.microsoft.com/office/drawing/2014/main" id="{D2268C29-498B-4B83-8F1D-52D6C462528F}"/>
                </a:ext>
              </a:extLst>
            </p:cNvPr>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30">
              <a:extLst>
                <a:ext uri="{FF2B5EF4-FFF2-40B4-BE49-F238E27FC236}">
                  <a16:creationId xmlns:a16="http://schemas.microsoft.com/office/drawing/2014/main" id="{F4970ADB-208E-47AB-9BF5-FD7CF9A07176}"/>
                </a:ext>
              </a:extLst>
            </p:cNvPr>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31">
              <a:extLst>
                <a:ext uri="{FF2B5EF4-FFF2-40B4-BE49-F238E27FC236}">
                  <a16:creationId xmlns:a16="http://schemas.microsoft.com/office/drawing/2014/main" id="{12ED7BDE-3D3D-4622-862B-65A158D23388}"/>
                </a:ext>
              </a:extLst>
            </p:cNvPr>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32">
              <a:extLst>
                <a:ext uri="{FF2B5EF4-FFF2-40B4-BE49-F238E27FC236}">
                  <a16:creationId xmlns:a16="http://schemas.microsoft.com/office/drawing/2014/main" id="{BD421F11-2FE3-42CC-9FF3-E05893C3406E}"/>
                </a:ext>
              </a:extLst>
            </p:cNvPr>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3">
              <a:extLst>
                <a:ext uri="{FF2B5EF4-FFF2-40B4-BE49-F238E27FC236}">
                  <a16:creationId xmlns:a16="http://schemas.microsoft.com/office/drawing/2014/main" id="{70AFD379-E3D5-408B-9D07-195D53DB96FD}"/>
                </a:ext>
              </a:extLst>
            </p:cNvPr>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4">
              <a:extLst>
                <a:ext uri="{FF2B5EF4-FFF2-40B4-BE49-F238E27FC236}">
                  <a16:creationId xmlns:a16="http://schemas.microsoft.com/office/drawing/2014/main" id="{C4B0B735-98AA-4FC7-8E15-7C51DA907F1F}"/>
                </a:ext>
              </a:extLst>
            </p:cNvPr>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5">
              <a:extLst>
                <a:ext uri="{FF2B5EF4-FFF2-40B4-BE49-F238E27FC236}">
                  <a16:creationId xmlns:a16="http://schemas.microsoft.com/office/drawing/2014/main" id="{70BBDFA0-6A30-4E83-A31A-CD838874615C}"/>
                </a:ext>
              </a:extLst>
            </p:cNvPr>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6">
              <a:extLst>
                <a:ext uri="{FF2B5EF4-FFF2-40B4-BE49-F238E27FC236}">
                  <a16:creationId xmlns:a16="http://schemas.microsoft.com/office/drawing/2014/main" id="{D62B6DBF-98F6-4686-A002-0F4103137AC1}"/>
                </a:ext>
              </a:extLst>
            </p:cNvPr>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7">
              <a:extLst>
                <a:ext uri="{FF2B5EF4-FFF2-40B4-BE49-F238E27FC236}">
                  <a16:creationId xmlns:a16="http://schemas.microsoft.com/office/drawing/2014/main" id="{803F9F57-E6A6-4B36-A908-31BCA14D75C8}"/>
                </a:ext>
              </a:extLst>
            </p:cNvPr>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8">
              <a:extLst>
                <a:ext uri="{FF2B5EF4-FFF2-40B4-BE49-F238E27FC236}">
                  <a16:creationId xmlns:a16="http://schemas.microsoft.com/office/drawing/2014/main" id="{870312E5-AD6D-434F-8101-67723C7A2028}"/>
                </a:ext>
              </a:extLst>
            </p:cNvPr>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9">
              <a:extLst>
                <a:ext uri="{FF2B5EF4-FFF2-40B4-BE49-F238E27FC236}">
                  <a16:creationId xmlns:a16="http://schemas.microsoft.com/office/drawing/2014/main" id="{40D69F25-97C1-46B8-8C1B-A5114FC50F4D}"/>
                </a:ext>
              </a:extLst>
            </p:cNvPr>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40">
              <a:extLst>
                <a:ext uri="{FF2B5EF4-FFF2-40B4-BE49-F238E27FC236}">
                  <a16:creationId xmlns:a16="http://schemas.microsoft.com/office/drawing/2014/main" id="{14710499-E256-486C-88A6-780B82389026}"/>
                </a:ext>
              </a:extLst>
            </p:cNvPr>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41">
              <a:extLst>
                <a:ext uri="{FF2B5EF4-FFF2-40B4-BE49-F238E27FC236}">
                  <a16:creationId xmlns:a16="http://schemas.microsoft.com/office/drawing/2014/main" id="{44622B76-A2DE-4AE1-8ADB-394D8379CD00}"/>
                </a:ext>
              </a:extLst>
            </p:cNvPr>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42">
              <a:extLst>
                <a:ext uri="{FF2B5EF4-FFF2-40B4-BE49-F238E27FC236}">
                  <a16:creationId xmlns:a16="http://schemas.microsoft.com/office/drawing/2014/main" id="{809E2EF2-CD19-4C74-8F12-1DE1CB5CC76E}"/>
                </a:ext>
              </a:extLst>
            </p:cNvPr>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3">
              <a:extLst>
                <a:ext uri="{FF2B5EF4-FFF2-40B4-BE49-F238E27FC236}">
                  <a16:creationId xmlns:a16="http://schemas.microsoft.com/office/drawing/2014/main" id="{E0EC94D0-080D-4861-87B8-33CB93764F3A}"/>
                </a:ext>
              </a:extLst>
            </p:cNvPr>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4">
              <a:extLst>
                <a:ext uri="{FF2B5EF4-FFF2-40B4-BE49-F238E27FC236}">
                  <a16:creationId xmlns:a16="http://schemas.microsoft.com/office/drawing/2014/main" id="{F363450C-F64E-4631-BC72-17DE813D7807}"/>
                </a:ext>
              </a:extLst>
            </p:cNvPr>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5">
              <a:extLst>
                <a:ext uri="{FF2B5EF4-FFF2-40B4-BE49-F238E27FC236}">
                  <a16:creationId xmlns:a16="http://schemas.microsoft.com/office/drawing/2014/main" id="{A720A408-B13C-46CB-ACEB-AD25E188B17E}"/>
                </a:ext>
              </a:extLst>
            </p:cNvPr>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6">
              <a:extLst>
                <a:ext uri="{FF2B5EF4-FFF2-40B4-BE49-F238E27FC236}">
                  <a16:creationId xmlns:a16="http://schemas.microsoft.com/office/drawing/2014/main" id="{BB2D5F7D-3EC2-4AAB-9504-A49567574876}"/>
                </a:ext>
              </a:extLst>
            </p:cNvPr>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7">
              <a:extLst>
                <a:ext uri="{FF2B5EF4-FFF2-40B4-BE49-F238E27FC236}">
                  <a16:creationId xmlns:a16="http://schemas.microsoft.com/office/drawing/2014/main" id="{E5714487-F8C6-474F-BA8C-28E547D08564}"/>
                </a:ext>
              </a:extLst>
            </p:cNvPr>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8">
              <a:extLst>
                <a:ext uri="{FF2B5EF4-FFF2-40B4-BE49-F238E27FC236}">
                  <a16:creationId xmlns:a16="http://schemas.microsoft.com/office/drawing/2014/main" id="{312037A3-D803-4CAB-975C-5E3E49B16D40}"/>
                </a:ext>
              </a:extLst>
            </p:cNvPr>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9">
              <a:extLst>
                <a:ext uri="{FF2B5EF4-FFF2-40B4-BE49-F238E27FC236}">
                  <a16:creationId xmlns:a16="http://schemas.microsoft.com/office/drawing/2014/main" id="{756B8ABE-BAD8-404F-9642-5677D6EAB88F}"/>
                </a:ext>
              </a:extLst>
            </p:cNvPr>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50">
              <a:extLst>
                <a:ext uri="{FF2B5EF4-FFF2-40B4-BE49-F238E27FC236}">
                  <a16:creationId xmlns:a16="http://schemas.microsoft.com/office/drawing/2014/main" id="{BF61FFD8-D767-45D3-BADC-FDA0354BA020}"/>
                </a:ext>
              </a:extLst>
            </p:cNvPr>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51">
              <a:extLst>
                <a:ext uri="{FF2B5EF4-FFF2-40B4-BE49-F238E27FC236}">
                  <a16:creationId xmlns:a16="http://schemas.microsoft.com/office/drawing/2014/main" id="{FDCF8BDB-F0F6-4C2C-B409-4F61A914A8A6}"/>
                </a:ext>
              </a:extLst>
            </p:cNvPr>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52">
              <a:extLst>
                <a:ext uri="{FF2B5EF4-FFF2-40B4-BE49-F238E27FC236}">
                  <a16:creationId xmlns:a16="http://schemas.microsoft.com/office/drawing/2014/main" id="{FD9F6583-7005-44B0-9643-8310FDE63DBF}"/>
                </a:ext>
              </a:extLst>
            </p:cNvPr>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3">
              <a:extLst>
                <a:ext uri="{FF2B5EF4-FFF2-40B4-BE49-F238E27FC236}">
                  <a16:creationId xmlns:a16="http://schemas.microsoft.com/office/drawing/2014/main" id="{8BFB3D83-6D16-4514-A1B6-8120B42CF1B7}"/>
                </a:ext>
              </a:extLst>
            </p:cNvPr>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4">
              <a:extLst>
                <a:ext uri="{FF2B5EF4-FFF2-40B4-BE49-F238E27FC236}">
                  <a16:creationId xmlns:a16="http://schemas.microsoft.com/office/drawing/2014/main" id="{8FBD44B2-5C1E-4E46-AC96-5DE81241E963}"/>
                </a:ext>
              </a:extLst>
            </p:cNvPr>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5">
              <a:extLst>
                <a:ext uri="{FF2B5EF4-FFF2-40B4-BE49-F238E27FC236}">
                  <a16:creationId xmlns:a16="http://schemas.microsoft.com/office/drawing/2014/main" id="{9B545126-5D29-46BC-AA6E-FEC4D6276CD6}"/>
                </a:ext>
              </a:extLst>
            </p:cNvPr>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6">
              <a:extLst>
                <a:ext uri="{FF2B5EF4-FFF2-40B4-BE49-F238E27FC236}">
                  <a16:creationId xmlns:a16="http://schemas.microsoft.com/office/drawing/2014/main" id="{1DEDB489-7310-4ABB-A932-90318D4FD95D}"/>
                </a:ext>
              </a:extLst>
            </p:cNvPr>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7">
              <a:extLst>
                <a:ext uri="{FF2B5EF4-FFF2-40B4-BE49-F238E27FC236}">
                  <a16:creationId xmlns:a16="http://schemas.microsoft.com/office/drawing/2014/main" id="{FB494D45-E33C-4C10-8B1A-D42203662444}"/>
                </a:ext>
              </a:extLst>
            </p:cNvPr>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8">
              <a:extLst>
                <a:ext uri="{FF2B5EF4-FFF2-40B4-BE49-F238E27FC236}">
                  <a16:creationId xmlns:a16="http://schemas.microsoft.com/office/drawing/2014/main" id="{6574B829-3A78-4BB3-BC09-31F4D9E37E44}"/>
                </a:ext>
              </a:extLst>
            </p:cNvPr>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9">
              <a:extLst>
                <a:ext uri="{FF2B5EF4-FFF2-40B4-BE49-F238E27FC236}">
                  <a16:creationId xmlns:a16="http://schemas.microsoft.com/office/drawing/2014/main" id="{596E7292-5CA0-4E87-908B-403628A25931}"/>
                </a:ext>
              </a:extLst>
            </p:cNvPr>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60">
              <a:extLst>
                <a:ext uri="{FF2B5EF4-FFF2-40B4-BE49-F238E27FC236}">
                  <a16:creationId xmlns:a16="http://schemas.microsoft.com/office/drawing/2014/main" id="{40FA4351-3FB4-4C74-B1FE-ABDEAC09F854}"/>
                </a:ext>
              </a:extLst>
            </p:cNvPr>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61">
              <a:extLst>
                <a:ext uri="{FF2B5EF4-FFF2-40B4-BE49-F238E27FC236}">
                  <a16:creationId xmlns:a16="http://schemas.microsoft.com/office/drawing/2014/main" id="{2C5B2CB1-4E2B-4421-B6AC-37FCEF1B731C}"/>
                </a:ext>
              </a:extLst>
            </p:cNvPr>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62">
              <a:extLst>
                <a:ext uri="{FF2B5EF4-FFF2-40B4-BE49-F238E27FC236}">
                  <a16:creationId xmlns:a16="http://schemas.microsoft.com/office/drawing/2014/main" id="{90464CA3-0C6A-4707-94BA-654092FB8074}"/>
                </a:ext>
              </a:extLst>
            </p:cNvPr>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3">
              <a:extLst>
                <a:ext uri="{FF2B5EF4-FFF2-40B4-BE49-F238E27FC236}">
                  <a16:creationId xmlns:a16="http://schemas.microsoft.com/office/drawing/2014/main" id="{0A63DBF8-C74C-45B6-A489-E45339937FAB}"/>
                </a:ext>
              </a:extLst>
            </p:cNvPr>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4">
              <a:extLst>
                <a:ext uri="{FF2B5EF4-FFF2-40B4-BE49-F238E27FC236}">
                  <a16:creationId xmlns:a16="http://schemas.microsoft.com/office/drawing/2014/main" id="{9C6AF3B4-1D4D-43BA-9D2E-445356FA3295}"/>
                </a:ext>
              </a:extLst>
            </p:cNvPr>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5">
              <a:extLst>
                <a:ext uri="{FF2B5EF4-FFF2-40B4-BE49-F238E27FC236}">
                  <a16:creationId xmlns:a16="http://schemas.microsoft.com/office/drawing/2014/main" id="{8D85232A-A9F8-4289-AA16-0EF6C5E9842D}"/>
                </a:ext>
              </a:extLst>
            </p:cNvPr>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6">
              <a:extLst>
                <a:ext uri="{FF2B5EF4-FFF2-40B4-BE49-F238E27FC236}">
                  <a16:creationId xmlns:a16="http://schemas.microsoft.com/office/drawing/2014/main" id="{E8764B3B-61F7-477C-8F21-69AF5E71BBA3}"/>
                </a:ext>
              </a:extLst>
            </p:cNvPr>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7">
              <a:extLst>
                <a:ext uri="{FF2B5EF4-FFF2-40B4-BE49-F238E27FC236}">
                  <a16:creationId xmlns:a16="http://schemas.microsoft.com/office/drawing/2014/main" id="{B99D3A9C-0C59-4404-BF75-484254318B29}"/>
                </a:ext>
              </a:extLst>
            </p:cNvPr>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8">
              <a:extLst>
                <a:ext uri="{FF2B5EF4-FFF2-40B4-BE49-F238E27FC236}">
                  <a16:creationId xmlns:a16="http://schemas.microsoft.com/office/drawing/2014/main" id="{5F402B08-0E31-4CD3-B077-414E90B79284}"/>
                </a:ext>
              </a:extLst>
            </p:cNvPr>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9">
              <a:extLst>
                <a:ext uri="{FF2B5EF4-FFF2-40B4-BE49-F238E27FC236}">
                  <a16:creationId xmlns:a16="http://schemas.microsoft.com/office/drawing/2014/main" id="{151DD2B8-EA1D-4E85-9D49-452BCF475033}"/>
                </a:ext>
              </a:extLst>
            </p:cNvPr>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70">
              <a:extLst>
                <a:ext uri="{FF2B5EF4-FFF2-40B4-BE49-F238E27FC236}">
                  <a16:creationId xmlns:a16="http://schemas.microsoft.com/office/drawing/2014/main" id="{E763D27F-0D50-4B38-8B7E-EF977BD3317E}"/>
                </a:ext>
              </a:extLst>
            </p:cNvPr>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71">
              <a:extLst>
                <a:ext uri="{FF2B5EF4-FFF2-40B4-BE49-F238E27FC236}">
                  <a16:creationId xmlns:a16="http://schemas.microsoft.com/office/drawing/2014/main" id="{E0D204DF-B8CC-430E-97EB-9BF0647DA18E}"/>
                </a:ext>
              </a:extLst>
            </p:cNvPr>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72">
              <a:extLst>
                <a:ext uri="{FF2B5EF4-FFF2-40B4-BE49-F238E27FC236}">
                  <a16:creationId xmlns:a16="http://schemas.microsoft.com/office/drawing/2014/main" id="{48DCBCDA-9877-41BA-BC52-03640C3A75B9}"/>
                </a:ext>
              </a:extLst>
            </p:cNvPr>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3">
              <a:extLst>
                <a:ext uri="{FF2B5EF4-FFF2-40B4-BE49-F238E27FC236}">
                  <a16:creationId xmlns:a16="http://schemas.microsoft.com/office/drawing/2014/main" id="{58A02CC1-0658-4EE5-832C-388A2DE68F82}"/>
                </a:ext>
              </a:extLst>
            </p:cNvPr>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4">
              <a:extLst>
                <a:ext uri="{FF2B5EF4-FFF2-40B4-BE49-F238E27FC236}">
                  <a16:creationId xmlns:a16="http://schemas.microsoft.com/office/drawing/2014/main" id="{0739A5AA-5D92-4272-B6AD-45F8EA5C2056}"/>
                </a:ext>
              </a:extLst>
            </p:cNvPr>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5">
              <a:extLst>
                <a:ext uri="{FF2B5EF4-FFF2-40B4-BE49-F238E27FC236}">
                  <a16:creationId xmlns:a16="http://schemas.microsoft.com/office/drawing/2014/main" id="{38EC6001-797E-4616-83B8-34C16DA88152}"/>
                </a:ext>
              </a:extLst>
            </p:cNvPr>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6">
              <a:extLst>
                <a:ext uri="{FF2B5EF4-FFF2-40B4-BE49-F238E27FC236}">
                  <a16:creationId xmlns:a16="http://schemas.microsoft.com/office/drawing/2014/main" id="{EB8D9342-B144-4CFB-9C6B-7A0EF204E91F}"/>
                </a:ext>
              </a:extLst>
            </p:cNvPr>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7">
              <a:extLst>
                <a:ext uri="{FF2B5EF4-FFF2-40B4-BE49-F238E27FC236}">
                  <a16:creationId xmlns:a16="http://schemas.microsoft.com/office/drawing/2014/main" id="{28219F05-59E5-4E7D-8D4B-EA8AE8B3A1F3}"/>
                </a:ext>
              </a:extLst>
            </p:cNvPr>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8">
              <a:extLst>
                <a:ext uri="{FF2B5EF4-FFF2-40B4-BE49-F238E27FC236}">
                  <a16:creationId xmlns:a16="http://schemas.microsoft.com/office/drawing/2014/main" id="{596AA24E-18FD-49C6-B9C9-16BC443D7E2F}"/>
                </a:ext>
              </a:extLst>
            </p:cNvPr>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9">
              <a:extLst>
                <a:ext uri="{FF2B5EF4-FFF2-40B4-BE49-F238E27FC236}">
                  <a16:creationId xmlns:a16="http://schemas.microsoft.com/office/drawing/2014/main" id="{24D8D767-0AAF-4315-9BD7-41981576981E}"/>
                </a:ext>
              </a:extLst>
            </p:cNvPr>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80">
              <a:extLst>
                <a:ext uri="{FF2B5EF4-FFF2-40B4-BE49-F238E27FC236}">
                  <a16:creationId xmlns:a16="http://schemas.microsoft.com/office/drawing/2014/main" id="{3692DCD5-6E5B-4D52-A6C8-657A0F044003}"/>
                </a:ext>
              </a:extLst>
            </p:cNvPr>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81">
              <a:extLst>
                <a:ext uri="{FF2B5EF4-FFF2-40B4-BE49-F238E27FC236}">
                  <a16:creationId xmlns:a16="http://schemas.microsoft.com/office/drawing/2014/main" id="{A090DE34-1627-40E5-B434-513C0E445CB8}"/>
                </a:ext>
              </a:extLst>
            </p:cNvPr>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82">
              <a:extLst>
                <a:ext uri="{FF2B5EF4-FFF2-40B4-BE49-F238E27FC236}">
                  <a16:creationId xmlns:a16="http://schemas.microsoft.com/office/drawing/2014/main" id="{027DCAA3-A20C-4E57-BF47-40CAE3D66D50}"/>
                </a:ext>
              </a:extLst>
            </p:cNvPr>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3">
              <a:extLst>
                <a:ext uri="{FF2B5EF4-FFF2-40B4-BE49-F238E27FC236}">
                  <a16:creationId xmlns:a16="http://schemas.microsoft.com/office/drawing/2014/main" id="{8D9C5E54-4F4E-49FE-9F94-880EC94EEEF5}"/>
                </a:ext>
              </a:extLst>
            </p:cNvPr>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4">
              <a:extLst>
                <a:ext uri="{FF2B5EF4-FFF2-40B4-BE49-F238E27FC236}">
                  <a16:creationId xmlns:a16="http://schemas.microsoft.com/office/drawing/2014/main" id="{57B82957-3148-4242-8219-2AEDBD5DBB10}"/>
                </a:ext>
              </a:extLst>
            </p:cNvPr>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5">
              <a:extLst>
                <a:ext uri="{FF2B5EF4-FFF2-40B4-BE49-F238E27FC236}">
                  <a16:creationId xmlns:a16="http://schemas.microsoft.com/office/drawing/2014/main" id="{B6225176-E343-4092-951F-BFB737621A5A}"/>
                </a:ext>
              </a:extLst>
            </p:cNvPr>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6">
              <a:extLst>
                <a:ext uri="{FF2B5EF4-FFF2-40B4-BE49-F238E27FC236}">
                  <a16:creationId xmlns:a16="http://schemas.microsoft.com/office/drawing/2014/main" id="{D5D37A19-4466-4EDA-B54E-B3B736DBAEEE}"/>
                </a:ext>
              </a:extLst>
            </p:cNvPr>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7">
              <a:extLst>
                <a:ext uri="{FF2B5EF4-FFF2-40B4-BE49-F238E27FC236}">
                  <a16:creationId xmlns:a16="http://schemas.microsoft.com/office/drawing/2014/main" id="{C243B773-B0ED-420F-B56D-5000808C8280}"/>
                </a:ext>
              </a:extLst>
            </p:cNvPr>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8">
              <a:extLst>
                <a:ext uri="{FF2B5EF4-FFF2-40B4-BE49-F238E27FC236}">
                  <a16:creationId xmlns:a16="http://schemas.microsoft.com/office/drawing/2014/main" id="{A5359DC8-19D9-4A94-BBFC-57847007F1B3}"/>
                </a:ext>
              </a:extLst>
            </p:cNvPr>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9">
              <a:extLst>
                <a:ext uri="{FF2B5EF4-FFF2-40B4-BE49-F238E27FC236}">
                  <a16:creationId xmlns:a16="http://schemas.microsoft.com/office/drawing/2014/main" id="{80703028-E3C6-4CCE-ABD6-9095EA922155}"/>
                </a:ext>
              </a:extLst>
            </p:cNvPr>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93">
            <a:extLst>
              <a:ext uri="{FF2B5EF4-FFF2-40B4-BE49-F238E27FC236}">
                <a16:creationId xmlns:a16="http://schemas.microsoft.com/office/drawing/2014/main" id="{2A8CC976-2945-4227-92D2-CCA64FDB5EE3}"/>
              </a:ext>
            </a:extLst>
          </p:cNvPr>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9" name="Straight Connector 95">
            <a:extLst>
              <a:ext uri="{FF2B5EF4-FFF2-40B4-BE49-F238E27FC236}">
                <a16:creationId xmlns:a16="http://schemas.microsoft.com/office/drawing/2014/main" id="{85891033-9EAD-4740-96D5-2D27D8112DF5}"/>
              </a:ext>
            </a:extLst>
          </p:cNvPr>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96">
            <a:extLst>
              <a:ext uri="{FF2B5EF4-FFF2-40B4-BE49-F238E27FC236}">
                <a16:creationId xmlns:a16="http://schemas.microsoft.com/office/drawing/2014/main" id="{B00A98A7-A91C-4EEF-BE9F-9E5261053A7C}"/>
              </a:ext>
            </a:extLst>
          </p:cNvPr>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95" name="Title 94"/>
          <p:cNvSpPr>
            <a:spLocks noGrp="1"/>
          </p:cNvSpPr>
          <p:nvPr>
            <p:ph type="title"/>
          </p:nvPr>
        </p:nvSpPr>
        <p:spPr>
          <a:xfrm>
            <a:off x="457200" y="4463568"/>
            <a:ext cx="8305800" cy="1143000"/>
          </a:xfrm>
        </p:spPr>
        <p:txBody>
          <a:bodyPr/>
          <a:lstStyle/>
          <a:p>
            <a:r>
              <a:rPr lang="sl-SI"/>
              <a:t>Uredite slog naslova matrice</a:t>
            </a:r>
            <a:endParaRPr lang="en-US"/>
          </a:p>
        </p:txBody>
      </p:sp>
      <p:sp>
        <p:nvSpPr>
          <p:cNvPr id="91" name="Date Placeholder 1">
            <a:extLst>
              <a:ext uri="{FF2B5EF4-FFF2-40B4-BE49-F238E27FC236}">
                <a16:creationId xmlns:a16="http://schemas.microsoft.com/office/drawing/2014/main" id="{59C6BD7D-7C1B-4ACF-80B5-9AAE959235FE}"/>
              </a:ext>
            </a:extLst>
          </p:cNvPr>
          <p:cNvSpPr>
            <a:spLocks noGrp="1"/>
          </p:cNvSpPr>
          <p:nvPr>
            <p:ph type="dt" sz="half" idx="10"/>
          </p:nvPr>
        </p:nvSpPr>
        <p:spPr/>
        <p:txBody>
          <a:bodyPr/>
          <a:lstStyle>
            <a:lvl1pPr>
              <a:defRPr/>
            </a:lvl1pPr>
          </a:lstStyle>
          <a:p>
            <a:pPr>
              <a:defRPr/>
            </a:pPr>
            <a:fld id="{1087630D-FB91-4583-9249-C57F0562BE48}" type="datetimeFigureOut">
              <a:rPr lang="sl-SI"/>
              <a:pPr>
                <a:defRPr/>
              </a:pPr>
              <a:t>3. 06. 2019</a:t>
            </a:fld>
            <a:endParaRPr lang="sl-SI"/>
          </a:p>
        </p:txBody>
      </p:sp>
      <p:sp>
        <p:nvSpPr>
          <p:cNvPr id="92" name="Footer Placeholder 90">
            <a:extLst>
              <a:ext uri="{FF2B5EF4-FFF2-40B4-BE49-F238E27FC236}">
                <a16:creationId xmlns:a16="http://schemas.microsoft.com/office/drawing/2014/main" id="{C7FBEA93-862B-491E-A7AE-C9796260B027}"/>
              </a:ext>
            </a:extLst>
          </p:cNvPr>
          <p:cNvSpPr>
            <a:spLocks noGrp="1"/>
          </p:cNvSpPr>
          <p:nvPr>
            <p:ph type="ftr" sz="quarter" idx="11"/>
          </p:nvPr>
        </p:nvSpPr>
        <p:spPr/>
        <p:txBody>
          <a:bodyPr/>
          <a:lstStyle>
            <a:lvl1pPr>
              <a:defRPr/>
            </a:lvl1pPr>
          </a:lstStyle>
          <a:p>
            <a:pPr>
              <a:defRPr/>
            </a:pPr>
            <a:endParaRPr lang="sl-SI"/>
          </a:p>
        </p:txBody>
      </p:sp>
      <p:sp>
        <p:nvSpPr>
          <p:cNvPr id="93" name="Slide Number Placeholder 91">
            <a:extLst>
              <a:ext uri="{FF2B5EF4-FFF2-40B4-BE49-F238E27FC236}">
                <a16:creationId xmlns:a16="http://schemas.microsoft.com/office/drawing/2014/main" id="{63A03EB4-78F1-4999-B166-4B77B476FCBE}"/>
              </a:ext>
            </a:extLst>
          </p:cNvPr>
          <p:cNvSpPr>
            <a:spLocks noGrp="1"/>
          </p:cNvSpPr>
          <p:nvPr>
            <p:ph type="sldNum" sz="quarter" idx="12"/>
          </p:nvPr>
        </p:nvSpPr>
        <p:spPr/>
        <p:txBody>
          <a:bodyPr/>
          <a:lstStyle>
            <a:lvl1pPr>
              <a:defRPr/>
            </a:lvl1pPr>
          </a:lstStyle>
          <a:p>
            <a:fld id="{F28686B0-705B-45B8-815A-3B1B029DC0C7}" type="slidenum">
              <a:rPr lang="sl-SI" altLang="sl-SI"/>
              <a:pPr/>
              <a:t>‹#›</a:t>
            </a:fld>
            <a:endParaRPr lang="sl-SI" altLang="sl-SI"/>
          </a:p>
        </p:txBody>
      </p:sp>
    </p:spTree>
    <p:extLst>
      <p:ext uri="{BB962C8B-B14F-4D97-AF65-F5344CB8AC3E}">
        <p14:creationId xmlns:p14="http://schemas.microsoft.com/office/powerpoint/2010/main" val="17377312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14F61CFE-393D-4C4B-ABF7-6D221C499F8D}"/>
              </a:ext>
            </a:extLst>
          </p:cNvPr>
          <p:cNvSpPr>
            <a:spLocks noGrp="1"/>
          </p:cNvSpPr>
          <p:nvPr>
            <p:ph type="dt" sz="half" idx="10"/>
          </p:nvPr>
        </p:nvSpPr>
        <p:spPr/>
        <p:txBody>
          <a:bodyPr/>
          <a:lstStyle>
            <a:lvl1pPr>
              <a:defRPr/>
            </a:lvl1pPr>
          </a:lstStyle>
          <a:p>
            <a:pPr>
              <a:defRPr/>
            </a:pPr>
            <a:fld id="{99D10FE6-8361-4CB1-A578-05242D455F0C}" type="datetimeFigureOut">
              <a:rPr lang="sl-SI"/>
              <a:pPr>
                <a:defRPr/>
              </a:pPr>
              <a:t>3. 06. 2019</a:t>
            </a:fld>
            <a:endParaRPr lang="sl-SI"/>
          </a:p>
        </p:txBody>
      </p:sp>
      <p:sp>
        <p:nvSpPr>
          <p:cNvPr id="6" name="Footer Placeholder 4">
            <a:extLst>
              <a:ext uri="{FF2B5EF4-FFF2-40B4-BE49-F238E27FC236}">
                <a16:creationId xmlns:a16="http://schemas.microsoft.com/office/drawing/2014/main" id="{A097F62F-00F5-4BA0-ACA2-800A251645E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B6D43D36-B70C-4581-AA29-15ECDABAB8D6}"/>
              </a:ext>
            </a:extLst>
          </p:cNvPr>
          <p:cNvSpPr>
            <a:spLocks noGrp="1"/>
          </p:cNvSpPr>
          <p:nvPr>
            <p:ph type="sldNum" sz="quarter" idx="12"/>
          </p:nvPr>
        </p:nvSpPr>
        <p:spPr/>
        <p:txBody>
          <a:bodyPr/>
          <a:lstStyle>
            <a:lvl1pPr>
              <a:defRPr/>
            </a:lvl1pPr>
          </a:lstStyle>
          <a:p>
            <a:fld id="{E70979B8-2B80-442D-9BD2-09496EE08E2D}" type="slidenum">
              <a:rPr lang="sl-SI" altLang="sl-SI"/>
              <a:pPr/>
              <a:t>‹#›</a:t>
            </a:fld>
            <a:endParaRPr lang="sl-SI" altLang="sl-SI"/>
          </a:p>
        </p:txBody>
      </p:sp>
    </p:spTree>
    <p:extLst>
      <p:ext uri="{BB962C8B-B14F-4D97-AF65-F5344CB8AC3E}">
        <p14:creationId xmlns:p14="http://schemas.microsoft.com/office/powerpoint/2010/main" val="24167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3">
            <a:extLst>
              <a:ext uri="{FF2B5EF4-FFF2-40B4-BE49-F238E27FC236}">
                <a16:creationId xmlns:a16="http://schemas.microsoft.com/office/drawing/2014/main" id="{F7A91530-B0FF-47FF-A19D-C7E64C635ECD}"/>
              </a:ext>
            </a:extLst>
          </p:cNvPr>
          <p:cNvSpPr>
            <a:spLocks noGrp="1"/>
          </p:cNvSpPr>
          <p:nvPr>
            <p:ph type="dt" sz="half" idx="10"/>
          </p:nvPr>
        </p:nvSpPr>
        <p:spPr/>
        <p:txBody>
          <a:bodyPr/>
          <a:lstStyle>
            <a:lvl1pPr>
              <a:defRPr/>
            </a:lvl1pPr>
          </a:lstStyle>
          <a:p>
            <a:pPr>
              <a:defRPr/>
            </a:pPr>
            <a:fld id="{03889085-5395-47BF-9C87-DAE0DEED1573}" type="datetimeFigureOut">
              <a:rPr lang="sl-SI"/>
              <a:pPr>
                <a:defRPr/>
              </a:pPr>
              <a:t>3. 06. 2019</a:t>
            </a:fld>
            <a:endParaRPr lang="sl-SI"/>
          </a:p>
        </p:txBody>
      </p:sp>
      <p:sp>
        <p:nvSpPr>
          <p:cNvPr id="8" name="Footer Placeholder 4">
            <a:extLst>
              <a:ext uri="{FF2B5EF4-FFF2-40B4-BE49-F238E27FC236}">
                <a16:creationId xmlns:a16="http://schemas.microsoft.com/office/drawing/2014/main" id="{8CE7ADA9-B490-4980-9F6F-14A2151D2249}"/>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6E4AEB30-444F-4B21-AD1B-5411978F1719}"/>
              </a:ext>
            </a:extLst>
          </p:cNvPr>
          <p:cNvSpPr>
            <a:spLocks noGrp="1"/>
          </p:cNvSpPr>
          <p:nvPr>
            <p:ph type="sldNum" sz="quarter" idx="12"/>
          </p:nvPr>
        </p:nvSpPr>
        <p:spPr/>
        <p:txBody>
          <a:bodyPr/>
          <a:lstStyle>
            <a:lvl1pPr>
              <a:defRPr/>
            </a:lvl1pPr>
          </a:lstStyle>
          <a:p>
            <a:fld id="{8F113302-0523-4EF6-BE87-26E723DEC000}" type="slidenum">
              <a:rPr lang="sl-SI" altLang="sl-SI"/>
              <a:pPr/>
              <a:t>‹#›</a:t>
            </a:fld>
            <a:endParaRPr lang="sl-SI" altLang="sl-SI"/>
          </a:p>
        </p:txBody>
      </p:sp>
    </p:spTree>
    <p:extLst>
      <p:ext uri="{BB962C8B-B14F-4D97-AF65-F5344CB8AC3E}">
        <p14:creationId xmlns:p14="http://schemas.microsoft.com/office/powerpoint/2010/main" val="77942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Date Placeholder 3">
            <a:extLst>
              <a:ext uri="{FF2B5EF4-FFF2-40B4-BE49-F238E27FC236}">
                <a16:creationId xmlns:a16="http://schemas.microsoft.com/office/drawing/2014/main" id="{D0B762B0-192C-4A1C-B260-69A08B6D1229}"/>
              </a:ext>
            </a:extLst>
          </p:cNvPr>
          <p:cNvSpPr>
            <a:spLocks noGrp="1"/>
          </p:cNvSpPr>
          <p:nvPr>
            <p:ph type="dt" sz="half" idx="10"/>
          </p:nvPr>
        </p:nvSpPr>
        <p:spPr/>
        <p:txBody>
          <a:bodyPr/>
          <a:lstStyle>
            <a:lvl1pPr>
              <a:defRPr/>
            </a:lvl1pPr>
          </a:lstStyle>
          <a:p>
            <a:pPr>
              <a:defRPr/>
            </a:pPr>
            <a:fld id="{ED337DE1-6A14-4ECC-9479-228BE1948017}" type="datetimeFigureOut">
              <a:rPr lang="sl-SI"/>
              <a:pPr>
                <a:defRPr/>
              </a:pPr>
              <a:t>3. 06. 2019</a:t>
            </a:fld>
            <a:endParaRPr lang="sl-SI"/>
          </a:p>
        </p:txBody>
      </p:sp>
      <p:sp>
        <p:nvSpPr>
          <p:cNvPr id="4" name="Footer Placeholder 4">
            <a:extLst>
              <a:ext uri="{FF2B5EF4-FFF2-40B4-BE49-F238E27FC236}">
                <a16:creationId xmlns:a16="http://schemas.microsoft.com/office/drawing/2014/main" id="{F62AF24E-C1D5-40F4-A195-4FC4E1EA6E09}"/>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010FE7AD-EAD1-4FE3-A929-1F1365BEB0BD}"/>
              </a:ext>
            </a:extLst>
          </p:cNvPr>
          <p:cNvSpPr>
            <a:spLocks noGrp="1"/>
          </p:cNvSpPr>
          <p:nvPr>
            <p:ph type="sldNum" sz="quarter" idx="12"/>
          </p:nvPr>
        </p:nvSpPr>
        <p:spPr/>
        <p:txBody>
          <a:bodyPr/>
          <a:lstStyle>
            <a:lvl1pPr>
              <a:defRPr/>
            </a:lvl1pPr>
          </a:lstStyle>
          <a:p>
            <a:fld id="{139DCA96-A6EC-4C5A-84B3-CBE5CF59E39B}" type="slidenum">
              <a:rPr lang="sl-SI" altLang="sl-SI"/>
              <a:pPr/>
              <a:t>‹#›</a:t>
            </a:fld>
            <a:endParaRPr lang="sl-SI" altLang="sl-SI"/>
          </a:p>
        </p:txBody>
      </p:sp>
    </p:spTree>
    <p:extLst>
      <p:ext uri="{BB962C8B-B14F-4D97-AF65-F5344CB8AC3E}">
        <p14:creationId xmlns:p14="http://schemas.microsoft.com/office/powerpoint/2010/main" val="248395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4DF6C0C-828B-42BC-BD20-122EE03C5E18}"/>
              </a:ext>
            </a:extLst>
          </p:cNvPr>
          <p:cNvSpPr>
            <a:spLocks noGrp="1"/>
          </p:cNvSpPr>
          <p:nvPr>
            <p:ph type="dt" sz="half" idx="10"/>
          </p:nvPr>
        </p:nvSpPr>
        <p:spPr/>
        <p:txBody>
          <a:bodyPr/>
          <a:lstStyle>
            <a:lvl1pPr>
              <a:defRPr/>
            </a:lvl1pPr>
          </a:lstStyle>
          <a:p>
            <a:pPr>
              <a:defRPr/>
            </a:pPr>
            <a:fld id="{74F246FB-503C-4503-9504-CFB81F2C8D99}" type="datetimeFigureOut">
              <a:rPr lang="sl-SI"/>
              <a:pPr>
                <a:defRPr/>
              </a:pPr>
              <a:t>3. 06. 2019</a:t>
            </a:fld>
            <a:endParaRPr lang="sl-SI"/>
          </a:p>
        </p:txBody>
      </p:sp>
      <p:sp>
        <p:nvSpPr>
          <p:cNvPr id="3" name="Footer Placeholder 4">
            <a:extLst>
              <a:ext uri="{FF2B5EF4-FFF2-40B4-BE49-F238E27FC236}">
                <a16:creationId xmlns:a16="http://schemas.microsoft.com/office/drawing/2014/main" id="{F2CAF2D1-F127-4473-8C05-9EA579A5821E}"/>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7C97B20C-D8E0-41DF-AD1D-36414DC264EC}"/>
              </a:ext>
            </a:extLst>
          </p:cNvPr>
          <p:cNvSpPr>
            <a:spLocks noGrp="1"/>
          </p:cNvSpPr>
          <p:nvPr>
            <p:ph type="sldNum" sz="quarter" idx="12"/>
          </p:nvPr>
        </p:nvSpPr>
        <p:spPr/>
        <p:txBody>
          <a:bodyPr/>
          <a:lstStyle>
            <a:lvl1pPr>
              <a:defRPr/>
            </a:lvl1pPr>
          </a:lstStyle>
          <a:p>
            <a:fld id="{5B076697-A5F4-48C3-8597-AD7164AE02E3}" type="slidenum">
              <a:rPr lang="sl-SI" altLang="sl-SI"/>
              <a:pPr/>
              <a:t>‹#›</a:t>
            </a:fld>
            <a:endParaRPr lang="sl-SI" altLang="sl-SI"/>
          </a:p>
        </p:txBody>
      </p:sp>
    </p:spTree>
    <p:extLst>
      <p:ext uri="{BB962C8B-B14F-4D97-AF65-F5344CB8AC3E}">
        <p14:creationId xmlns:p14="http://schemas.microsoft.com/office/powerpoint/2010/main" val="293007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ectangle 36">
            <a:extLst>
              <a:ext uri="{FF2B5EF4-FFF2-40B4-BE49-F238E27FC236}">
                <a16:creationId xmlns:a16="http://schemas.microsoft.com/office/drawing/2014/main" id="{3323B5C9-952F-4EA5-A701-17C6617C6D25}"/>
              </a:ext>
            </a:extLst>
          </p:cNvPr>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38">
            <a:extLst>
              <a:ext uri="{FF2B5EF4-FFF2-40B4-BE49-F238E27FC236}">
                <a16:creationId xmlns:a16="http://schemas.microsoft.com/office/drawing/2014/main" id="{2C0DD2CC-DB20-4812-9C98-4E1C20CF7E3A}"/>
              </a:ext>
            </a:extLst>
          </p:cNvPr>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40">
            <a:extLst>
              <a:ext uri="{FF2B5EF4-FFF2-40B4-BE49-F238E27FC236}">
                <a16:creationId xmlns:a16="http://schemas.microsoft.com/office/drawing/2014/main" id="{94583D1C-EE1C-4C5E-9816-947DACE6E822}"/>
              </a:ext>
            </a:extLst>
          </p:cNvPr>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42">
            <a:extLst>
              <a:ext uri="{FF2B5EF4-FFF2-40B4-BE49-F238E27FC236}">
                <a16:creationId xmlns:a16="http://schemas.microsoft.com/office/drawing/2014/main" id="{78FDD7AA-F7B7-4B5D-8347-FE572BF51099}"/>
              </a:ext>
            </a:extLst>
          </p:cNvPr>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sl-SI"/>
              <a:t>Uredite slog naslova matrice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Date Placeholder 4">
            <a:extLst>
              <a:ext uri="{FF2B5EF4-FFF2-40B4-BE49-F238E27FC236}">
                <a16:creationId xmlns:a16="http://schemas.microsoft.com/office/drawing/2014/main" id="{10495C75-4CF8-4FB1-9A9A-1FF4ACEC1CA1}"/>
              </a:ext>
            </a:extLst>
          </p:cNvPr>
          <p:cNvSpPr>
            <a:spLocks noGrp="1"/>
          </p:cNvSpPr>
          <p:nvPr>
            <p:ph type="dt" sz="half" idx="10"/>
          </p:nvPr>
        </p:nvSpPr>
        <p:spPr/>
        <p:txBody>
          <a:bodyPr/>
          <a:lstStyle>
            <a:lvl1pPr>
              <a:defRPr/>
            </a:lvl1pPr>
          </a:lstStyle>
          <a:p>
            <a:pPr>
              <a:defRPr/>
            </a:pPr>
            <a:fld id="{617AE2F3-54C8-4185-98CE-5E06C1059020}" type="datetimeFigureOut">
              <a:rPr lang="sl-SI"/>
              <a:pPr>
                <a:defRPr/>
              </a:pPr>
              <a:t>3. 06. 2019</a:t>
            </a:fld>
            <a:endParaRPr lang="sl-SI"/>
          </a:p>
        </p:txBody>
      </p:sp>
      <p:sp>
        <p:nvSpPr>
          <p:cNvPr id="10" name="Footer Placeholder 5">
            <a:extLst>
              <a:ext uri="{FF2B5EF4-FFF2-40B4-BE49-F238E27FC236}">
                <a16:creationId xmlns:a16="http://schemas.microsoft.com/office/drawing/2014/main" id="{48C306C6-12AF-4C77-AD3C-6A1465B82F93}"/>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A588A04F-C26B-454A-BC0A-5F01E02DA40C}"/>
              </a:ext>
            </a:extLst>
          </p:cNvPr>
          <p:cNvSpPr>
            <a:spLocks noGrp="1"/>
          </p:cNvSpPr>
          <p:nvPr>
            <p:ph type="sldNum" sz="quarter" idx="12"/>
          </p:nvPr>
        </p:nvSpPr>
        <p:spPr/>
        <p:txBody>
          <a:bodyPr/>
          <a:lstStyle>
            <a:lvl1pPr>
              <a:defRPr/>
            </a:lvl1pPr>
          </a:lstStyle>
          <a:p>
            <a:fld id="{53C9F837-09E6-4D63-AFEC-738089076121}" type="slidenum">
              <a:rPr lang="sl-SI" altLang="sl-SI"/>
              <a:pPr/>
              <a:t>‹#›</a:t>
            </a:fld>
            <a:endParaRPr lang="sl-SI" altLang="sl-SI"/>
          </a:p>
        </p:txBody>
      </p:sp>
    </p:spTree>
    <p:extLst>
      <p:ext uri="{BB962C8B-B14F-4D97-AF65-F5344CB8AC3E}">
        <p14:creationId xmlns:p14="http://schemas.microsoft.com/office/powerpoint/2010/main" val="2668630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ectangle 32">
            <a:extLst>
              <a:ext uri="{FF2B5EF4-FFF2-40B4-BE49-F238E27FC236}">
                <a16:creationId xmlns:a16="http://schemas.microsoft.com/office/drawing/2014/main" id="{AD4BE168-F3FD-48D1-809F-1352B8073939}"/>
              </a:ext>
            </a:extLst>
          </p:cNvPr>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33">
            <a:extLst>
              <a:ext uri="{FF2B5EF4-FFF2-40B4-BE49-F238E27FC236}">
                <a16:creationId xmlns:a16="http://schemas.microsoft.com/office/drawing/2014/main" id="{59D9EBFE-40AC-43E8-982D-1194E5337041}"/>
              </a:ext>
            </a:extLst>
          </p:cNvPr>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34">
            <a:extLst>
              <a:ext uri="{FF2B5EF4-FFF2-40B4-BE49-F238E27FC236}">
                <a16:creationId xmlns:a16="http://schemas.microsoft.com/office/drawing/2014/main" id="{77CC2EED-C549-449E-A88D-0C52D43737BE}"/>
              </a:ext>
            </a:extLst>
          </p:cNvPr>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59">
            <a:extLst>
              <a:ext uri="{FF2B5EF4-FFF2-40B4-BE49-F238E27FC236}">
                <a16:creationId xmlns:a16="http://schemas.microsoft.com/office/drawing/2014/main" id="{18792B6B-17C6-4689-A6FE-3567EC3076B2}"/>
              </a:ext>
            </a:extLst>
          </p:cNvPr>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sl-SI"/>
              <a:t>Uredite slog naslova matrice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Date Placeholder 4">
            <a:extLst>
              <a:ext uri="{FF2B5EF4-FFF2-40B4-BE49-F238E27FC236}">
                <a16:creationId xmlns:a16="http://schemas.microsoft.com/office/drawing/2014/main" id="{88A4D4FA-A820-4E84-8061-F5B12078FD19}"/>
              </a:ext>
            </a:extLst>
          </p:cNvPr>
          <p:cNvSpPr>
            <a:spLocks noGrp="1"/>
          </p:cNvSpPr>
          <p:nvPr>
            <p:ph type="dt" sz="half" idx="10"/>
          </p:nvPr>
        </p:nvSpPr>
        <p:spPr/>
        <p:txBody>
          <a:bodyPr/>
          <a:lstStyle>
            <a:lvl1pPr>
              <a:defRPr/>
            </a:lvl1pPr>
          </a:lstStyle>
          <a:p>
            <a:pPr>
              <a:defRPr/>
            </a:pPr>
            <a:fld id="{DE15BAFA-8F5B-4749-9F4B-877DA52F1F8B}" type="datetimeFigureOut">
              <a:rPr lang="sl-SI"/>
              <a:pPr>
                <a:defRPr/>
              </a:pPr>
              <a:t>3. 06. 2019</a:t>
            </a:fld>
            <a:endParaRPr lang="sl-SI"/>
          </a:p>
        </p:txBody>
      </p:sp>
      <p:sp>
        <p:nvSpPr>
          <p:cNvPr id="10" name="Footer Placeholder 5">
            <a:extLst>
              <a:ext uri="{FF2B5EF4-FFF2-40B4-BE49-F238E27FC236}">
                <a16:creationId xmlns:a16="http://schemas.microsoft.com/office/drawing/2014/main" id="{FE3E5F01-A57B-4BA1-92C5-C0BFAFB2058C}"/>
              </a:ext>
            </a:extLst>
          </p:cNvPr>
          <p:cNvSpPr>
            <a:spLocks noGrp="1"/>
          </p:cNvSpPr>
          <p:nvPr>
            <p:ph type="ftr" sz="quarter" idx="11"/>
          </p:nvPr>
        </p:nvSpPr>
        <p:spPr/>
        <p:txBody>
          <a:bodyPr/>
          <a:lstStyle>
            <a:lvl1pPr>
              <a:defRPr/>
            </a:lvl1pPr>
          </a:lstStyle>
          <a:p>
            <a:pPr>
              <a:defRPr/>
            </a:pPr>
            <a:endParaRPr lang="sl-SI"/>
          </a:p>
        </p:txBody>
      </p:sp>
      <p:sp>
        <p:nvSpPr>
          <p:cNvPr id="11" name="Slide Number Placeholder 6">
            <a:extLst>
              <a:ext uri="{FF2B5EF4-FFF2-40B4-BE49-F238E27FC236}">
                <a16:creationId xmlns:a16="http://schemas.microsoft.com/office/drawing/2014/main" id="{6B6E64BC-1941-4385-93DB-7C78F32947F3}"/>
              </a:ext>
            </a:extLst>
          </p:cNvPr>
          <p:cNvSpPr>
            <a:spLocks noGrp="1"/>
          </p:cNvSpPr>
          <p:nvPr>
            <p:ph type="sldNum" sz="quarter" idx="12"/>
          </p:nvPr>
        </p:nvSpPr>
        <p:spPr/>
        <p:txBody>
          <a:bodyPr/>
          <a:lstStyle>
            <a:lvl1pPr>
              <a:defRPr/>
            </a:lvl1pPr>
          </a:lstStyle>
          <a:p>
            <a:fld id="{226140A2-DEE3-4B71-B014-BBE3DF9E55BD}" type="slidenum">
              <a:rPr lang="sl-SI" altLang="sl-SI"/>
              <a:pPr/>
              <a:t>‹#›</a:t>
            </a:fld>
            <a:endParaRPr lang="sl-SI" altLang="sl-SI"/>
          </a:p>
        </p:txBody>
      </p:sp>
    </p:spTree>
    <p:extLst>
      <p:ext uri="{BB962C8B-B14F-4D97-AF65-F5344CB8AC3E}">
        <p14:creationId xmlns:p14="http://schemas.microsoft.com/office/powerpoint/2010/main" val="247509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a:extLst>
              <a:ext uri="{FF2B5EF4-FFF2-40B4-BE49-F238E27FC236}">
                <a16:creationId xmlns:a16="http://schemas.microsoft.com/office/drawing/2014/main" id="{7F14E1DC-47CF-468A-BAB9-F762C7313DA7}"/>
              </a:ext>
            </a:extLst>
          </p:cNvPr>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a:extLst>
              <a:ext uri="{FF2B5EF4-FFF2-40B4-BE49-F238E27FC236}">
                <a16:creationId xmlns:a16="http://schemas.microsoft.com/office/drawing/2014/main" id="{D23B4414-CE33-4E12-A9D4-E218851F6984}"/>
              </a:ext>
            </a:extLst>
          </p:cNvPr>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sl-SI"/>
              <a:t>Uredite slog naslova matrice</a:t>
            </a:r>
            <a:endParaRPr lang="en-US" dirty="0"/>
          </a:p>
        </p:txBody>
      </p:sp>
      <p:sp>
        <p:nvSpPr>
          <p:cNvPr id="1028" name="Text Placeholder 2">
            <a:extLst>
              <a:ext uri="{FF2B5EF4-FFF2-40B4-BE49-F238E27FC236}">
                <a16:creationId xmlns:a16="http://schemas.microsoft.com/office/drawing/2014/main" id="{2321F0AA-5B74-45BF-A9DE-2C24AFFFADF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5D49486C-D8FE-457A-9F2A-0FF93F468070}"/>
              </a:ext>
            </a:extLst>
          </p:cNvPr>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9E5EA942-DA95-49F0-B09B-7ACADE3EC07C}" type="datetimeFigureOut">
              <a:rPr lang="sl-SI"/>
              <a:pPr>
                <a:defRPr/>
              </a:pPr>
              <a:t>3. 06. 2019</a:t>
            </a:fld>
            <a:endParaRPr lang="sl-SI"/>
          </a:p>
        </p:txBody>
      </p:sp>
      <p:sp>
        <p:nvSpPr>
          <p:cNvPr id="5" name="Footer Placeholder 4">
            <a:extLst>
              <a:ext uri="{FF2B5EF4-FFF2-40B4-BE49-F238E27FC236}">
                <a16:creationId xmlns:a16="http://schemas.microsoft.com/office/drawing/2014/main" id="{E397B869-CBD9-4271-848E-81C44B49D48F}"/>
              </a:ext>
            </a:extLst>
          </p:cNvPr>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BF6CCCB2-AB66-4334-9754-EA46FD587D87}"/>
              </a:ext>
            </a:extLst>
          </p:cNvPr>
          <p:cNvSpPr>
            <a:spLocks noGrp="1"/>
          </p:cNvSpPr>
          <p:nvPr>
            <p:ph type="sldNum" sz="quarter" idx="4"/>
          </p:nvPr>
        </p:nvSpPr>
        <p:spPr>
          <a:xfrm>
            <a:off x="6553200" y="63119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857E3E4A-2E12-4C71-B9F1-719378EAA42C}"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5" r:id="rId8"/>
    <p:sldLayoutId id="2147483686" r:id="rId9"/>
    <p:sldLayoutId id="2147483681" r:id="rId10"/>
    <p:sldLayoutId id="2147483682" r:id="rId11"/>
  </p:sldLayoutIdLst>
  <p:txStyles>
    <p:titleStyle>
      <a:lvl1pPr algn="l" rtl="0" fontAlgn="base">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fontAlgn="base">
        <a:spcBef>
          <a:spcPct val="0"/>
        </a:spcBef>
        <a:spcAft>
          <a:spcPct val="0"/>
        </a:spcAft>
        <a:tabLst>
          <a:tab pos="3830638" algn="l"/>
        </a:tabLst>
        <a:defRPr sz="3600" b="1">
          <a:solidFill>
            <a:srgbClr val="FEFEFE"/>
          </a:solidFill>
          <a:latin typeface="Tw Cen MT" panose="020B0602020104020603" pitchFamily="34" charset="-18"/>
        </a:defRPr>
      </a:lvl2pPr>
      <a:lvl3pPr algn="l" rtl="0" fontAlgn="base">
        <a:spcBef>
          <a:spcPct val="0"/>
        </a:spcBef>
        <a:spcAft>
          <a:spcPct val="0"/>
        </a:spcAft>
        <a:tabLst>
          <a:tab pos="3830638" algn="l"/>
        </a:tabLst>
        <a:defRPr sz="3600" b="1">
          <a:solidFill>
            <a:srgbClr val="FEFEFE"/>
          </a:solidFill>
          <a:latin typeface="Tw Cen MT" panose="020B0602020104020603" pitchFamily="34" charset="-18"/>
        </a:defRPr>
      </a:lvl3pPr>
      <a:lvl4pPr algn="l" rtl="0" fontAlgn="base">
        <a:spcBef>
          <a:spcPct val="0"/>
        </a:spcBef>
        <a:spcAft>
          <a:spcPct val="0"/>
        </a:spcAft>
        <a:tabLst>
          <a:tab pos="3830638" algn="l"/>
        </a:tabLst>
        <a:defRPr sz="3600" b="1">
          <a:solidFill>
            <a:srgbClr val="FEFEFE"/>
          </a:solidFill>
          <a:latin typeface="Tw Cen MT" panose="020B0602020104020603" pitchFamily="34" charset="-18"/>
        </a:defRPr>
      </a:lvl4pPr>
      <a:lvl5pPr algn="l" rtl="0" fontAlgn="base">
        <a:spcBef>
          <a:spcPct val="0"/>
        </a:spcBef>
        <a:spcAft>
          <a:spcPct val="0"/>
        </a:spcAft>
        <a:tabLst>
          <a:tab pos="3830638" algn="l"/>
        </a:tabLst>
        <a:defRPr sz="3600" b="1">
          <a:solidFill>
            <a:srgbClr val="FEFEFE"/>
          </a:solidFill>
          <a:latin typeface="Tw Cen MT" panose="020B0602020104020603" pitchFamily="34" charset="-18"/>
        </a:defRPr>
      </a:lvl5pPr>
      <a:lvl6pPr marL="457200" algn="l" rtl="0" fontAlgn="base">
        <a:spcBef>
          <a:spcPct val="0"/>
        </a:spcBef>
        <a:spcAft>
          <a:spcPct val="0"/>
        </a:spcAft>
        <a:tabLst>
          <a:tab pos="3830638" algn="l"/>
        </a:tabLst>
        <a:defRPr sz="3600" b="1">
          <a:solidFill>
            <a:srgbClr val="FEFEFE"/>
          </a:solidFill>
          <a:latin typeface="Tw Cen MT" panose="020B0602020104020603" pitchFamily="34" charset="-18"/>
        </a:defRPr>
      </a:lvl6pPr>
      <a:lvl7pPr marL="914400" algn="l" rtl="0" fontAlgn="base">
        <a:spcBef>
          <a:spcPct val="0"/>
        </a:spcBef>
        <a:spcAft>
          <a:spcPct val="0"/>
        </a:spcAft>
        <a:tabLst>
          <a:tab pos="3830638" algn="l"/>
        </a:tabLst>
        <a:defRPr sz="3600" b="1">
          <a:solidFill>
            <a:srgbClr val="FEFEFE"/>
          </a:solidFill>
          <a:latin typeface="Tw Cen MT" panose="020B0602020104020603" pitchFamily="34" charset="-18"/>
        </a:defRPr>
      </a:lvl7pPr>
      <a:lvl8pPr marL="1371600" algn="l" rtl="0" fontAlgn="base">
        <a:spcBef>
          <a:spcPct val="0"/>
        </a:spcBef>
        <a:spcAft>
          <a:spcPct val="0"/>
        </a:spcAft>
        <a:tabLst>
          <a:tab pos="3830638" algn="l"/>
        </a:tabLst>
        <a:defRPr sz="3600" b="1">
          <a:solidFill>
            <a:srgbClr val="FEFEFE"/>
          </a:solidFill>
          <a:latin typeface="Tw Cen MT" panose="020B0602020104020603" pitchFamily="34" charset="-18"/>
        </a:defRPr>
      </a:lvl8pPr>
      <a:lvl9pPr marL="1828800" algn="l" rtl="0" fontAlgn="base">
        <a:spcBef>
          <a:spcPct val="0"/>
        </a:spcBef>
        <a:spcAft>
          <a:spcPct val="0"/>
        </a:spcAft>
        <a:tabLst>
          <a:tab pos="3830638" algn="l"/>
        </a:tabLst>
        <a:defRPr sz="3600" b="1">
          <a:solidFill>
            <a:srgbClr val="FEFEFE"/>
          </a:solidFill>
          <a:latin typeface="Tw Cen MT" panose="020B0602020104020603" pitchFamily="34" charset="-18"/>
        </a:defRPr>
      </a:lvl9pPr>
    </p:titleStyle>
    <p:bodyStyle>
      <a:lvl1pPr marL="273050" indent="-273050" algn="l" rtl="0" fontAlgn="base">
        <a:spcBef>
          <a:spcPct val="20000"/>
        </a:spcBef>
        <a:spcAft>
          <a:spcPct val="0"/>
        </a:spcAft>
        <a:buClr>
          <a:srgbClr val="ACC2C9"/>
        </a:buClr>
        <a:buFont typeface="Arial" panose="020B0604020202020204" pitchFamily="34" charset="0"/>
        <a:buChar char="•"/>
        <a:defRPr sz="2400" kern="1200">
          <a:solidFill>
            <a:schemeClr val="tx2"/>
          </a:solidFill>
          <a:latin typeface="+mn-lt"/>
          <a:ea typeface="+mn-ea"/>
          <a:cs typeface="+mn-cs"/>
        </a:defRPr>
      </a:lvl1pPr>
      <a:lvl2pPr marL="547688" indent="-182563" algn="l" rtl="0" fontAlgn="base">
        <a:spcBef>
          <a:spcPct val="20000"/>
        </a:spcBef>
        <a:spcAft>
          <a:spcPct val="0"/>
        </a:spcAft>
        <a:buClr>
          <a:srgbClr val="ACC2C9"/>
        </a:buClr>
        <a:buFont typeface="Arial" panose="020B0604020202020204" pitchFamily="34" charset="0"/>
        <a:buChar char="•"/>
        <a:defRPr sz="20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3pPr>
      <a:lvl4pPr marL="1187450" indent="-228600" algn="l" rtl="0" fontAlgn="base">
        <a:spcBef>
          <a:spcPct val="20000"/>
        </a:spcBef>
        <a:spcAft>
          <a:spcPct val="0"/>
        </a:spcAft>
        <a:buClr>
          <a:srgbClr val="99987F"/>
        </a:buClr>
        <a:buFont typeface="Arial" panose="020B0604020202020204" pitchFamily="34" charset="0"/>
        <a:buChar char="•"/>
        <a:defRPr kern="1200">
          <a:solidFill>
            <a:schemeClr val="tx1"/>
          </a:solidFill>
          <a:latin typeface="+mn-lt"/>
          <a:ea typeface="+mn-ea"/>
          <a:cs typeface="+mn-cs"/>
        </a:defRPr>
      </a:lvl4pPr>
      <a:lvl5pPr marL="1462088" indent="-228600" algn="l" rtl="0" fontAlgn="base">
        <a:spcBef>
          <a:spcPct val="20000"/>
        </a:spcBef>
        <a:spcAft>
          <a:spcPct val="0"/>
        </a:spcAft>
        <a:buClr>
          <a:srgbClr val="90AC97"/>
        </a:buClr>
        <a:buFont typeface="Arial" panose="020B0604020202020204" pitchFamily="34"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http://upload.wikimedia.org/wikipedia/sl/archive/1/15/20111215151320%21Samorastniki.jpg">
            <a:extLst>
              <a:ext uri="{FF2B5EF4-FFF2-40B4-BE49-F238E27FC236}">
                <a16:creationId xmlns:a16="http://schemas.microsoft.com/office/drawing/2014/main" id="{700CB13C-A58D-4EE9-82AF-6D7C9262F1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15875"/>
            <a:ext cx="4719637"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a:extLst>
              <a:ext uri="{FF2B5EF4-FFF2-40B4-BE49-F238E27FC236}">
                <a16:creationId xmlns:a16="http://schemas.microsoft.com/office/drawing/2014/main" id="{4BF921D4-AF47-4A57-AFB0-13BFC86433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1628775"/>
            <a:ext cx="7772400" cy="345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Naslov 1">
            <a:extLst>
              <a:ext uri="{FF2B5EF4-FFF2-40B4-BE49-F238E27FC236}">
                <a16:creationId xmlns:a16="http://schemas.microsoft.com/office/drawing/2014/main" id="{DD22EA22-0738-4FFA-ABD1-F447B03E38C9}"/>
              </a:ext>
            </a:extLst>
          </p:cNvPr>
          <p:cNvSpPr>
            <a:spLocks noGrp="1"/>
          </p:cNvSpPr>
          <p:nvPr>
            <p:ph type="ctrTitle"/>
          </p:nvPr>
        </p:nvSpPr>
        <p:spPr>
          <a:xfrm>
            <a:off x="0" y="10828"/>
            <a:ext cx="4419600" cy="1600327"/>
          </a:xfrm>
        </p:spPr>
        <p:style>
          <a:lnRef idx="0">
            <a:schemeClr val="accent1"/>
          </a:lnRef>
          <a:fillRef idx="3">
            <a:schemeClr val="accent1"/>
          </a:fillRef>
          <a:effectRef idx="3">
            <a:schemeClr val="accent1"/>
          </a:effectRef>
          <a:fontRef idx="minor">
            <a:schemeClr val="lt1"/>
          </a:fontRef>
        </p:style>
        <p:txBody>
          <a:bodyPr>
            <a:scene3d>
              <a:camera prst="perspectiveBelow"/>
              <a:lightRig rig="glow" dir="tl">
                <a:rot lat="0" lon="0" rev="5400000"/>
              </a:lightRig>
            </a:scene3d>
            <a:sp3d contourW="12700">
              <a:bevelT w="25400" h="25400"/>
              <a:contourClr>
                <a:schemeClr val="accent6">
                  <a:shade val="73000"/>
                </a:schemeClr>
              </a:contourClr>
            </a:sp3d>
          </a:bodyPr>
          <a:lstStyle/>
          <a:p>
            <a:pPr fontAlgn="auto">
              <a:spcAft>
                <a:spcPts val="0"/>
              </a:spcAft>
              <a:defRPr/>
            </a:pPr>
            <a:r>
              <a:rPr lang="sl-SI"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Novela  Samorastniki</a:t>
            </a:r>
          </a:p>
        </p:txBody>
      </p:sp>
      <p:sp>
        <p:nvSpPr>
          <p:cNvPr id="3" name="Podnaslov 2">
            <a:extLst>
              <a:ext uri="{FF2B5EF4-FFF2-40B4-BE49-F238E27FC236}">
                <a16:creationId xmlns:a16="http://schemas.microsoft.com/office/drawing/2014/main" id="{5A845241-7D11-4D2D-A184-2685766D7294}"/>
              </a:ext>
            </a:extLst>
          </p:cNvPr>
          <p:cNvSpPr>
            <a:spLocks noGrp="1"/>
          </p:cNvSpPr>
          <p:nvPr>
            <p:ph type="subTitle" idx="1"/>
          </p:nvPr>
        </p:nvSpPr>
        <p:spPr>
          <a:xfrm>
            <a:off x="-27192" y="5085184"/>
            <a:ext cx="4455176" cy="1772816"/>
          </a:xfrm>
        </p:spPr>
        <p:style>
          <a:lnRef idx="0">
            <a:schemeClr val="accent1"/>
          </a:lnRef>
          <a:fillRef idx="3">
            <a:schemeClr val="accent1"/>
          </a:fillRef>
          <a:effectRef idx="3">
            <a:schemeClr val="accent1"/>
          </a:effectRef>
          <a:fontRef idx="minor">
            <a:schemeClr val="lt1"/>
          </a:fontRef>
        </p:style>
        <p:txBody>
          <a:bodyPr rtlCol="0">
            <a:scene3d>
              <a:camera prst="orthographicFront"/>
              <a:lightRig rig="glow" dir="tl">
                <a:rot lat="0" lon="0" rev="5400000"/>
              </a:lightRig>
            </a:scene3d>
            <a:sp3d contourW="12700">
              <a:bevelT w="25400" h="25400"/>
              <a:contourClr>
                <a:schemeClr val="accent6">
                  <a:shade val="73000"/>
                </a:schemeClr>
              </a:contourClr>
            </a:sp3d>
          </a:bodyPr>
          <a:lstStyle/>
          <a:p>
            <a:pPr fontAlgn="auto">
              <a:spcAft>
                <a:spcPts val="0"/>
              </a:spcAft>
              <a:buClr>
                <a:schemeClr val="accent1">
                  <a:lumMod val="60000"/>
                  <a:lumOff val="40000"/>
                </a:schemeClr>
              </a:buClr>
              <a:defRPr/>
            </a:pPr>
            <a:r>
              <a:rPr lang="sl-SI"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sl-SI"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0F05C36-5CB1-4EF0-9DC4-583DDD138710}"/>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Nekaj o avtorju</a:t>
            </a:r>
          </a:p>
        </p:txBody>
      </p:sp>
      <p:sp>
        <p:nvSpPr>
          <p:cNvPr id="7171" name="Ograda vsebine 2">
            <a:extLst>
              <a:ext uri="{FF2B5EF4-FFF2-40B4-BE49-F238E27FC236}">
                <a16:creationId xmlns:a16="http://schemas.microsoft.com/office/drawing/2014/main" id="{3D2C27CC-872D-4C15-8F26-EA1D6023968C}"/>
              </a:ext>
            </a:extLst>
          </p:cNvPr>
          <p:cNvSpPr>
            <a:spLocks noGrp="1"/>
          </p:cNvSpPr>
          <p:nvPr>
            <p:ph idx="1"/>
          </p:nvPr>
        </p:nvSpPr>
        <p:spPr/>
        <p:txBody>
          <a:bodyPr/>
          <a:lstStyle/>
          <a:p>
            <a:r>
              <a:rPr lang="sl-SI" altLang="sl-SI"/>
              <a:t>Lovro Kuhar bolj znan pod psevdonimom Prežihov Voranc, se jo rodil v Podgori pri Kotljah 10. Avgusta 1893. Umrl pa je v Mariboru 18. Februarja 1950.</a:t>
            </a:r>
          </a:p>
          <a:p>
            <a:r>
              <a:rPr lang="pl-PL" altLang="sl-SI"/>
              <a:t>Spada v obdobje socialnega realizma na Slovenskem, ki je trajal od leta 1930 do leta 1941. V to obdobje ga uvrščamo zaradi prevladujočih tem kmečkega človeka, opisa usode malih ljudi.</a:t>
            </a:r>
          </a:p>
          <a:p>
            <a:r>
              <a:rPr lang="pl-PL" altLang="sl-SI"/>
              <a:t>Novela o Samorastnikih je zbrana v zbirki novel Samorastniki ki je bila izdana leta 1940,  kjer so še novele, Boj na požiralniku, Jirs in Bavh, Vodnjak, Ljubezen na odoru, Pot na klop, Prvi spopad in Odpustki.</a:t>
            </a:r>
            <a:endParaRPr lang="sl-SI"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5747DCC-668C-4A16-9DB1-C5A3E6A1D821}"/>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Kaj je novela ?</a:t>
            </a:r>
          </a:p>
        </p:txBody>
      </p:sp>
      <p:sp>
        <p:nvSpPr>
          <p:cNvPr id="8195" name="Ograda vsebine 2">
            <a:extLst>
              <a:ext uri="{FF2B5EF4-FFF2-40B4-BE49-F238E27FC236}">
                <a16:creationId xmlns:a16="http://schemas.microsoft.com/office/drawing/2014/main" id="{50EEFEA2-5C78-465B-B7C7-7F70B2FFE43E}"/>
              </a:ext>
            </a:extLst>
          </p:cNvPr>
          <p:cNvSpPr>
            <a:spLocks noGrp="1"/>
          </p:cNvSpPr>
          <p:nvPr>
            <p:ph idx="1"/>
          </p:nvPr>
        </p:nvSpPr>
        <p:spPr/>
        <p:txBody>
          <a:bodyPr/>
          <a:lstStyle/>
          <a:p>
            <a:r>
              <a:rPr lang="sl-SI" altLang="sl-SI"/>
              <a:t>Spada med srednje dolge pripovedi, krajše od romana in daljše od črtice</a:t>
            </a:r>
          </a:p>
          <a:p>
            <a:r>
              <a:rPr lang="sl-SI" altLang="sl-SI"/>
              <a:t>Več novel je lahko združenih v cikel, venec, in sicer takrat, ko imajo kako skupno lastnost, povezavo, npr. isto književno osebo, enak dogajalni prostor, podoben način preobrata in podobno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C4862F-732F-4582-A979-E465F20505A9}"/>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Osebe v knjigi</a:t>
            </a:r>
          </a:p>
        </p:txBody>
      </p:sp>
      <p:sp>
        <p:nvSpPr>
          <p:cNvPr id="9219" name="Ograda vsebine 2">
            <a:extLst>
              <a:ext uri="{FF2B5EF4-FFF2-40B4-BE49-F238E27FC236}">
                <a16:creationId xmlns:a16="http://schemas.microsoft.com/office/drawing/2014/main" id="{2B6A7056-7597-4DCF-8EBC-006F3B9643ED}"/>
              </a:ext>
            </a:extLst>
          </p:cNvPr>
          <p:cNvSpPr>
            <a:spLocks noGrp="1"/>
          </p:cNvSpPr>
          <p:nvPr>
            <p:ph idx="1"/>
          </p:nvPr>
        </p:nvSpPr>
        <p:spPr/>
        <p:txBody>
          <a:bodyPr/>
          <a:lstStyle/>
          <a:p>
            <a:endParaRPr lang="sl-SI" altLang="sl-SI"/>
          </a:p>
          <a:p>
            <a:r>
              <a:rPr lang="sl-SI" altLang="sl-SI"/>
              <a:t>Voranc - s prijatelji posluša pripoved Nane</a:t>
            </a:r>
          </a:p>
          <a:p>
            <a:r>
              <a:rPr lang="sl-SI" altLang="sl-SI"/>
              <a:t>starka Nana - najmlajašja hči Mete</a:t>
            </a:r>
          </a:p>
          <a:p>
            <a:r>
              <a:rPr lang="sl-SI" altLang="sl-SI"/>
              <a:t>predzadnji Karničnik - surov lastnik zemlje in Metin boter</a:t>
            </a:r>
          </a:p>
          <a:p>
            <a:r>
              <a:rPr lang="sl-SI" altLang="sl-SI"/>
              <a:t>Ožbej - sin Karničnika</a:t>
            </a:r>
          </a:p>
          <a:p>
            <a:r>
              <a:rPr lang="sl-SI" altLang="sl-SI"/>
              <a:t>Hudabivška Meta - dekla, ki je prišla delat k Karničnikom in se je zaljubila v Ožbeja</a:t>
            </a:r>
          </a:p>
          <a:p>
            <a:endParaRPr lang="sl-SI" altLang="sl-S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E6EC87-21D7-4710-A2E7-A58BD5525478}"/>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Obnova</a:t>
            </a:r>
          </a:p>
        </p:txBody>
      </p:sp>
      <p:sp>
        <p:nvSpPr>
          <p:cNvPr id="3" name="Ograda vsebine 2">
            <a:extLst>
              <a:ext uri="{FF2B5EF4-FFF2-40B4-BE49-F238E27FC236}">
                <a16:creationId xmlns:a16="http://schemas.microsoft.com/office/drawing/2014/main" id="{579196BB-1275-429D-852E-13ECBF0FAF6B}"/>
              </a:ext>
            </a:extLst>
          </p:cNvPr>
          <p:cNvSpPr>
            <a:spLocks noGrp="1"/>
          </p:cNvSpPr>
          <p:nvPr>
            <p:ph idx="1"/>
          </p:nvPr>
        </p:nvSpPr>
        <p:spPr/>
        <p:txBody>
          <a:bodyPr rtlCol="0">
            <a:normAutofit fontScale="47500" lnSpcReduction="20000"/>
          </a:bodyPr>
          <a:lstStyle/>
          <a:p>
            <a:pPr marL="274320" indent="-274320" fontAlgn="auto">
              <a:spcAft>
                <a:spcPts val="0"/>
              </a:spcAft>
              <a:buClr>
                <a:schemeClr val="accent1">
                  <a:lumMod val="60000"/>
                  <a:lumOff val="40000"/>
                </a:schemeClr>
              </a:buClr>
              <a:defRPr/>
            </a:pPr>
            <a:r>
              <a:rPr lang="sl-SI" sz="2500" dirty="0" err="1"/>
              <a:t>Voranc</a:t>
            </a:r>
            <a:r>
              <a:rPr lang="sl-SI" sz="2500" dirty="0"/>
              <a:t> se s prijateljem po </a:t>
            </a:r>
            <a:r>
              <a:rPr lang="sl-SI" sz="2500" dirty="0" err="1"/>
              <a:t>dveurni</a:t>
            </a:r>
            <a:r>
              <a:rPr lang="sl-SI" sz="2500" dirty="0"/>
              <a:t> hoji ustavi na vrhu slemena </a:t>
            </a:r>
            <a:r>
              <a:rPr lang="sl-SI" sz="2500" dirty="0" err="1"/>
              <a:t>Karnic</a:t>
            </a:r>
            <a:r>
              <a:rPr lang="sl-SI" sz="2500" dirty="0"/>
              <a:t>, kjer je nekoč gospodaril veliki kmet Karničnik. Bogate Karnice so zdaj propadle, kajti od </a:t>
            </a:r>
            <a:r>
              <a:rPr lang="sl-SI" sz="2500" dirty="0" err="1"/>
              <a:t>velikekga</a:t>
            </a:r>
            <a:r>
              <a:rPr lang="sl-SI" sz="2500" dirty="0"/>
              <a:t> posestva je ostala le majhna bajta. </a:t>
            </a:r>
            <a:r>
              <a:rPr lang="sl-SI" sz="2500" dirty="0" err="1"/>
              <a:t>Voranc</a:t>
            </a:r>
            <a:r>
              <a:rPr lang="sl-SI" sz="2500" dirty="0"/>
              <a:t> in prijatelj vstopita v bajto, na pragu ju pozdravi starka </a:t>
            </a:r>
            <a:r>
              <a:rPr lang="sl-SI" sz="2500" dirty="0" err="1"/>
              <a:t>Nana</a:t>
            </a:r>
            <a:r>
              <a:rPr lang="sl-SI" sz="2500" dirty="0"/>
              <a:t>. Radovedna poprosita </a:t>
            </a:r>
            <a:r>
              <a:rPr lang="sl-SI" sz="2500" dirty="0" err="1"/>
              <a:t>Nano</a:t>
            </a:r>
            <a:r>
              <a:rPr lang="sl-SI" sz="2500" dirty="0"/>
              <a:t>, naj jima kaj pove o preteklosti </a:t>
            </a:r>
            <a:r>
              <a:rPr lang="sl-SI" sz="2500" dirty="0" err="1"/>
              <a:t>Karnic</a:t>
            </a:r>
            <a:r>
              <a:rPr lang="sl-SI" sz="2500" dirty="0"/>
              <a:t>. </a:t>
            </a:r>
            <a:r>
              <a:rPr lang="sl-SI" sz="2500" dirty="0" err="1"/>
              <a:t>Nana</a:t>
            </a:r>
            <a:r>
              <a:rPr lang="sl-SI" sz="2500" dirty="0"/>
              <a:t> jima rada ustreže.</a:t>
            </a:r>
          </a:p>
          <a:p>
            <a:pPr marL="274320" indent="-274320" fontAlgn="auto">
              <a:spcAft>
                <a:spcPts val="0"/>
              </a:spcAft>
              <a:buClr>
                <a:schemeClr val="accent1">
                  <a:lumMod val="60000"/>
                  <a:lumOff val="40000"/>
                </a:schemeClr>
              </a:buClr>
              <a:defRPr/>
            </a:pPr>
            <a:endParaRPr lang="sl-SI" sz="2500" dirty="0"/>
          </a:p>
          <a:p>
            <a:pPr marL="0" indent="0" fontAlgn="auto">
              <a:spcAft>
                <a:spcPts val="0"/>
              </a:spcAft>
              <a:buClr>
                <a:schemeClr val="accent1">
                  <a:lumMod val="60000"/>
                  <a:lumOff val="40000"/>
                </a:schemeClr>
              </a:buClr>
              <a:buFont typeface="Arial" panose="020B0604020202020204" pitchFamily="34" charset="0"/>
              <a:buNone/>
              <a:defRPr/>
            </a:pPr>
            <a:r>
              <a:rPr lang="sl-SI" sz="2500" dirty="0"/>
              <a:t> </a:t>
            </a:r>
          </a:p>
          <a:p>
            <a:pPr marL="274320" indent="-274320" fontAlgn="auto">
              <a:spcAft>
                <a:spcPts val="0"/>
              </a:spcAft>
              <a:buClr>
                <a:schemeClr val="accent1">
                  <a:lumMod val="60000"/>
                  <a:lumOff val="40000"/>
                </a:schemeClr>
              </a:buClr>
              <a:defRPr/>
            </a:pPr>
            <a:endParaRPr lang="sl-SI" sz="2500" dirty="0"/>
          </a:p>
          <a:p>
            <a:pPr marL="274320" indent="-274320" fontAlgn="auto">
              <a:spcAft>
                <a:spcPts val="0"/>
              </a:spcAft>
              <a:buClr>
                <a:schemeClr val="accent1">
                  <a:lumMod val="60000"/>
                  <a:lumOff val="40000"/>
                </a:schemeClr>
              </a:buClr>
              <a:defRPr/>
            </a:pPr>
            <a:r>
              <a:rPr lang="sl-SI" sz="2500" dirty="0"/>
              <a:t>Moja zgodba se pričenja pred sto leti, ko je na </a:t>
            </a:r>
            <a:r>
              <a:rPr lang="sl-SI" sz="2500" dirty="0" err="1"/>
              <a:t>Karnicah</a:t>
            </a:r>
            <a:r>
              <a:rPr lang="sl-SI" sz="2500" dirty="0"/>
              <a:t> gospodaril predzadnji Karničnik. Imel je troje otrok, dva dečka in deklico. Starejšemu sinu je bilo ime Ožbej. Ko je bilo Ožbeju dvajset let, pride k hiši kajžarska hči </a:t>
            </a:r>
            <a:r>
              <a:rPr lang="sl-SI" sz="2500" dirty="0" err="1"/>
              <a:t>Hudabivška</a:t>
            </a:r>
            <a:r>
              <a:rPr lang="sl-SI" sz="2500" dirty="0"/>
              <a:t> Meta.  Meti so bili namreč Karničniki botri. Ožbej se zaljubi v Meto in ta dobi, ko je stara sedemnajst let, z njim otroka.. To je za Karnice velika sramota. Stari Karničnik hoče med Meto in Ožbejem preprečiti vsako nadaljnje shajanje. Oba pokliče na zagovor, nato pa Meto zverinsko muči. Mučenje se prične tako, da ji na roki zažge predivo. Meta junaško trpi in niti malo ne pokaže, da se kesa. Ko je krvavi obred končan, pahnejo Meto skozi vrata na dvorišče, tam pa jo zgrabijo domača hči in obe dekli, ji privežejo krila preko glave in jo z šibami pretepajo po golem telesu. Iz njihovih rok jo reši mati. Meta gre služit v samotni kraj ob Dravi. Rodi otroka in ga pusti pri materi. Otrok je dobil ime </a:t>
            </a:r>
            <a:r>
              <a:rPr lang="sl-SI" sz="2500" dirty="0" err="1"/>
              <a:t>Gav</a:t>
            </a:r>
            <a:r>
              <a:rPr lang="sl-SI" sz="2500" dirty="0"/>
              <a:t>. Vsa stvar je kmalu pozabljena. Naslednje leto Meta spet povije otroka, za očeta pa napove pri krstu Ožbeja. Te sramote Karnice ne prenesejo mirno. Ko se Meta hoče vrniti na delo, jo birič odvede na graščino. Tam Meto sprejmejo Karničnik in grajski gospodje. Hočejo jo najprej zlepa pregovoriti, naj se odpove Ožbeju, ko pa noče o tem nič slišati, jo birič priveže na stol in ji naloži petdeset udarcev. Meta se kljub temu ne vda. Karničnik poskuša še pri Ožbeju. Posreči se mu pripraviti Ožbeja do tega, da bi se poročil z bogatim </a:t>
            </a:r>
            <a:r>
              <a:rPr lang="sl-SI" sz="2500" dirty="0" err="1"/>
              <a:t>dekleltom</a:t>
            </a:r>
            <a:r>
              <a:rPr lang="sl-SI" sz="2500" dirty="0"/>
              <a:t> z </a:t>
            </a:r>
            <a:r>
              <a:rPr lang="sl-SI" sz="2500" dirty="0" err="1"/>
              <a:t>Jamnic</a:t>
            </a:r>
            <a:r>
              <a:rPr lang="sl-SI" sz="2500" dirty="0"/>
              <a:t>. V noči pred poroko pa Ožbej pobegne in poruši očetove načrte. Šele po osmih dneh se vrne in pozna se mu, da je pijan. Po tretjem otroku ga oče pošlje k vojakom, a Ožbej se vrne iz vojske s prestreljeno nogo; sedaj šepa in še rajši pije kot prej. Poslej čedalje pogosteje zahaja k Meti in ta mu z leti, ne da bi se smela poročiti, povije devet otrok. Ožbej je pogosto pijan; ko se nekega večera vrača domov, pade v jezero in utone. Njegovi in Metini otroci odrastejo kot samorastniki, prepuščeni sami sebi, in se razkropijo po vsej deželi. Najprej jih je bilo devet, danes pa raste že četrti rod, kmalu bo peti na vrsti, cela vojska, ki oblega, izpodjeda, zasega Karnice..." Tako je končala svojo pripoved najmlajša Metina hči </a:t>
            </a:r>
            <a:r>
              <a:rPr lang="sl-SI" sz="2500" dirty="0" err="1"/>
              <a:t>Nana</a:t>
            </a:r>
            <a:r>
              <a:rPr lang="sl-SI" sz="2500" dirty="0"/>
              <a:t>. Mladi gospodar pa je prodal Karnice in si kupil grunt v ravnini, a mlada je bila slaba gospodinja, zato je gospodarstvo prišlo na nič.</a:t>
            </a:r>
          </a:p>
          <a:p>
            <a:pPr marL="274320" indent="-274320" fontAlgn="auto">
              <a:spcAft>
                <a:spcPts val="0"/>
              </a:spcAft>
              <a:buClr>
                <a:schemeClr val="accent1">
                  <a:lumMod val="60000"/>
                  <a:lumOff val="40000"/>
                </a:schemeClr>
              </a:buClr>
              <a:defRPr/>
            </a:pPr>
            <a:endParaRPr lang="sl-SI"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2B1A93-FBD7-47AE-81FD-CC4343B55BCE}"/>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Samorastniki </a:t>
            </a:r>
          </a:p>
        </p:txBody>
      </p:sp>
      <p:sp>
        <p:nvSpPr>
          <p:cNvPr id="3" name="Ograda vsebine 2">
            <a:extLst>
              <a:ext uri="{FF2B5EF4-FFF2-40B4-BE49-F238E27FC236}">
                <a16:creationId xmlns:a16="http://schemas.microsoft.com/office/drawing/2014/main" id="{10C14253-86B2-4097-964B-17CC209AB484}"/>
              </a:ext>
            </a:extLst>
          </p:cNvPr>
          <p:cNvSpPr>
            <a:spLocks noGrp="1"/>
          </p:cNvSpPr>
          <p:nvPr>
            <p:ph idx="1"/>
          </p:nvPr>
        </p:nvSpPr>
        <p:spPr/>
        <p:txBody>
          <a:bodyPr rtlCol="0">
            <a:normAutofit/>
          </a:bodyPr>
          <a:lstStyle/>
          <a:p>
            <a:pPr marL="274320" indent="-274320" fontAlgn="auto">
              <a:spcAft>
                <a:spcPts val="0"/>
              </a:spcAft>
              <a:buClr>
                <a:schemeClr val="accent1">
                  <a:lumMod val="60000"/>
                  <a:lumOff val="40000"/>
                </a:schemeClr>
              </a:buClr>
              <a:defRPr/>
            </a:pPr>
            <a:r>
              <a:rPr lang="sl-SI" dirty="0"/>
              <a:t>Ideja za nastanek: pripoved svoje matere (tej pove njen ded) – realne osnove </a:t>
            </a:r>
          </a:p>
          <a:p>
            <a:pPr marL="274320" indent="-274320" fontAlgn="auto">
              <a:spcAft>
                <a:spcPts val="0"/>
              </a:spcAft>
              <a:buClr>
                <a:schemeClr val="accent1">
                  <a:lumMod val="60000"/>
                  <a:lumOff val="40000"/>
                </a:schemeClr>
              </a:buClr>
              <a:defRPr/>
            </a:pPr>
            <a:r>
              <a:rPr lang="sl-SI" dirty="0"/>
              <a:t>Izraz samorastniki: </a:t>
            </a:r>
            <a:r>
              <a:rPr lang="sl-SI" dirty="0" err="1"/>
              <a:t>Vorančeva</a:t>
            </a:r>
            <a:r>
              <a:rPr lang="sl-SI" dirty="0"/>
              <a:t> ideja (to so ljudje, ki se oblikujejo sami) </a:t>
            </a:r>
          </a:p>
          <a:p>
            <a:pPr marL="274320" indent="-274320" fontAlgn="auto">
              <a:spcAft>
                <a:spcPts val="0"/>
              </a:spcAft>
              <a:buClr>
                <a:schemeClr val="accent1">
                  <a:lumMod val="60000"/>
                  <a:lumOff val="40000"/>
                </a:schemeClr>
              </a:buClr>
              <a:defRPr/>
            </a:pPr>
            <a:r>
              <a:rPr lang="sl-SI" dirty="0">
                <a:solidFill>
                  <a:srgbClr val="FF0000"/>
                </a:solidFill>
              </a:rPr>
              <a:t>Jezik: </a:t>
            </a:r>
          </a:p>
          <a:p>
            <a:pPr marL="0" indent="0" fontAlgn="auto">
              <a:spcAft>
                <a:spcPts val="0"/>
              </a:spcAft>
              <a:buClr>
                <a:schemeClr val="accent1">
                  <a:lumMod val="60000"/>
                  <a:lumOff val="40000"/>
                </a:schemeClr>
              </a:buClr>
              <a:buFont typeface="Arial" panose="020B0604020202020204" pitchFamily="34" charset="0"/>
              <a:buNone/>
              <a:defRPr/>
            </a:pPr>
            <a:r>
              <a:rPr lang="sl-SI" sz="2000" dirty="0"/>
              <a:t>- preprost, realističen </a:t>
            </a:r>
          </a:p>
          <a:p>
            <a:pPr marL="0" indent="0" fontAlgn="auto">
              <a:spcAft>
                <a:spcPts val="0"/>
              </a:spcAft>
              <a:buClr>
                <a:schemeClr val="accent1">
                  <a:lumMod val="60000"/>
                  <a:lumOff val="40000"/>
                </a:schemeClr>
              </a:buClr>
              <a:buFont typeface="Arial" panose="020B0604020202020204" pitchFamily="34" charset="0"/>
              <a:buNone/>
              <a:defRPr/>
            </a:pPr>
            <a:r>
              <a:rPr lang="sl-SI" sz="2000" dirty="0"/>
              <a:t>- ljudsko obarvan (ljudska števila (9,..), narečni izrazi (Metina </a:t>
            </a:r>
            <a:r>
              <a:rPr lang="sl-SI" sz="2000" dirty="0" err="1"/>
              <a:t>drosa</a:t>
            </a:r>
            <a:r>
              <a:rPr lang="sl-SI" sz="2000" dirty="0"/>
              <a:t>,...)) </a:t>
            </a:r>
          </a:p>
          <a:p>
            <a:pPr marL="0" indent="0" fontAlgn="auto">
              <a:spcAft>
                <a:spcPts val="0"/>
              </a:spcAft>
              <a:buClr>
                <a:schemeClr val="accent1">
                  <a:lumMod val="60000"/>
                  <a:lumOff val="40000"/>
                </a:schemeClr>
              </a:buClr>
              <a:buFont typeface="Arial" panose="020B0604020202020204" pitchFamily="34" charset="0"/>
              <a:buNone/>
              <a:defRPr/>
            </a:pPr>
            <a:r>
              <a:rPr lang="sl-SI" sz="2000" dirty="0"/>
              <a:t>- starinski izrazi </a:t>
            </a:r>
          </a:p>
          <a:p>
            <a:pPr marL="0" indent="0" fontAlgn="auto">
              <a:spcAft>
                <a:spcPts val="0"/>
              </a:spcAft>
              <a:buClr>
                <a:schemeClr val="accent1">
                  <a:lumMod val="60000"/>
                  <a:lumOff val="40000"/>
                </a:schemeClr>
              </a:buClr>
              <a:buFont typeface="Arial" panose="020B0604020202020204" pitchFamily="34" charset="0"/>
              <a:buNone/>
              <a:defRPr/>
            </a:pPr>
            <a:r>
              <a:rPr lang="sl-SI" sz="2000" dirty="0"/>
              <a:t>- elementi pesniškega jezika (primere,...) </a:t>
            </a:r>
          </a:p>
          <a:p>
            <a:pPr marL="0" indent="0" fontAlgn="auto">
              <a:spcAft>
                <a:spcPts val="0"/>
              </a:spcAft>
              <a:buClr>
                <a:schemeClr val="accent1">
                  <a:lumMod val="60000"/>
                  <a:lumOff val="40000"/>
                </a:schemeClr>
              </a:buClr>
              <a:buFont typeface="Arial" panose="020B0604020202020204" pitchFamily="34" charset="0"/>
              <a:buNone/>
              <a:defRPr/>
            </a:pPr>
            <a:r>
              <a:rPr lang="sl-SI" sz="2000" dirty="0"/>
              <a:t>- slabšalni izrazi (</a:t>
            </a:r>
            <a:r>
              <a:rPr lang="sl-SI" sz="2000" dirty="0" err="1"/>
              <a:t>pankrti</a:t>
            </a:r>
            <a:r>
              <a:rPr lang="sl-SI" sz="2000" dirty="0"/>
              <a:t>,...) </a:t>
            </a:r>
          </a:p>
          <a:p>
            <a:pPr marL="0" indent="0" fontAlgn="auto">
              <a:spcAft>
                <a:spcPts val="0"/>
              </a:spcAft>
              <a:buClr>
                <a:schemeClr val="accent1">
                  <a:lumMod val="60000"/>
                  <a:lumOff val="40000"/>
                </a:schemeClr>
              </a:buClr>
              <a:buFont typeface="Arial" panose="020B0604020202020204" pitchFamily="34" charset="0"/>
              <a:buNone/>
              <a:defRPr/>
            </a:pPr>
            <a:endParaRPr lang="sl-SI" dirty="0"/>
          </a:p>
          <a:p>
            <a:pPr marL="274320" indent="-274320" fontAlgn="auto">
              <a:spcAft>
                <a:spcPts val="0"/>
              </a:spcAft>
              <a:buClr>
                <a:schemeClr val="accent1">
                  <a:lumMod val="60000"/>
                  <a:lumOff val="40000"/>
                </a:schemeClr>
              </a:buClr>
              <a:defRPr/>
            </a:pPr>
            <a:endParaRPr lang="sl-SI" dirty="0"/>
          </a:p>
          <a:p>
            <a:pPr marL="274320" indent="-274320" fontAlgn="auto">
              <a:spcAft>
                <a:spcPts val="0"/>
              </a:spcAft>
              <a:buClr>
                <a:schemeClr val="accent1">
                  <a:lumMod val="60000"/>
                  <a:lumOff val="40000"/>
                </a:schemeClr>
              </a:buClr>
              <a:defRPr/>
            </a:pPr>
            <a:endParaRPr lang="sl-S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BFB8B7F-913F-40F5-BA88-B3E41C2E97CE}"/>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Dramatski trikotnik</a:t>
            </a:r>
          </a:p>
        </p:txBody>
      </p:sp>
      <p:pic>
        <p:nvPicPr>
          <p:cNvPr id="12291" name="Picture 2">
            <a:extLst>
              <a:ext uri="{FF2B5EF4-FFF2-40B4-BE49-F238E27FC236}">
                <a16:creationId xmlns:a16="http://schemas.microsoft.com/office/drawing/2014/main" id="{C34CAA1C-F1DB-4060-A794-EE891F6C3BD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484313"/>
            <a:ext cx="7272338" cy="51371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E310070-18B8-467D-AC40-0A78F7F3D5A7}"/>
              </a:ext>
            </a:extLst>
          </p:cNvPr>
          <p:cNvSpPr>
            <a:spLocks noGrp="1"/>
          </p:cNvSpPr>
          <p:nvPr>
            <p:ph type="title"/>
          </p:nvPr>
        </p:nvSpPr>
        <p:spPr/>
        <p:txBody>
          <a:bodyPr/>
          <a:lstStyle/>
          <a:p>
            <a:pPr fontAlgn="auto">
              <a:spcAft>
                <a:spcPts val="0"/>
              </a:spcAft>
              <a:defRPr/>
            </a:pPr>
            <a:r>
              <a:rPr lang="sl-SI" dirty="0">
                <a:solidFill>
                  <a:schemeClr val="accent6">
                    <a:tint val="1000"/>
                  </a:schemeClr>
                </a:solidFill>
              </a:rPr>
              <a:t>Vprašanja</a:t>
            </a:r>
          </a:p>
        </p:txBody>
      </p:sp>
      <p:sp>
        <p:nvSpPr>
          <p:cNvPr id="13315" name="Ograda vsebine 2">
            <a:extLst>
              <a:ext uri="{FF2B5EF4-FFF2-40B4-BE49-F238E27FC236}">
                <a16:creationId xmlns:a16="http://schemas.microsoft.com/office/drawing/2014/main" id="{3D1F6A11-3138-4ECE-B9C3-09FEE85AA6D9}"/>
              </a:ext>
            </a:extLst>
          </p:cNvPr>
          <p:cNvSpPr>
            <a:spLocks noGrp="1"/>
          </p:cNvSpPr>
          <p:nvPr>
            <p:ph idx="1"/>
          </p:nvPr>
        </p:nvSpPr>
        <p:spPr/>
        <p:txBody>
          <a:bodyPr/>
          <a:lstStyle/>
          <a:p>
            <a:r>
              <a:rPr lang="sl-SI" altLang="sl-SI"/>
              <a:t>Katerim družbenim slojem pripadajo osebe v odlomku ?</a:t>
            </a:r>
          </a:p>
          <a:p>
            <a:r>
              <a:rPr lang="sl-SI" altLang="sl-SI"/>
              <a:t>Katera sredstva uporablja Kamičnik, ko hoče Meto prepričati, naj se odpove Ožbeju?</a:t>
            </a:r>
          </a:p>
          <a:p>
            <a:r>
              <a:rPr lang="sl-SI" altLang="sl-SI"/>
              <a:t>Kako sprejema Metin problem njena mati?</a:t>
            </a:r>
          </a:p>
          <a:p>
            <a:endParaRPr lang="sl-SI" altLang="sl-SI"/>
          </a:p>
        </p:txBody>
      </p:sp>
      <p:pic>
        <p:nvPicPr>
          <p:cNvPr id="13316" name="Picture 2">
            <a:extLst>
              <a:ext uri="{FF2B5EF4-FFF2-40B4-BE49-F238E27FC236}">
                <a16:creationId xmlns:a16="http://schemas.microsoft.com/office/drawing/2014/main" id="{B5D5EB6F-C970-4B53-B330-87DB51EFBD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429000"/>
            <a:ext cx="28575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0D73F6-3622-4484-BA4E-854CA3378CFD}"/>
              </a:ext>
            </a:extLst>
          </p:cNvPr>
          <p:cNvSpPr>
            <a:spLocks noGrp="1"/>
          </p:cNvSpPr>
          <p:nvPr>
            <p:ph type="title"/>
          </p:nvPr>
        </p:nvSpPr>
        <p:spPr/>
        <p:txBody>
          <a:bodyPr/>
          <a:lstStyle/>
          <a:p>
            <a:pPr fontAlgn="auto">
              <a:spcAft>
                <a:spcPts val="0"/>
              </a:spcAft>
              <a:defRPr/>
            </a:pPr>
            <a:endParaRPr lang="sl-SI" dirty="0">
              <a:solidFill>
                <a:schemeClr val="accent6">
                  <a:tint val="1000"/>
                </a:schemeClr>
              </a:solidFill>
            </a:endParaRPr>
          </a:p>
        </p:txBody>
      </p:sp>
      <p:sp>
        <p:nvSpPr>
          <p:cNvPr id="14339" name="Ograda vsebine 2">
            <a:extLst>
              <a:ext uri="{FF2B5EF4-FFF2-40B4-BE49-F238E27FC236}">
                <a16:creationId xmlns:a16="http://schemas.microsoft.com/office/drawing/2014/main" id="{6E74CB82-B69B-4108-9672-44EBDC1BDF44}"/>
              </a:ext>
            </a:extLst>
          </p:cNvPr>
          <p:cNvSpPr>
            <a:spLocks noGrp="1"/>
          </p:cNvSpPr>
          <p:nvPr>
            <p:ph idx="1"/>
          </p:nvPr>
        </p:nvSpPr>
        <p:spPr/>
        <p:txBody>
          <a:bodyPr/>
          <a:lstStyle/>
          <a:p>
            <a:endParaRPr lang="sl-SI" altLang="sl-SI"/>
          </a:p>
        </p:txBody>
      </p:sp>
      <p:pic>
        <p:nvPicPr>
          <p:cNvPr id="14340" name="Picture 2">
            <a:extLst>
              <a:ext uri="{FF2B5EF4-FFF2-40B4-BE49-F238E27FC236}">
                <a16:creationId xmlns:a16="http://schemas.microsoft.com/office/drawing/2014/main" id="{FC753135-EB8F-44CC-A14F-3B78E8F2F9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0"/>
            <a:ext cx="9083675" cy="677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Rogoznica">
  <a:themeElements>
    <a:clrScheme name="Rogoznic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Sredinsk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oznic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ogoznic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0</TotalTime>
  <Words>878</Words>
  <Application>Microsoft Office PowerPoint</Application>
  <PresentationFormat>On-screen Show (4:3)</PresentationFormat>
  <Paragraphs>39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Tw Cen MT</vt:lpstr>
      <vt:lpstr>Rogoznica</vt:lpstr>
      <vt:lpstr>Novela  Samorastniki</vt:lpstr>
      <vt:lpstr>Nekaj o avtorju</vt:lpstr>
      <vt:lpstr>Kaj je novela ?</vt:lpstr>
      <vt:lpstr>Osebe v knjigi</vt:lpstr>
      <vt:lpstr>Obnova</vt:lpstr>
      <vt:lpstr>Samorastniki </vt:lpstr>
      <vt:lpstr>Dramatski trikotnik</vt:lpstr>
      <vt:lpstr>Vprašanja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2019-06-03T09:08:56Z</dcterms:created>
  <dcterms:modified xsi:type="dcterms:W3CDTF">2019-06-03T09:08:56Z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