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7" r:id="rId4"/>
    <p:sldId id="259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66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6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EFA909B-767C-4CAB-AD2F-7E4FB6E54F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A6D3FD3-74AF-4563-8709-C38A87BC3B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3EACEF3-B5C7-414F-9BB2-8232FF37C19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2E57364-FE13-43B7-A1EC-281C579647C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F581DD-3062-4DFA-BCD1-330FCEAF11A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7C8B01-1405-4579-93BB-5C5EDA59E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08E3-8635-4C0D-8D23-9953DAF19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9CCDD5-59D3-4656-A3F7-372EEA723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39E2-7BEF-4925-9024-ACB214E22D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07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33EC81-A562-42F1-BDFC-445FADD86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D2BD1A-4F56-46BE-947D-C501E3D8AE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8D1E73-DC83-463A-9A24-C82AE87BE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3C2D4-CBD1-4DA7-87A9-ABCB0760B4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083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743B4-7DF9-4AAF-9BDB-912851777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A767C8-308D-4095-9860-7A0EA771A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A496C1-0683-4F8C-B7A4-9F6FBF786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32129-F6EB-448B-B86C-7880762011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799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2D37B4-FC3F-45BB-B28B-D01C3BA16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980777-DDB1-41BA-A246-E43C8C4C6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632CEF-01B1-4413-A346-1619470D95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90FEB-F2DA-4C14-BC44-90EDD2A369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949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A02F19-FF2F-4D8E-816D-D4086942D8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9AFEF3-F47A-4EDF-9E6D-21EC80A8D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404675-D611-4618-A46E-C7C88C41BF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630BF-B7A7-4090-9E01-7F2A36591F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903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01B67C-B129-432B-91CA-7E960527C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C73886-A605-4719-B29B-64ECD4E76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E7C2A8-679D-4438-8D29-DC288C39E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AB419-09B7-41A2-832D-D7FDC1C3D7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669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6DEB81-9A3D-47A3-879B-F010BA0105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00FF5E-FF71-45D2-85CA-CD94F9CBA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1E994E-CBF7-4299-AC43-CD42D5C620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010B43-25DE-4DFB-8047-8E8567B41D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206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9965CA-6EA0-4A3C-AB8D-BD9005942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9B95992-4737-42C0-A677-9AE432AD84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425D49-259B-453D-80C7-D318D4B9C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D8353-78D5-4C2B-8F32-1D1923D633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5731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3FC2F8-D554-41B8-92F5-EF4F08DD3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53CCD7D-0C55-4FF8-99E4-F584C0F8F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636E0-4060-4D42-BA3C-FC40C973C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20CB2-D3FD-4AC6-9F80-95C7A28F4D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699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B15A9F-2B27-4F0D-B6FD-3B8E6B4915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6304BE-231F-4F38-A8C5-CA6A5668F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C83100-7B3D-48AC-896D-4730CB8C55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D164D-C87D-4163-9C49-B6E1D6EA86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068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21269-5AF6-4153-9899-9F316652D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CC1410-1FAB-4BC1-9DB6-1906BD28B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8C11BA-B7FA-40B9-8CD2-06030B1E9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5DC52-827C-4461-98EE-1337D11F1D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511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C8F750-2E6F-4BA1-B036-21BCBF920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CA1A80-D72D-4965-AC6D-4202C822D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0CBE32-3251-4159-84B6-320152E39E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0ED60B-1596-411F-BFD8-5FA609D969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79C3A8-C5B2-4926-B288-8F287D4128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6D067D-68C8-4FFA-9B9C-4E10FE6BAED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6A403AD-B906-445B-B3C1-C5B2AB271D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PROTESTANTIZEM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8F33D4-3B53-4AEF-95A7-E6D291CDC9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818E66-8D2D-4AD2-B9A0-3B9D6653A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KAJ JE</a:t>
            </a:r>
            <a:br>
              <a:rPr lang="sl-SI" altLang="sl-SI" sz="4000"/>
            </a:br>
            <a:r>
              <a:rPr lang="sl-SI" altLang="sl-SI" sz="4000"/>
              <a:t>REFORAMCIJA?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ADE8B7-1FF0-4105-B89E-55DC176FF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mogočno gibanje sredi 16. stoletje, ki bi ga lahko poistovetili z nastankom nove teologije, novih evangeličanskih Cerkva ter z močnim vplivom na versko, kulturno, šolsko in družbeno življenje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3B5BA3-2C00-4232-BC78-1D4788620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ZAČETKI REFORMACIJE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5E79B02-682C-45FF-BBD2-738977999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400"/>
              <a:t>Reformacija se je začela v Nemčiji, ko je duhovnik Martin Luther 31. oktobra 1517 na vrata Wittenberške cerkve zabil 95 tez, v katerih je zarisal ideje o prenovi Rimskokatoliške Cerkve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Glavna spodbuda za to je bilo prodajanje odpustkov, s katerimi je Cerkev želela obogateti, duhovniki pa so bolj kot za ljudi skrbeli sami zase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Nove ideje so se hitro širile po Evropi in tudi v Slovenijo. Pri nas je bil najvidnejši reformator Primož Trubar, ki je napisal in izdal prvo tiskano knjigo v slovenskem jeziku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/>
              <a:t>Nove ideje pa so naletele na odpor in reformatorje so začeli preganjati. Temu pravimo protireformacija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A1F3BEF-4C18-423D-B1C1-7E3B9F35F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PROTIREFORMACIJA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DE9D2B6-1359-4341-BF2C-32049BB10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800"/>
              <a:t>V času protireformacije so pregnali tudi slovenske protestante. Zatekli so se v Prekmurje, kjer je bila razvita in dovoljena  reformacija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Kar je Luther za Nemčijo,Trubar za Slovenijo, to je Štefan Küzmič za Prekmurje, saj je izdal Sveto pismo v prekmurščini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Evangeličanska cerkev na Slovenskem danes ima 13 cerkva, večino v Prekmurju ter v Apačah, v Mariboru in Ljubljani</a:t>
            </a:r>
          </a:p>
          <a:p>
            <a:pPr eaLnBrk="1" hangingPunct="1">
              <a:lnSpc>
                <a:spcPct val="90000"/>
              </a:lnSpc>
            </a:pPr>
            <a:endParaRPr lang="sl-SI" altLang="sl-SI" sz="2800"/>
          </a:p>
          <a:p>
            <a:pPr eaLnBrk="1" hangingPunct="1">
              <a:lnSpc>
                <a:spcPct val="90000"/>
              </a:lnSpc>
            </a:pPr>
            <a:endParaRPr lang="sl-SI" altLang="sl-SI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27729B7-53FB-4C26-B3E5-73EC054A8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NEKAJ OSNOVNIH RAZLIK MED RKC IN EC </a:t>
            </a:r>
            <a:r>
              <a:rPr lang="sl-SI" altLang="sl-SI" sz="2400"/>
              <a:t>(K-katoliki,E-evangeličani)</a:t>
            </a:r>
            <a:endParaRPr lang="sl-SI" altLang="sl-SI" sz="40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D7D9DFF-AB38-4C2B-AA5F-E834EF286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 b="1"/>
              <a:t>Temelji vere: </a:t>
            </a:r>
            <a:r>
              <a:rPr lang="sl-SI" altLang="sl-SI" sz="2800"/>
              <a:t>K-Sveto pismo, papeževe enciklike in cerkvena tradicija E-Sveto pismo </a:t>
            </a:r>
          </a:p>
          <a:p>
            <a:pPr eaLnBrk="1" hangingPunct="1"/>
            <a:r>
              <a:rPr lang="sl-SI" altLang="sl-SI" sz="2800" b="1"/>
              <a:t>Čaščenje: </a:t>
            </a:r>
            <a:r>
              <a:rPr lang="sl-SI" altLang="sl-SI" sz="2800"/>
              <a:t>K-Boga,Marijo, svetnike E- Troedinega Bog (Oče, Sin in Sveti duh), Marijo priznavajo samo kot mater Jezusa Kristusa</a:t>
            </a:r>
          </a:p>
          <a:p>
            <a:pPr eaLnBrk="1" hangingPunct="1"/>
            <a:r>
              <a:rPr lang="sl-SI" altLang="sl-SI" sz="2800" b="1"/>
              <a:t>Obredi:</a:t>
            </a:r>
            <a:r>
              <a:rPr lang="sl-SI" altLang="sl-SI" sz="2800"/>
              <a:t> K-Maša vsak dan, darujejo jih duhovniki E- Božja služba samo ob nedeljah in praznikih, vodijo jih duhovniki in duhovnice, ki se lahko poročajo in imajo družine</a:t>
            </a:r>
            <a:endParaRPr lang="sl-SI" altLang="sl-SI" sz="2800" b="1"/>
          </a:p>
          <a:p>
            <a:pPr eaLnBrk="1" hangingPunct="1"/>
            <a:endParaRPr lang="sl-SI" altLang="sl-SI" sz="2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C7DA23A-C788-4041-A7F1-DD4707BEA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NEKAJ OSNOVNIH RAZLIK </a:t>
            </a:r>
            <a:br>
              <a:rPr lang="sl-SI" altLang="sl-SI" sz="4000"/>
            </a:br>
            <a:r>
              <a:rPr lang="sl-SI" altLang="sl-SI" sz="4000"/>
              <a:t>MED RKC in EC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6E700BC-4FC7-4A41-8DFC-4A7E10A8D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l-SI" altLang="sl-SI" sz="2800" b="1"/>
              <a:t>Spoved</a:t>
            </a:r>
            <a:r>
              <a:rPr lang="sl-SI" altLang="sl-SI" sz="2800"/>
              <a:t>: K-vernik duhovniku našteva svoje grehe, duhovnik pa naloži pokoro in odpušča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l-SI" altLang="sl-SI" sz="2800"/>
              <a:t>    E- Skupinska, verniki le priznajo, da so grešili, o njihovih grehih pa sodi in odpušča le Bog, tako so bolj odgovorni za svoja dejanja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 b="1"/>
              <a:t>Življenje po smrti</a:t>
            </a:r>
            <a:r>
              <a:rPr lang="sl-SI" altLang="sl-SI" sz="2800"/>
              <a:t>: K-obstoj pekla, vic in nebes E-Obstaja pekel in nebesa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800" b="1"/>
              <a:t>Organiziranost cerkve</a:t>
            </a:r>
            <a:r>
              <a:rPr lang="sl-SI" altLang="sl-SI" sz="2800"/>
              <a:t> K – centralizem in hierarhija, na vrhu je papež v Vatikanu                                    E- enakost vseh vernikov pred Bogom. Imajo škofa, ki pa je prvi med enakimi(primus inter pares) V RS je škof Geza Erniša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l-SI" altLang="sl-SI" sz="2800"/>
          </a:p>
          <a:p>
            <a:pPr eaLnBrk="1" hangingPunct="1">
              <a:lnSpc>
                <a:spcPct val="80000"/>
              </a:lnSpc>
            </a:pPr>
            <a:endParaRPr lang="sl-SI" altLang="sl-SI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244A754-B87A-427E-A996-61F866C1D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VIRI IN LITERATURA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0195A00-F98F-46E3-8E64-2A8ECF1EC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KERČMAR Vili (1995),Evangeličanska cerkev na Slovenskem, Murska Sobota</a:t>
            </a:r>
          </a:p>
          <a:p>
            <a:pPr eaLnBrk="1" hangingPunct="1"/>
            <a:r>
              <a:rPr lang="sl-SI" altLang="sl-SI"/>
              <a:t>Protestantski katekizem (1995), več avtorjev, Murska sobota</a:t>
            </a:r>
          </a:p>
          <a:p>
            <a:pPr eaLnBrk="1" hangingPunct="1"/>
            <a:r>
              <a:rPr lang="sl-SI" altLang="sl-SI"/>
              <a:t>RITUPER Aleksandra (1996), Dejavniki, ki so vplivali na oblikovanje prekmurske identitete, Ljubljana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Privzeti načrt</vt:lpstr>
      <vt:lpstr>PROTESTANTIZEM</vt:lpstr>
      <vt:lpstr>KAJ JE REFORAMCIJA?</vt:lpstr>
      <vt:lpstr>ZAČETKI REFORMACIJE</vt:lpstr>
      <vt:lpstr>PROTIREFORMACIJA</vt:lpstr>
      <vt:lpstr>NEKAJ OSNOVNIH RAZLIK MED RKC IN EC (K-katoliki,E-evangeličani)</vt:lpstr>
      <vt:lpstr>NEKAJ OSNOVNIH RAZLIK  MED RKC in EC 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2019-06-03T09:08:57Z</dcterms:created>
  <dcterms:modified xsi:type="dcterms:W3CDTF">2019-06-03T09:08:57Z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