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6" r:id="rId8"/>
    <p:sldId id="260" r:id="rId9"/>
    <p:sldId id="259" r:id="rId10"/>
    <p:sldId id="264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660"/>
  </p:normalViewPr>
  <p:slideViewPr>
    <p:cSldViewPr>
      <p:cViewPr varScale="1">
        <p:scale>
          <a:sx n="108" d="100"/>
          <a:sy n="108" d="100"/>
        </p:scale>
        <p:origin x="1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9">
            <a:extLst>
              <a:ext uri="{FF2B5EF4-FFF2-40B4-BE49-F238E27FC236}">
                <a16:creationId xmlns:a16="http://schemas.microsoft.com/office/drawing/2014/main" id="{2A155A28-3155-4D5A-9F7E-EB3AABE71398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11">
            <a:extLst>
              <a:ext uri="{FF2B5EF4-FFF2-40B4-BE49-F238E27FC236}">
                <a16:creationId xmlns:a16="http://schemas.microsoft.com/office/drawing/2014/main" id="{6F3B5500-4EB2-48E1-A93E-5EDA91C42DB5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3">
            <a:extLst>
              <a:ext uri="{FF2B5EF4-FFF2-40B4-BE49-F238E27FC236}">
                <a16:creationId xmlns:a16="http://schemas.microsoft.com/office/drawing/2014/main" id="{8ACCD7AC-DAB7-4B16-9960-FFA5FFAAF352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8">
            <a:extLst>
              <a:ext uri="{FF2B5EF4-FFF2-40B4-BE49-F238E27FC236}">
                <a16:creationId xmlns:a16="http://schemas.microsoft.com/office/drawing/2014/main" id="{7BC24003-4A78-4E81-87FC-36C9AEBF29F9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0">
            <a:extLst>
              <a:ext uri="{FF2B5EF4-FFF2-40B4-BE49-F238E27FC236}">
                <a16:creationId xmlns:a16="http://schemas.microsoft.com/office/drawing/2014/main" id="{9897B0A9-01AD-492A-A7FB-92B85FB8D0AC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7">
            <a:extLst>
              <a:ext uri="{FF2B5EF4-FFF2-40B4-BE49-F238E27FC236}">
                <a16:creationId xmlns:a16="http://schemas.microsoft.com/office/drawing/2014/main" id="{040A1DAD-4949-44A6-BBFA-F01850A10E56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9">
            <a:extLst>
              <a:ext uri="{FF2B5EF4-FFF2-40B4-BE49-F238E27FC236}">
                <a16:creationId xmlns:a16="http://schemas.microsoft.com/office/drawing/2014/main" id="{02ED4627-AD6A-457E-B2DB-B70355DEC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aven konektor 15">
            <a:extLst>
              <a:ext uri="{FF2B5EF4-FFF2-40B4-BE49-F238E27FC236}">
                <a16:creationId xmlns:a16="http://schemas.microsoft.com/office/drawing/2014/main" id="{032E83F1-A712-447E-A37D-C317FEA45AA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aven konektor 14">
            <a:extLst>
              <a:ext uri="{FF2B5EF4-FFF2-40B4-BE49-F238E27FC236}">
                <a16:creationId xmlns:a16="http://schemas.microsoft.com/office/drawing/2014/main" id="{10B90A04-4C9F-4C7E-ABA8-983FC85F4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aven konektor 21">
            <a:extLst>
              <a:ext uri="{FF2B5EF4-FFF2-40B4-BE49-F238E27FC236}">
                <a16:creationId xmlns:a16="http://schemas.microsoft.com/office/drawing/2014/main" id="{7C400120-D2E1-47E8-BC53-E8FFB4D8D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Pravokotnik 26">
            <a:extLst>
              <a:ext uri="{FF2B5EF4-FFF2-40B4-BE49-F238E27FC236}">
                <a16:creationId xmlns:a16="http://schemas.microsoft.com/office/drawing/2014/main" id="{E290E13A-C97F-4152-9146-78A626281C6B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>
            <a:extLst>
              <a:ext uri="{FF2B5EF4-FFF2-40B4-BE49-F238E27FC236}">
                <a16:creationId xmlns:a16="http://schemas.microsoft.com/office/drawing/2014/main" id="{2AC87B1E-6A78-4C0D-B946-53E358E85B2D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83AF3F9D-6E94-4C11-9D02-3B7E9FB711AE}"/>
              </a:ext>
            </a:extLst>
          </p:cNvPr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>
            <a:extLst>
              <a:ext uri="{FF2B5EF4-FFF2-40B4-BE49-F238E27FC236}">
                <a16:creationId xmlns:a16="http://schemas.microsoft.com/office/drawing/2014/main" id="{97B78ADB-09A7-4186-8764-549974F87605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>
            <a:extLst>
              <a:ext uri="{FF2B5EF4-FFF2-40B4-BE49-F238E27FC236}">
                <a16:creationId xmlns:a16="http://schemas.microsoft.com/office/drawing/2014/main" id="{5902D41F-7DDE-4796-97B8-9A4920F20D43}"/>
              </a:ext>
            </a:extLst>
          </p:cNvPr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>
            <a:extLst>
              <a:ext uri="{FF2B5EF4-FFF2-40B4-BE49-F238E27FC236}">
                <a16:creationId xmlns:a16="http://schemas.microsoft.com/office/drawing/2014/main" id="{454A8E96-A119-4DF0-90D1-EBED186DEB74}"/>
              </a:ext>
            </a:extLst>
          </p:cNvPr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2" name="Ograda datuma 27">
            <a:extLst>
              <a:ext uri="{FF2B5EF4-FFF2-40B4-BE49-F238E27FC236}">
                <a16:creationId xmlns:a16="http://schemas.microsoft.com/office/drawing/2014/main" id="{B97C38F3-F1B1-469B-8C22-8C25CE95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CC9DB-89DA-4677-BA02-F49847C1128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3" name="Ograda noge 16">
            <a:extLst>
              <a:ext uri="{FF2B5EF4-FFF2-40B4-BE49-F238E27FC236}">
                <a16:creationId xmlns:a16="http://schemas.microsoft.com/office/drawing/2014/main" id="{B71DF197-AF27-4405-B4E7-111C679FB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4" name="Ograda številke diapozitiva 28">
            <a:extLst>
              <a:ext uri="{FF2B5EF4-FFF2-40B4-BE49-F238E27FC236}">
                <a16:creationId xmlns:a16="http://schemas.microsoft.com/office/drawing/2014/main" id="{5023B110-1AC5-4BD8-88B2-B4865840B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146700A5-E8E3-4ECD-AB2F-40187AF1DDB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07485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83E6500F-0E33-46F6-94DA-F27E9CF06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8E227-E031-4004-8C3E-4240D0A3448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23C75E2E-F8A0-4DD1-80E0-D1BE7AAC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1A629423-A0AA-4244-B5D2-04F2C90E5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AEBB0-A585-4285-98F4-9595B4197DD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3625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13">
            <a:extLst>
              <a:ext uri="{FF2B5EF4-FFF2-40B4-BE49-F238E27FC236}">
                <a16:creationId xmlns:a16="http://schemas.microsoft.com/office/drawing/2014/main" id="{1A9EE5E1-7DE4-4466-9853-93D39FF59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0CFB5-E471-4EE0-B053-AA193EC42EAC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noge 2">
            <a:extLst>
              <a:ext uri="{FF2B5EF4-FFF2-40B4-BE49-F238E27FC236}">
                <a16:creationId xmlns:a16="http://schemas.microsoft.com/office/drawing/2014/main" id="{BEA1D9AD-4014-4D64-8980-BF6A31806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>
            <a:extLst>
              <a:ext uri="{FF2B5EF4-FFF2-40B4-BE49-F238E27FC236}">
                <a16:creationId xmlns:a16="http://schemas.microsoft.com/office/drawing/2014/main" id="{8DF22776-22C8-43F9-9636-BA068E7F9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17611-58FA-49CE-90E0-2C6CDEF6F2B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9534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6">
            <a:extLst>
              <a:ext uri="{FF2B5EF4-FFF2-40B4-BE49-F238E27FC236}">
                <a16:creationId xmlns:a16="http://schemas.microsoft.com/office/drawing/2014/main" id="{A11A765D-51EC-4A23-9033-4A3E592A6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53D6E69-1C08-444A-BC7F-8827295B78B6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5" name="Ograda številke diapozitiva 8">
            <a:extLst>
              <a:ext uri="{FF2B5EF4-FFF2-40B4-BE49-F238E27FC236}">
                <a16:creationId xmlns:a16="http://schemas.microsoft.com/office/drawing/2014/main" id="{82CFF2C7-583E-4F24-91F5-AE397ED9B7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464934-608E-413C-9BE6-58A879127E31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081581A7-4521-498E-8CC6-B5445618693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5596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8">
            <a:extLst>
              <a:ext uri="{FF2B5EF4-FFF2-40B4-BE49-F238E27FC236}">
                <a16:creationId xmlns:a16="http://schemas.microsoft.com/office/drawing/2014/main" id="{B3C90D99-EC38-4901-821C-DCB0EBF41D11}"/>
              </a:ext>
            </a:extLst>
          </p:cNvPr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avokotnik 9">
            <a:extLst>
              <a:ext uri="{FF2B5EF4-FFF2-40B4-BE49-F238E27FC236}">
                <a16:creationId xmlns:a16="http://schemas.microsoft.com/office/drawing/2014/main" id="{BE4B7D3D-1415-448C-80DB-63C33B32D8B4}"/>
              </a:ext>
            </a:extLst>
          </p:cNvPr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Pravokotnik 10">
            <a:extLst>
              <a:ext uri="{FF2B5EF4-FFF2-40B4-BE49-F238E27FC236}">
                <a16:creationId xmlns:a16="http://schemas.microsoft.com/office/drawing/2014/main" id="{BA1C3929-A605-45BA-BA55-CA8E554737F9}"/>
              </a:ext>
            </a:extLst>
          </p:cNvPr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avokotnik 11">
            <a:extLst>
              <a:ext uri="{FF2B5EF4-FFF2-40B4-BE49-F238E27FC236}">
                <a16:creationId xmlns:a16="http://schemas.microsoft.com/office/drawing/2014/main" id="{7A8B4C96-A12C-43B4-B554-B7139AE2CFF4}"/>
              </a:ext>
            </a:extLst>
          </p:cNvPr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aven konektor 12">
            <a:extLst>
              <a:ext uri="{FF2B5EF4-FFF2-40B4-BE49-F238E27FC236}">
                <a16:creationId xmlns:a16="http://schemas.microsoft.com/office/drawing/2014/main" id="{835566F7-CB36-4533-96B3-AAFDB16DE0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13">
            <a:extLst>
              <a:ext uri="{FF2B5EF4-FFF2-40B4-BE49-F238E27FC236}">
                <a16:creationId xmlns:a16="http://schemas.microsoft.com/office/drawing/2014/main" id="{822C7993-ACC7-4A2B-9504-3B9FF70A516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4">
            <a:extLst>
              <a:ext uri="{FF2B5EF4-FFF2-40B4-BE49-F238E27FC236}">
                <a16:creationId xmlns:a16="http://schemas.microsoft.com/office/drawing/2014/main" id="{F76EB0F9-E29C-4A4E-B44D-7A60C694D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aven konektor 15">
            <a:extLst>
              <a:ext uri="{FF2B5EF4-FFF2-40B4-BE49-F238E27FC236}">
                <a16:creationId xmlns:a16="http://schemas.microsoft.com/office/drawing/2014/main" id="{7BF273B2-4993-4FD4-BCFD-DD778D9D7845}"/>
              </a:ext>
            </a:extLst>
          </p:cNvPr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aven konektor 16">
            <a:extLst>
              <a:ext uri="{FF2B5EF4-FFF2-40B4-BE49-F238E27FC236}">
                <a16:creationId xmlns:a16="http://schemas.microsoft.com/office/drawing/2014/main" id="{887C10B7-5604-4B87-8E7D-1701BCEC17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ravokotnik 17">
            <a:extLst>
              <a:ext uri="{FF2B5EF4-FFF2-40B4-BE49-F238E27FC236}">
                <a16:creationId xmlns:a16="http://schemas.microsoft.com/office/drawing/2014/main" id="{E220881F-4DA8-43BD-AEE8-B11E846A24E5}"/>
              </a:ext>
            </a:extLst>
          </p:cNvPr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>
            <a:extLst>
              <a:ext uri="{FF2B5EF4-FFF2-40B4-BE49-F238E27FC236}">
                <a16:creationId xmlns:a16="http://schemas.microsoft.com/office/drawing/2014/main" id="{10FEFF59-4CDC-4A38-A814-CE1ED200B3B2}"/>
              </a:ext>
            </a:extLst>
          </p:cNvPr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>
            <a:extLst>
              <a:ext uri="{FF2B5EF4-FFF2-40B4-BE49-F238E27FC236}">
                <a16:creationId xmlns:a16="http://schemas.microsoft.com/office/drawing/2014/main" id="{A1A05447-E722-423E-8E24-4CA2A7DD71A8}"/>
              </a:ext>
            </a:extLst>
          </p:cNvPr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>
            <a:extLst>
              <a:ext uri="{FF2B5EF4-FFF2-40B4-BE49-F238E27FC236}">
                <a16:creationId xmlns:a16="http://schemas.microsoft.com/office/drawing/2014/main" id="{116853AF-09D9-45C8-870D-6B71F6C2D75E}"/>
              </a:ext>
            </a:extLst>
          </p:cNvPr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>
            <a:extLst>
              <a:ext uri="{FF2B5EF4-FFF2-40B4-BE49-F238E27FC236}">
                <a16:creationId xmlns:a16="http://schemas.microsoft.com/office/drawing/2014/main" id="{39BCD524-796C-42AC-A2B2-B34622A6965C}"/>
              </a:ext>
            </a:extLst>
          </p:cNvPr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>
            <a:extLst>
              <a:ext uri="{FF2B5EF4-FFF2-40B4-BE49-F238E27FC236}">
                <a16:creationId xmlns:a16="http://schemas.microsoft.com/office/drawing/2014/main" id="{25AF602C-80EE-49D8-BEF3-1B6090993207}"/>
              </a:ext>
            </a:extLst>
          </p:cNvPr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aven konektor 25">
            <a:extLst>
              <a:ext uri="{FF2B5EF4-FFF2-40B4-BE49-F238E27FC236}">
                <a16:creationId xmlns:a16="http://schemas.microsoft.com/office/drawing/2014/main" id="{769A84B8-4310-40A4-A684-CAAF6734A5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20" name="Ograda datuma 3">
            <a:extLst>
              <a:ext uri="{FF2B5EF4-FFF2-40B4-BE49-F238E27FC236}">
                <a16:creationId xmlns:a16="http://schemas.microsoft.com/office/drawing/2014/main" id="{7DAFC725-5F6E-4190-99D7-BC1DBEC9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3AA97-4FE5-4C61-98C2-EBE8B4B32FDE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21" name="Ograda noge 4">
            <a:extLst>
              <a:ext uri="{FF2B5EF4-FFF2-40B4-BE49-F238E27FC236}">
                <a16:creationId xmlns:a16="http://schemas.microsoft.com/office/drawing/2014/main" id="{B627D1A3-4959-43D7-BA4F-8D24D419E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2" name="Ograda številke diapozitiva 5">
            <a:extLst>
              <a:ext uri="{FF2B5EF4-FFF2-40B4-BE49-F238E27FC236}">
                <a16:creationId xmlns:a16="http://schemas.microsoft.com/office/drawing/2014/main" id="{EAEA1ECD-F3C0-4832-8EAE-102DCFE3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fld id="{989EC2F6-DB17-4B0E-9071-F90718B791F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14182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13">
            <a:extLst>
              <a:ext uri="{FF2B5EF4-FFF2-40B4-BE49-F238E27FC236}">
                <a16:creationId xmlns:a16="http://schemas.microsoft.com/office/drawing/2014/main" id="{E11C4B96-71F2-48AA-BC5E-C5ADC8C3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1AE2A-D867-48BE-8C9D-78D45A3E58AA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6" name="Ograda noge 2">
            <a:extLst>
              <a:ext uri="{FF2B5EF4-FFF2-40B4-BE49-F238E27FC236}">
                <a16:creationId xmlns:a16="http://schemas.microsoft.com/office/drawing/2014/main" id="{B9059738-D9FE-4474-AD41-EF9A8C9F2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>
            <a:extLst>
              <a:ext uri="{FF2B5EF4-FFF2-40B4-BE49-F238E27FC236}">
                <a16:creationId xmlns:a16="http://schemas.microsoft.com/office/drawing/2014/main" id="{1EDAF232-EDB1-4635-AAFF-CB14E87A6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7E03B9-09C5-4348-88A1-D5E869339A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43104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7" name="Ograda datuma 13">
            <a:extLst>
              <a:ext uri="{FF2B5EF4-FFF2-40B4-BE49-F238E27FC236}">
                <a16:creationId xmlns:a16="http://schemas.microsoft.com/office/drawing/2014/main" id="{F85CD60C-6A1D-4DE2-88EE-5DF32007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B405E-E89A-40A2-BCA3-0B95628DB80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8" name="Ograda noge 2">
            <a:extLst>
              <a:ext uri="{FF2B5EF4-FFF2-40B4-BE49-F238E27FC236}">
                <a16:creationId xmlns:a16="http://schemas.microsoft.com/office/drawing/2014/main" id="{2EA17A54-D539-456D-B5DB-1D923B99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22">
            <a:extLst>
              <a:ext uri="{FF2B5EF4-FFF2-40B4-BE49-F238E27FC236}">
                <a16:creationId xmlns:a16="http://schemas.microsoft.com/office/drawing/2014/main" id="{8BF44FC8-BA25-4E08-B6A2-9E3772C63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1A180-09B8-4D37-B5DC-873F300D33A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1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5">
            <a:extLst>
              <a:ext uri="{FF2B5EF4-FFF2-40B4-BE49-F238E27FC236}">
                <a16:creationId xmlns:a16="http://schemas.microsoft.com/office/drawing/2014/main" id="{E158D857-8B24-4C67-8467-27A3B307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7467CE-5DF0-4545-ABF7-EA1C4206E641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številke diapozitiva 6">
            <a:extLst>
              <a:ext uri="{FF2B5EF4-FFF2-40B4-BE49-F238E27FC236}">
                <a16:creationId xmlns:a16="http://schemas.microsoft.com/office/drawing/2014/main" id="{8407C9C2-1C30-4210-B00D-EA787F4162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FB83F-D195-411A-9AAA-2C0664A3FE1F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5" name="Ograda noge 7">
            <a:extLst>
              <a:ext uri="{FF2B5EF4-FFF2-40B4-BE49-F238E27FC236}">
                <a16:creationId xmlns:a16="http://schemas.microsoft.com/office/drawing/2014/main" id="{5F81CBBD-59DF-4BEA-ABF0-85D7D006551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703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3">
            <a:extLst>
              <a:ext uri="{FF2B5EF4-FFF2-40B4-BE49-F238E27FC236}">
                <a16:creationId xmlns:a16="http://schemas.microsoft.com/office/drawing/2014/main" id="{69020440-115B-4C86-A56E-5BEC5540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181CC-FF8F-4BFD-862A-AC1A531526F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AE85437E-9EA0-4741-A13B-135CF8B9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22">
            <a:extLst>
              <a:ext uri="{FF2B5EF4-FFF2-40B4-BE49-F238E27FC236}">
                <a16:creationId xmlns:a16="http://schemas.microsoft.com/office/drawing/2014/main" id="{7083F66B-57A5-49A1-9244-97F7CEAAC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63E3F-AE5E-4AE3-9CF4-1006EF6761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70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9">
            <a:extLst>
              <a:ext uri="{FF2B5EF4-FFF2-40B4-BE49-F238E27FC236}">
                <a16:creationId xmlns:a16="http://schemas.microsoft.com/office/drawing/2014/main" id="{18BD3786-6DF6-4815-9046-6859AF04F05C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Raven konektor 7">
            <a:extLst>
              <a:ext uri="{FF2B5EF4-FFF2-40B4-BE49-F238E27FC236}">
                <a16:creationId xmlns:a16="http://schemas.microsoft.com/office/drawing/2014/main" id="{E0C1D6FA-918B-4C1B-8691-9DA03E955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Raven konektor 8">
            <a:extLst>
              <a:ext uri="{FF2B5EF4-FFF2-40B4-BE49-F238E27FC236}">
                <a16:creationId xmlns:a16="http://schemas.microsoft.com/office/drawing/2014/main" id="{4452DE74-A048-455D-8A25-8C268B8E62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Raven konektor 10">
            <a:extLst>
              <a:ext uri="{FF2B5EF4-FFF2-40B4-BE49-F238E27FC236}">
                <a16:creationId xmlns:a16="http://schemas.microsoft.com/office/drawing/2014/main" id="{12855AEF-CCFB-46C9-A1C6-1E1B48E3E3B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ravokotnik 11">
            <a:extLst>
              <a:ext uri="{FF2B5EF4-FFF2-40B4-BE49-F238E27FC236}">
                <a16:creationId xmlns:a16="http://schemas.microsoft.com/office/drawing/2014/main" id="{880E7BC5-D3CF-4796-B7B5-FCFBC42AEFE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aven konektor 12">
            <a:extLst>
              <a:ext uri="{FF2B5EF4-FFF2-40B4-BE49-F238E27FC236}">
                <a16:creationId xmlns:a16="http://schemas.microsoft.com/office/drawing/2014/main" id="{14C285F0-DD54-4A9E-B2FE-75091ADC2850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>
            <a:extLst>
              <a:ext uri="{FF2B5EF4-FFF2-40B4-BE49-F238E27FC236}">
                <a16:creationId xmlns:a16="http://schemas.microsoft.com/office/drawing/2014/main" id="{33A1BFB3-FFB9-46B5-A2C9-327A34A7426C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2" name="Ograda datuma 20">
            <a:extLst>
              <a:ext uri="{FF2B5EF4-FFF2-40B4-BE49-F238E27FC236}">
                <a16:creationId xmlns:a16="http://schemas.microsoft.com/office/drawing/2014/main" id="{EE905542-C0BC-4E0B-8C92-25DFD48B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3A4E107-45D6-43F9-AE3B-70DBF3216802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21">
            <a:extLst>
              <a:ext uri="{FF2B5EF4-FFF2-40B4-BE49-F238E27FC236}">
                <a16:creationId xmlns:a16="http://schemas.microsoft.com/office/drawing/2014/main" id="{CA7EE9C1-D792-4C25-94A0-96AE5D19D7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FFA972-ABF1-4FDA-936D-A324B4C64613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2">
            <a:extLst>
              <a:ext uri="{FF2B5EF4-FFF2-40B4-BE49-F238E27FC236}">
                <a16:creationId xmlns:a16="http://schemas.microsoft.com/office/drawing/2014/main" id="{3FCF09B0-F488-442C-8549-7D22AD4061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20213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en konektor 8">
            <a:extLst>
              <a:ext uri="{FF2B5EF4-FFF2-40B4-BE49-F238E27FC236}">
                <a16:creationId xmlns:a16="http://schemas.microsoft.com/office/drawing/2014/main" id="{92FB7579-F148-479D-86E6-0EE669B5B35D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>
            <a:extLst>
              <a:ext uri="{FF2B5EF4-FFF2-40B4-BE49-F238E27FC236}">
                <a16:creationId xmlns:a16="http://schemas.microsoft.com/office/drawing/2014/main" id="{DB3865F5-DF17-492A-B854-91779F3F916F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aven konektor 9">
            <a:extLst>
              <a:ext uri="{FF2B5EF4-FFF2-40B4-BE49-F238E27FC236}">
                <a16:creationId xmlns:a16="http://schemas.microsoft.com/office/drawing/2014/main" id="{C4FCD6E2-ED8C-42E1-A14D-2B2839A9E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Pravokotnik 10">
            <a:extLst>
              <a:ext uri="{FF2B5EF4-FFF2-40B4-BE49-F238E27FC236}">
                <a16:creationId xmlns:a16="http://schemas.microsoft.com/office/drawing/2014/main" id="{202FE9EB-03CD-41F2-BA4C-05B2C140093A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aven konektor 11">
            <a:extLst>
              <a:ext uri="{FF2B5EF4-FFF2-40B4-BE49-F238E27FC236}">
                <a16:creationId xmlns:a16="http://schemas.microsoft.com/office/drawing/2014/main" id="{3339C349-DA27-45A6-8913-7D756840E3F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aven konektor 18">
            <a:extLst>
              <a:ext uri="{FF2B5EF4-FFF2-40B4-BE49-F238E27FC236}">
                <a16:creationId xmlns:a16="http://schemas.microsoft.com/office/drawing/2014/main" id="{D1EC501F-7B08-4B34-A5B1-458BABE36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Raven konektor 19">
            <a:extLst>
              <a:ext uri="{FF2B5EF4-FFF2-40B4-BE49-F238E27FC236}">
                <a16:creationId xmlns:a16="http://schemas.microsoft.com/office/drawing/2014/main" id="{9890087E-6654-4344-A826-C45C8FDD4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12" name="Ograda datuma 16">
            <a:extLst>
              <a:ext uri="{FF2B5EF4-FFF2-40B4-BE49-F238E27FC236}">
                <a16:creationId xmlns:a16="http://schemas.microsoft.com/office/drawing/2014/main" id="{AE8A70B9-2C2F-4AB7-8598-BAF853F4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E72750-D9F0-4813-A5A1-9C9CB2E94330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13" name="Ograda številke diapozitiva 17">
            <a:extLst>
              <a:ext uri="{FF2B5EF4-FFF2-40B4-BE49-F238E27FC236}">
                <a16:creationId xmlns:a16="http://schemas.microsoft.com/office/drawing/2014/main" id="{4A36D4F5-1E52-4274-9CB5-599D424774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D31430-4A90-4B90-9D8F-AA8939EE4829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14" name="Ograda noge 20">
            <a:extLst>
              <a:ext uri="{FF2B5EF4-FFF2-40B4-BE49-F238E27FC236}">
                <a16:creationId xmlns:a16="http://schemas.microsoft.com/office/drawing/2014/main" id="{CC145E18-1B7A-4F29-88F4-6CB1A3B94DD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6918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konektor 15">
            <a:extLst>
              <a:ext uri="{FF2B5EF4-FFF2-40B4-BE49-F238E27FC236}">
                <a16:creationId xmlns:a16="http://schemas.microsoft.com/office/drawing/2014/main" id="{CF70B886-F330-46F2-9F44-75EF1A54F1F2}"/>
              </a:ext>
            </a:extLst>
          </p:cNvPr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Ograda naslova 21">
            <a:extLst>
              <a:ext uri="{FF2B5EF4-FFF2-40B4-BE49-F238E27FC236}">
                <a16:creationId xmlns:a16="http://schemas.microsoft.com/office/drawing/2014/main" id="{D1E80AA7-FC54-41DC-BAF6-80CFA23F3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028" name="Ograda besedila 12">
            <a:extLst>
              <a:ext uri="{FF2B5EF4-FFF2-40B4-BE49-F238E27FC236}">
                <a16:creationId xmlns:a16="http://schemas.microsoft.com/office/drawing/2014/main" id="{C467800C-26B3-4540-ABF0-B16B82F9B02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14" name="Ograda datuma 13">
            <a:extLst>
              <a:ext uri="{FF2B5EF4-FFF2-40B4-BE49-F238E27FC236}">
                <a16:creationId xmlns:a16="http://schemas.microsoft.com/office/drawing/2014/main" id="{6A64A9FA-665B-41BA-AED7-E2A49E346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8A27D72-4E60-4D73-A5B4-6558EEE3E188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3" name="Ograda noge 2">
            <a:extLst>
              <a:ext uri="{FF2B5EF4-FFF2-40B4-BE49-F238E27FC236}">
                <a16:creationId xmlns:a16="http://schemas.microsoft.com/office/drawing/2014/main" id="{F1FE1302-6A08-48DF-80A6-44318297AE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aven konektor 6">
            <a:extLst>
              <a:ext uri="{FF2B5EF4-FFF2-40B4-BE49-F238E27FC236}">
                <a16:creationId xmlns:a16="http://schemas.microsoft.com/office/drawing/2014/main" id="{336AEC8E-C413-4885-87EA-193C11A16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aven konektor 8">
            <a:extLst>
              <a:ext uri="{FF2B5EF4-FFF2-40B4-BE49-F238E27FC236}">
                <a16:creationId xmlns:a16="http://schemas.microsoft.com/office/drawing/2014/main" id="{ABAF31BE-7686-4F2B-BAD8-FEFF93F54CB1}"/>
              </a:ext>
            </a:extLst>
          </p:cNvPr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2880F536-A9A2-4B91-BF0A-F12F4777D281}"/>
              </a:ext>
            </a:extLst>
          </p:cNvPr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aven konektor 10">
            <a:extLst>
              <a:ext uri="{FF2B5EF4-FFF2-40B4-BE49-F238E27FC236}">
                <a16:creationId xmlns:a16="http://schemas.microsoft.com/office/drawing/2014/main" id="{2DA2BAD0-08CB-4AFA-8341-868554623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>
            <a:extLst>
              <a:ext uri="{FF2B5EF4-FFF2-40B4-BE49-F238E27FC236}">
                <a16:creationId xmlns:a16="http://schemas.microsoft.com/office/drawing/2014/main" id="{D180941A-6D50-42EB-A01E-EE4FBD2283A6}"/>
              </a:ext>
            </a:extLst>
          </p:cNvPr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grada številke diapozitiva 22">
            <a:extLst>
              <a:ext uri="{FF2B5EF4-FFF2-40B4-BE49-F238E27FC236}">
                <a16:creationId xmlns:a16="http://schemas.microsoft.com/office/drawing/2014/main" id="{E0AD6A30-28FA-4D78-B497-F252939130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fld id="{B8B3FBD1-CB75-42E8-8548-BB491C7396C5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anose="02040604050505020304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-sers.mb.edus.si/gradiva/w3/slo/004_jevgenij_onjegin/01_index.html" TargetMode="External"/><Relationship Id="rId2" Type="http://schemas.openxmlformats.org/officeDocument/2006/relationships/hyperlink" Target="http://sl.wikipedia.org/wiki/Aleksander_Sergejevi%C4%8D_Pu%C5%A1ki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3973F8E-3899-4693-A927-DFA39CCFA6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6375" y="765175"/>
            <a:ext cx="7488238" cy="29511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4800" i="1" dirty="0" err="1"/>
              <a:t>Aleksander</a:t>
            </a:r>
            <a:r>
              <a:rPr lang="en-GB" sz="4800" i="1" dirty="0"/>
              <a:t> S. </a:t>
            </a:r>
            <a:r>
              <a:rPr lang="en-GB" sz="4800" i="1" dirty="0" err="1"/>
              <a:t>Puškin</a:t>
            </a:r>
            <a:r>
              <a:rPr lang="en-GB" sz="4800" i="1" dirty="0"/>
              <a:t>:</a:t>
            </a:r>
            <a:br>
              <a:rPr lang="sl-SI" sz="4800" dirty="0"/>
            </a:br>
            <a:br>
              <a:rPr lang="sl-SI" sz="4800" dirty="0"/>
            </a:br>
            <a:r>
              <a:rPr lang="en-GB" sz="4800" dirty="0" err="1"/>
              <a:t>Jevgenij</a:t>
            </a:r>
            <a:r>
              <a:rPr lang="en-GB" sz="4800" dirty="0"/>
              <a:t> </a:t>
            </a:r>
            <a:r>
              <a:rPr lang="en-GB" sz="4800" dirty="0" err="1"/>
              <a:t>Onjegin</a:t>
            </a:r>
            <a:endParaRPr lang="sl-SI" sz="4800" dirty="0"/>
          </a:p>
        </p:txBody>
      </p:sp>
      <p:sp>
        <p:nvSpPr>
          <p:cNvPr id="8195" name="Podnaslov 2">
            <a:extLst>
              <a:ext uri="{FF2B5EF4-FFF2-40B4-BE49-F238E27FC236}">
                <a16:creationId xmlns:a16="http://schemas.microsoft.com/office/drawing/2014/main" id="{D4932418-077A-423D-A2AB-3AB815A1D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00788" y="5732463"/>
            <a:ext cx="2592387" cy="714375"/>
          </a:xfrm>
        </p:spPr>
        <p:txBody>
          <a:bodyPr/>
          <a:lstStyle/>
          <a:p>
            <a:r>
              <a:rPr lang="sl-SI" altLang="sl-SI" sz="2400"/>
              <a:t> </a:t>
            </a:r>
            <a:endParaRPr lang="sl-SI" altLang="sl-SI" sz="2400" dirty="0"/>
          </a:p>
          <a:p>
            <a:endParaRPr lang="sl-SI" alt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B9AAE1-CD6A-45D7-96D0-23174A33A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 dirty="0"/>
              <a:t>Viri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1CBF9CBE-9DEE-43D2-89DD-95D6ED2B913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http://sl.wikipedia.org/wiki/Aleksander_Sergejevi%C4%8D_Pu%C5%A1kin</a:t>
            </a:r>
            <a:endParaRPr lang="sl-SI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u="sng" dirty="0">
                <a:solidFill>
                  <a:schemeClr val="accent1">
                    <a:lumMod val="75000"/>
                  </a:schemeClr>
                </a:solidFill>
              </a:rPr>
              <a:t>Stezice do besedne umetnosti, Rokus, Ljubljana, 2002 </a:t>
            </a: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r>
              <a:rPr lang="sl-SI" dirty="0">
                <a:hlinkClick r:id="rId3"/>
              </a:rPr>
              <a:t>http://www.ssers.mb.edus.si/gradiva/w3/slo/004_jevgenij_onjegin/01_index.html</a:t>
            </a:r>
            <a:endParaRPr lang="sl-SI" dirty="0">
              <a:solidFill>
                <a:schemeClr val="accent1">
                  <a:lumMod val="7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6216BD-8DFB-47ED-A98F-A4A38EE86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 b="1" dirty="0"/>
              <a:t>Aleksander </a:t>
            </a:r>
            <a:r>
              <a:rPr lang="sl-SI" sz="3600" b="1" dirty="0" err="1"/>
              <a:t>Sergejevič</a:t>
            </a:r>
            <a:r>
              <a:rPr lang="sl-SI" sz="3600" b="1" dirty="0"/>
              <a:t> Puškin </a:t>
            </a:r>
            <a:br>
              <a:rPr lang="sl-SI" dirty="0"/>
            </a:br>
            <a:r>
              <a:rPr lang="sl-SI" dirty="0"/>
              <a:t>(6. 6. 1799- 10. 2. 1837)</a:t>
            </a:r>
          </a:p>
        </p:txBody>
      </p:sp>
      <p:pic>
        <p:nvPicPr>
          <p:cNvPr id="6" name="Ograda vsebine 5" descr="ileksander_Sergejevic.jpg">
            <a:extLst>
              <a:ext uri="{FF2B5EF4-FFF2-40B4-BE49-F238E27FC236}">
                <a16:creationId xmlns:a16="http://schemas.microsoft.com/office/drawing/2014/main" id="{89704A75-81E3-4435-BA86-B933F22DABB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572000" y="1628775"/>
            <a:ext cx="3940175" cy="48736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7B97B16B-D861-46BA-88C9-7DF061E6CA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16113"/>
            <a:ext cx="41052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sl-SI" altLang="sl-SI" sz="2000"/>
              <a:t> ruski pesnik,pisatelj in dramatik</a:t>
            </a:r>
          </a:p>
          <a:p>
            <a:pPr>
              <a:buFontTx/>
              <a:buBlip>
                <a:blip r:embed="rId3"/>
              </a:buBlip>
            </a:pPr>
            <a:r>
              <a:rPr lang="sl-SI" altLang="sl-SI" sz="2000"/>
              <a:t> Umrl je v dvoboju, ko je branil ženino čast. Dvoboj je bil prirejen - zarota proti Puškinu. </a:t>
            </a:r>
          </a:p>
          <a:p>
            <a:pPr>
              <a:buFontTx/>
              <a:buBlip>
                <a:blip r:embed="rId3"/>
              </a:buBlip>
            </a:pPr>
            <a:endParaRPr lang="sl-SI" altLang="sl-SI" sz="2000"/>
          </a:p>
          <a:p>
            <a:pPr>
              <a:buFontTx/>
              <a:buBlip>
                <a:blip r:embed="rId3"/>
              </a:buBlip>
            </a:pPr>
            <a:r>
              <a:rPr lang="sl-SI" altLang="sl-SI" sz="2000"/>
              <a:t> DELA:</a:t>
            </a:r>
          </a:p>
          <a:p>
            <a:r>
              <a:rPr lang="sl-SI" altLang="sl-SI" sz="2000"/>
              <a:t>  - roman v verzih Jevgenij Onjegin</a:t>
            </a:r>
          </a:p>
          <a:p>
            <a:r>
              <a:rPr lang="sl-SI" altLang="sl-SI" sz="2000"/>
              <a:t>  - novela Pikova dama</a:t>
            </a:r>
          </a:p>
          <a:p>
            <a:r>
              <a:rPr lang="sl-SI" altLang="sl-SI" sz="2000"/>
              <a:t>  - drama Boris Godunov</a:t>
            </a:r>
          </a:p>
          <a:p>
            <a:r>
              <a:rPr lang="sl-SI" altLang="sl-SI" sz="2000"/>
              <a:t>  - pravljica Pravljica o carju Saltanu</a:t>
            </a:r>
          </a:p>
          <a:p>
            <a:r>
              <a:rPr lang="sl-SI" altLang="sl-SI" sz="2000"/>
              <a:t>  - pesnitve Kavkaški ujetnik, Cigani, Bahčiserajska fontana</a:t>
            </a:r>
          </a:p>
          <a:p>
            <a:pPr>
              <a:buFontTx/>
              <a:buBlip>
                <a:blip r:embed="rId3"/>
              </a:buBlip>
            </a:pPr>
            <a:endParaRPr lang="sl-SI" altLang="sl-SI"/>
          </a:p>
          <a:p>
            <a:pPr>
              <a:buFontTx/>
              <a:buBlip>
                <a:blip r:embed="rId3"/>
              </a:buBlip>
            </a:pPr>
            <a:endParaRPr lang="sl-SI" altLang="sl-SI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FCC2C-46F0-4D45-9C65-EDE3EED31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6" name="Ograda vsebine 5" descr="wiwwinter.jpg">
            <a:extLst>
              <a:ext uri="{FF2B5EF4-FFF2-40B4-BE49-F238E27FC236}">
                <a16:creationId xmlns:a16="http://schemas.microsoft.com/office/drawing/2014/main" id="{7710E4DD-61B2-4DF8-8054-671E8B3AF8B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659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E96E018-6539-4145-B68A-5AC3BF1A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Ograda vsebine 3" descr="tatiana_letter.jpg">
            <a:extLst>
              <a:ext uri="{FF2B5EF4-FFF2-40B4-BE49-F238E27FC236}">
                <a16:creationId xmlns:a16="http://schemas.microsoft.com/office/drawing/2014/main" id="{A7B8A1EF-3E31-46EB-9585-F069CA17D5E3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9388" y="-19050"/>
            <a:ext cx="8748712" cy="68770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2BBB8A-B566-46E2-8F23-8B5E56791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4" name="Ograda vsebine 3" descr="797px-Yevgeny_Onegin_by_Repin.jpg">
            <a:extLst>
              <a:ext uri="{FF2B5EF4-FFF2-40B4-BE49-F238E27FC236}">
                <a16:creationId xmlns:a16="http://schemas.microsoft.com/office/drawing/2014/main" id="{EA1F5FE6-3CED-493C-8917-3F14DD51BE8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722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B6CF99-5198-4D28-B79D-7B486CB41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  <p:pic>
        <p:nvPicPr>
          <p:cNvPr id="13315" name="Ograda vsebine 3" descr="alexei-stepanov-ball-at-larins-an-illustration-for-eugene-onegin-by-alexander-pushkin.jpg">
            <a:extLst>
              <a:ext uri="{FF2B5EF4-FFF2-40B4-BE49-F238E27FC236}">
                <a16:creationId xmlns:a16="http://schemas.microsoft.com/office/drawing/2014/main" id="{D0E0C337-997A-421E-B31F-2F971FF670F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323850" y="0"/>
            <a:ext cx="9467850" cy="71008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F22947-5867-44DB-8B6D-293EA5AC2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400" dirty="0"/>
              <a:t>Opis Oseb</a:t>
            </a:r>
          </a:p>
        </p:txBody>
      </p:sp>
      <p:sp>
        <p:nvSpPr>
          <p:cNvPr id="3" name="Ograda vsebine 2">
            <a:extLst>
              <a:ext uri="{FF2B5EF4-FFF2-40B4-BE49-F238E27FC236}">
                <a16:creationId xmlns:a16="http://schemas.microsoft.com/office/drawing/2014/main" id="{FD9EB034-FF2A-4CAB-A08F-CF740E3E9349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200">
                <a:solidFill>
                  <a:srgbClr val="002060"/>
                </a:solidFill>
              </a:rPr>
              <a:t>Jevgenij Onjegin: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Odvečen človek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Samotar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Brezčuten, brezbrižen samovšečen, malodušen, čemeren, molčeč, zdolgočasen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F7BD9243-D904-4487-9A93-CD973C0F6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2363" y="1700213"/>
            <a:ext cx="324008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3200">
                <a:solidFill>
                  <a:srgbClr val="002060"/>
                </a:solidFill>
              </a:rPr>
              <a:t>Tatjana Larin: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 iskrena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 sentimentalna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 zvesta (realna)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 romantična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 otožna, resna, molčeča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grada vsebine 2">
            <a:extLst>
              <a:ext uri="{FF2B5EF4-FFF2-40B4-BE49-F238E27FC236}">
                <a16:creationId xmlns:a16="http://schemas.microsoft.com/office/drawing/2014/main" id="{07569878-097E-4A0C-876D-C54F4034A88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248150" y="0"/>
            <a:ext cx="4895850" cy="287972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sl-SI" altLang="sl-SI" sz="3200"/>
              <a:t>ONJEGINSKA KITICA 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14 verzov (3 x 4 + 2)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jamb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rima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2800"/>
              <a:t>verzni in tudi kitični prestopi</a:t>
            </a:r>
          </a:p>
        </p:txBody>
      </p:sp>
      <p:sp>
        <p:nvSpPr>
          <p:cNvPr id="15363" name="PoljeZBesedilom 4">
            <a:extLst>
              <a:ext uri="{FF2B5EF4-FFF2-40B4-BE49-F238E27FC236}">
                <a16:creationId xmlns:a16="http://schemas.microsoft.com/office/drawing/2014/main" id="{81998705-F318-4866-98AC-E78AD19A2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628775"/>
            <a:ext cx="4608512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2100"/>
              <a:t>Takrat v samoti, ne tajite,   </a:t>
            </a:r>
            <a:r>
              <a:rPr lang="sl-SI" altLang="sl-SI" sz="2100">
                <a:solidFill>
                  <a:srgbClr val="C00000"/>
                </a:solidFill>
              </a:rPr>
              <a:t>a</a:t>
            </a:r>
          </a:p>
          <a:p>
            <a:r>
              <a:rPr lang="sl-SI" altLang="sl-SI" sz="2100"/>
              <a:t>ko ste prišli v naš mirni kraj,   </a:t>
            </a:r>
            <a:r>
              <a:rPr lang="sl-SI" altLang="sl-SI" sz="2100">
                <a:solidFill>
                  <a:srgbClr val="C00000"/>
                </a:solidFill>
              </a:rPr>
              <a:t>b</a:t>
            </a:r>
          </a:p>
          <a:p>
            <a:r>
              <a:rPr lang="sl-SI" altLang="sl-SI" sz="2100"/>
              <a:t>bila vam nisem všeč… Recite,   </a:t>
            </a:r>
            <a:r>
              <a:rPr lang="sl-SI" altLang="sl-SI" sz="2100">
                <a:solidFill>
                  <a:srgbClr val="C00000"/>
                </a:solidFill>
              </a:rPr>
              <a:t>a</a:t>
            </a:r>
          </a:p>
          <a:p>
            <a:r>
              <a:rPr lang="sl-SI" altLang="sl-SI" sz="2100"/>
              <a:t>zakaj preganjate me zdaj?   </a:t>
            </a:r>
            <a:r>
              <a:rPr lang="sl-SI" altLang="sl-SI" sz="2100">
                <a:solidFill>
                  <a:srgbClr val="C00000"/>
                </a:solidFill>
              </a:rPr>
              <a:t>b</a:t>
            </a:r>
          </a:p>
          <a:p>
            <a:r>
              <a:rPr lang="sl-SI" altLang="sl-SI" sz="2100"/>
              <a:t>Zakaj na lepem vam ugajam?   </a:t>
            </a:r>
            <a:r>
              <a:rPr lang="sl-SI" altLang="sl-SI" sz="2100">
                <a:solidFill>
                  <a:srgbClr val="C00000"/>
                </a:solidFill>
              </a:rPr>
              <a:t>c</a:t>
            </a:r>
          </a:p>
          <a:p>
            <a:r>
              <a:rPr lang="sl-SI" altLang="sl-SI" sz="2100"/>
              <a:t>Ne mar zato, ker zdaj zahajam,   </a:t>
            </a:r>
            <a:r>
              <a:rPr lang="sl-SI" altLang="sl-SI" sz="2100">
                <a:solidFill>
                  <a:srgbClr val="C00000"/>
                </a:solidFill>
              </a:rPr>
              <a:t>c</a:t>
            </a:r>
          </a:p>
          <a:p>
            <a:r>
              <a:rPr lang="sl-SI" altLang="sl-SI" sz="2100"/>
              <a:t>v visoki svet in me časte,   </a:t>
            </a:r>
            <a:r>
              <a:rPr lang="sl-SI" altLang="sl-SI" sz="2100">
                <a:solidFill>
                  <a:srgbClr val="C00000"/>
                </a:solidFill>
              </a:rPr>
              <a:t>č</a:t>
            </a:r>
          </a:p>
          <a:p>
            <a:r>
              <a:rPr lang="sl-SI" altLang="sl-SI" sz="2100"/>
              <a:t>imam bogastvo in ime,   </a:t>
            </a:r>
            <a:r>
              <a:rPr lang="sl-SI" altLang="sl-SI" sz="2100">
                <a:solidFill>
                  <a:srgbClr val="C00000"/>
                </a:solidFill>
              </a:rPr>
              <a:t>č</a:t>
            </a:r>
          </a:p>
          <a:p>
            <a:r>
              <a:rPr lang="sl-SI" altLang="sl-SI" sz="2100"/>
              <a:t>ker nosi mož iz bojev rane,   </a:t>
            </a:r>
            <a:r>
              <a:rPr lang="sl-SI" altLang="sl-SI" sz="2100">
                <a:solidFill>
                  <a:srgbClr val="C00000"/>
                </a:solidFill>
              </a:rPr>
              <a:t>d</a:t>
            </a:r>
          </a:p>
          <a:p>
            <a:r>
              <a:rPr lang="sl-SI" altLang="sl-SI" sz="2100"/>
              <a:t>za kar nas dvor ima v časteh?   </a:t>
            </a:r>
            <a:r>
              <a:rPr lang="sl-SI" altLang="sl-SI" sz="2100">
                <a:solidFill>
                  <a:srgbClr val="C00000"/>
                </a:solidFill>
              </a:rPr>
              <a:t>e</a:t>
            </a:r>
          </a:p>
          <a:p>
            <a:r>
              <a:rPr lang="sl-SI" altLang="sl-SI" sz="2100"/>
              <a:t>Zato, ker zdaj bi tak moj greh   </a:t>
            </a:r>
            <a:r>
              <a:rPr lang="sl-SI" altLang="sl-SI" sz="2100">
                <a:solidFill>
                  <a:srgbClr val="C00000"/>
                </a:solidFill>
              </a:rPr>
              <a:t>e</a:t>
            </a:r>
          </a:p>
          <a:p>
            <a:r>
              <a:rPr lang="sl-SI" altLang="sl-SI" sz="2100"/>
              <a:t>zap</a:t>
            </a:r>
            <a:r>
              <a:rPr lang="sl-SI" altLang="sl-SI" sz="2100">
                <a:latin typeface="Calibri" panose="020F0502020204030204" pitchFamily="34" charset="0"/>
                <a:cs typeface="Calibri" panose="020F0502020204030204" pitchFamily="34" charset="0"/>
              </a:rPr>
              <a:t>ó</a:t>
            </a:r>
            <a:r>
              <a:rPr lang="sl-SI" altLang="sl-SI" sz="2100"/>
              <a:t>slil obrekljivce znane,   </a:t>
            </a:r>
            <a:r>
              <a:rPr lang="sl-SI" altLang="sl-SI" sz="2100">
                <a:solidFill>
                  <a:srgbClr val="C00000"/>
                </a:solidFill>
              </a:rPr>
              <a:t>d </a:t>
            </a:r>
          </a:p>
          <a:p>
            <a:r>
              <a:rPr lang="sl-SI" altLang="sl-SI" sz="2100"/>
              <a:t>a vam, bi v družbi tak blebet   </a:t>
            </a:r>
            <a:r>
              <a:rPr lang="sl-SI" altLang="sl-SI" sz="2100">
                <a:solidFill>
                  <a:srgbClr val="C00000"/>
                </a:solidFill>
              </a:rPr>
              <a:t>f</a:t>
            </a:r>
          </a:p>
          <a:p>
            <a:r>
              <a:rPr lang="sl-SI" altLang="sl-SI" sz="2100"/>
              <a:t>prinesel pohujšljiv ugled?    </a:t>
            </a:r>
            <a:r>
              <a:rPr lang="sl-SI" altLang="sl-SI" sz="2100">
                <a:solidFill>
                  <a:srgbClr val="C00000"/>
                </a:solidFill>
              </a:rPr>
              <a:t>f </a:t>
            </a:r>
          </a:p>
          <a:p>
            <a:endParaRPr lang="sl-SI" altLang="sl-SI"/>
          </a:p>
        </p:txBody>
      </p:sp>
      <p:sp>
        <p:nvSpPr>
          <p:cNvPr id="15364" name="PoljeZBesedilom 7">
            <a:extLst>
              <a:ext uri="{FF2B5EF4-FFF2-40B4-BE49-F238E27FC236}">
                <a16:creationId xmlns:a16="http://schemas.microsoft.com/office/drawing/2014/main" id="{B43C3C58-28B3-4843-8B97-5C5CD35ED9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6250"/>
            <a:ext cx="3173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r>
              <a:rPr lang="sl-SI" altLang="sl-SI" sz="2000" b="1" i="1"/>
              <a:t>Osmo poglavje, 44 kitica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ABBB49C-8FE5-461C-9076-7B9374BC7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3600" dirty="0"/>
              <a:t>Značilnosti Romantike V Tem Romanu</a:t>
            </a:r>
          </a:p>
        </p:txBody>
      </p:sp>
      <p:sp>
        <p:nvSpPr>
          <p:cNvPr id="16387" name="Ograda vsebine 2">
            <a:extLst>
              <a:ext uri="{FF2B5EF4-FFF2-40B4-BE49-F238E27FC236}">
                <a16:creationId xmlns:a16="http://schemas.microsoft.com/office/drawing/2014/main" id="{1DA555DC-B450-4B0B-AB8A-6868FF341FB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sl-SI" altLang="sl-SI" sz="2800"/>
              <a:t>sentimentalizem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/>
              <a:t>reusseujevstvo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/>
              <a:t>melanholija (SPLEEN - HANDR</a:t>
            </a:r>
            <a:r>
              <a:rPr lang="sl-SI" altLang="sl-SI" sz="2800">
                <a:cs typeface="Calibri" panose="020F0502020204030204" pitchFamily="34" charset="0"/>
              </a:rPr>
              <a:t>Á</a:t>
            </a:r>
            <a:r>
              <a:rPr lang="sl-SI" altLang="sl-SI" sz="280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/>
              <a:t>svetobolje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/>
              <a:t>poudarjanje posameznikovega notranjega življenja, čustev, strasti in razpoloženj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sl-SI" altLang="sl-SI" sz="2800"/>
              <a:t>umikanje iz stvarnosti v domišlijo preteklih časov</a:t>
            </a:r>
          </a:p>
          <a:p>
            <a:pPr>
              <a:buFont typeface="Wingdings" panose="05000000000000000000" pitchFamily="2" charset="2"/>
              <a:buChar char="v"/>
            </a:pPr>
            <a:endParaRPr lang="sl-SI" altLang="sl-SI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ltana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273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Schoolbook</vt:lpstr>
      <vt:lpstr>Wingdings</vt:lpstr>
      <vt:lpstr>Wingdings 2</vt:lpstr>
      <vt:lpstr>Altana</vt:lpstr>
      <vt:lpstr>Aleksander S. Puškin:  Jevgenij Onjegin</vt:lpstr>
      <vt:lpstr>Aleksander Sergejevič Puškin  (6. 6. 1799- 10. 2. 1837)</vt:lpstr>
      <vt:lpstr>PowerPoint Presentation</vt:lpstr>
      <vt:lpstr>PowerPoint Presentation</vt:lpstr>
      <vt:lpstr>PowerPoint Presentation</vt:lpstr>
      <vt:lpstr>PowerPoint Presentation</vt:lpstr>
      <vt:lpstr>Opis Oseb</vt:lpstr>
      <vt:lpstr>PowerPoint Presentation</vt:lpstr>
      <vt:lpstr>Značilnosti Romantike V Tem Romanu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2019-06-03T09:08:59Z</dcterms:created>
  <dcterms:modified xsi:type="dcterms:W3CDTF">2019-06-03T09:08:59Z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