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56" r:id="rId2"/>
    <p:sldId id="257" r:id="rId3"/>
    <p:sldId id="258" r:id="rId4"/>
    <p:sldId id="260" r:id="rId5"/>
    <p:sldId id="259" r:id="rId6"/>
    <p:sldId id="261" r:id="rId7"/>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371" autoAdjust="0"/>
    <p:restoredTop sz="94660"/>
  </p:normalViewPr>
  <p:slideViewPr>
    <p:cSldViewPr>
      <p:cViewPr varScale="1">
        <p:scale>
          <a:sx n="109" d="100"/>
          <a:sy n="109" d="100"/>
        </p:scale>
        <p:origin x="-438"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A9E9B7-1A11-4B96-BE6B-3EE01573D72A}"/>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sl-SI"/>
          </a:p>
        </p:txBody>
      </p:sp>
      <p:sp>
        <p:nvSpPr>
          <p:cNvPr id="3" name="Subtitle 2">
            <a:extLst>
              <a:ext uri="{FF2B5EF4-FFF2-40B4-BE49-F238E27FC236}">
                <a16:creationId xmlns:a16="http://schemas.microsoft.com/office/drawing/2014/main" id="{F732323E-46F1-4C89-8721-EFBC87691A35}"/>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l-SI"/>
          </a:p>
        </p:txBody>
      </p:sp>
      <p:sp>
        <p:nvSpPr>
          <p:cNvPr id="4" name="Date Placeholder 3">
            <a:extLst>
              <a:ext uri="{FF2B5EF4-FFF2-40B4-BE49-F238E27FC236}">
                <a16:creationId xmlns:a16="http://schemas.microsoft.com/office/drawing/2014/main" id="{66CB44BE-1EAA-4C35-A4DF-E4CC7B6A3511}"/>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A253AE34-E63B-4213-B67C-B1B26C4B0DFC}"/>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F1A27662-807A-4066-8CAB-FCD95E1BDE06}"/>
              </a:ext>
            </a:extLst>
          </p:cNvPr>
          <p:cNvSpPr>
            <a:spLocks noGrp="1"/>
          </p:cNvSpPr>
          <p:nvPr>
            <p:ph type="sldNum" sz="quarter" idx="12"/>
          </p:nvPr>
        </p:nvSpPr>
        <p:spPr/>
        <p:txBody>
          <a:bodyPr/>
          <a:lstStyle>
            <a:lvl1pPr>
              <a:defRPr/>
            </a:lvl1pPr>
          </a:lstStyle>
          <a:p>
            <a:fld id="{450BF3B5-0E63-4033-8520-BD88FD7BE85F}" type="slidenum">
              <a:rPr lang="sl-SI" altLang="sl-SI"/>
              <a:pPr/>
              <a:t>‹#›</a:t>
            </a:fld>
            <a:endParaRPr lang="sl-SI" altLang="sl-SI"/>
          </a:p>
        </p:txBody>
      </p:sp>
    </p:spTree>
    <p:extLst>
      <p:ext uri="{BB962C8B-B14F-4D97-AF65-F5344CB8AC3E}">
        <p14:creationId xmlns:p14="http://schemas.microsoft.com/office/powerpoint/2010/main" val="41074339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372AE1-7A41-416C-A876-4560F33C9DDC}"/>
              </a:ext>
            </a:extLst>
          </p:cNvPr>
          <p:cNvSpPr>
            <a:spLocks noGrp="1"/>
          </p:cNvSpPr>
          <p:nvPr>
            <p:ph type="title"/>
          </p:nvPr>
        </p:nvSpPr>
        <p:spPr/>
        <p:txBody>
          <a:bodyPr/>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65871A96-7D1C-4B8D-811A-B0F19E14D5C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FBBE9026-4A7F-4B25-A0FD-6A8A8233677F}"/>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597B70CE-B9DE-4FFC-B42A-415CB7D1F8F8}"/>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72BDAF0C-E40A-4062-A2AB-2CD2BB06EB5A}"/>
              </a:ext>
            </a:extLst>
          </p:cNvPr>
          <p:cNvSpPr>
            <a:spLocks noGrp="1"/>
          </p:cNvSpPr>
          <p:nvPr>
            <p:ph type="sldNum" sz="quarter" idx="12"/>
          </p:nvPr>
        </p:nvSpPr>
        <p:spPr/>
        <p:txBody>
          <a:bodyPr/>
          <a:lstStyle>
            <a:lvl1pPr>
              <a:defRPr/>
            </a:lvl1pPr>
          </a:lstStyle>
          <a:p>
            <a:fld id="{28735174-697C-4080-8C14-BACBCFBA8602}" type="slidenum">
              <a:rPr lang="sl-SI" altLang="sl-SI"/>
              <a:pPr/>
              <a:t>‹#›</a:t>
            </a:fld>
            <a:endParaRPr lang="sl-SI" altLang="sl-SI"/>
          </a:p>
        </p:txBody>
      </p:sp>
    </p:spTree>
    <p:extLst>
      <p:ext uri="{BB962C8B-B14F-4D97-AF65-F5344CB8AC3E}">
        <p14:creationId xmlns:p14="http://schemas.microsoft.com/office/powerpoint/2010/main" val="22297568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6696214-3FE3-4D35-9C32-F0E6836E6504}"/>
              </a:ext>
            </a:extLst>
          </p:cNvPr>
          <p:cNvSpPr>
            <a:spLocks noGrp="1"/>
          </p:cNvSpPr>
          <p:nvPr>
            <p:ph type="title" orient="vert"/>
          </p:nvPr>
        </p:nvSpPr>
        <p:spPr>
          <a:xfrm>
            <a:off x="6629400" y="274638"/>
            <a:ext cx="2057400" cy="5851525"/>
          </a:xfrm>
        </p:spPr>
        <p:txBody>
          <a:bodyPr vert="eaVert"/>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12911641-BF20-43B4-A210-CC82F24260B4}"/>
              </a:ext>
            </a:extLst>
          </p:cNvPr>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B26EB5DA-B470-4EB0-800A-FD76C2C38E7F}"/>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ECB4B6F0-72C0-4615-AA9C-94948E632245}"/>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1C22717C-84C1-445D-8783-DA20239334A5}"/>
              </a:ext>
            </a:extLst>
          </p:cNvPr>
          <p:cNvSpPr>
            <a:spLocks noGrp="1"/>
          </p:cNvSpPr>
          <p:nvPr>
            <p:ph type="sldNum" sz="quarter" idx="12"/>
          </p:nvPr>
        </p:nvSpPr>
        <p:spPr/>
        <p:txBody>
          <a:bodyPr/>
          <a:lstStyle>
            <a:lvl1pPr>
              <a:defRPr/>
            </a:lvl1pPr>
          </a:lstStyle>
          <a:p>
            <a:fld id="{AA15B438-8B5E-46F3-BED0-CF5397BE1D70}" type="slidenum">
              <a:rPr lang="sl-SI" altLang="sl-SI"/>
              <a:pPr/>
              <a:t>‹#›</a:t>
            </a:fld>
            <a:endParaRPr lang="sl-SI" altLang="sl-SI"/>
          </a:p>
        </p:txBody>
      </p:sp>
    </p:spTree>
    <p:extLst>
      <p:ext uri="{BB962C8B-B14F-4D97-AF65-F5344CB8AC3E}">
        <p14:creationId xmlns:p14="http://schemas.microsoft.com/office/powerpoint/2010/main" val="629144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3D7D5-9FB0-4004-92FE-51342DACFC51}"/>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3108711C-D6B4-4554-A305-F58A06F4FFE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0F425D79-BBFE-46BA-87E3-436652630CD5}"/>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F890E808-100D-47EB-8125-BC644F4530A1}"/>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29E1F91F-881E-4369-8B8D-DF982C96B522}"/>
              </a:ext>
            </a:extLst>
          </p:cNvPr>
          <p:cNvSpPr>
            <a:spLocks noGrp="1"/>
          </p:cNvSpPr>
          <p:nvPr>
            <p:ph type="sldNum" sz="quarter" idx="12"/>
          </p:nvPr>
        </p:nvSpPr>
        <p:spPr/>
        <p:txBody>
          <a:bodyPr/>
          <a:lstStyle>
            <a:lvl1pPr>
              <a:defRPr/>
            </a:lvl1pPr>
          </a:lstStyle>
          <a:p>
            <a:fld id="{4B90069C-9489-40B8-873B-6F7E044FE57A}" type="slidenum">
              <a:rPr lang="sl-SI" altLang="sl-SI"/>
              <a:pPr/>
              <a:t>‹#›</a:t>
            </a:fld>
            <a:endParaRPr lang="sl-SI" altLang="sl-SI"/>
          </a:p>
        </p:txBody>
      </p:sp>
    </p:spTree>
    <p:extLst>
      <p:ext uri="{BB962C8B-B14F-4D97-AF65-F5344CB8AC3E}">
        <p14:creationId xmlns:p14="http://schemas.microsoft.com/office/powerpoint/2010/main" val="30920832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76473-C431-493E-96BC-53E1308AE0E5}"/>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sl-SI"/>
          </a:p>
        </p:txBody>
      </p:sp>
      <p:sp>
        <p:nvSpPr>
          <p:cNvPr id="3" name="Text Placeholder 2">
            <a:extLst>
              <a:ext uri="{FF2B5EF4-FFF2-40B4-BE49-F238E27FC236}">
                <a16:creationId xmlns:a16="http://schemas.microsoft.com/office/drawing/2014/main" id="{7B2B1231-1758-4450-8AC7-DABE656CBC5B}"/>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A392A9B9-4290-4E4A-BFE6-8F94AFE5B994}"/>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A9188E87-B992-4FA5-AC79-4473AE04FDAF}"/>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03A262C7-6009-4476-839A-FC6F1857493A}"/>
              </a:ext>
            </a:extLst>
          </p:cNvPr>
          <p:cNvSpPr>
            <a:spLocks noGrp="1"/>
          </p:cNvSpPr>
          <p:nvPr>
            <p:ph type="sldNum" sz="quarter" idx="12"/>
          </p:nvPr>
        </p:nvSpPr>
        <p:spPr/>
        <p:txBody>
          <a:bodyPr/>
          <a:lstStyle>
            <a:lvl1pPr>
              <a:defRPr/>
            </a:lvl1pPr>
          </a:lstStyle>
          <a:p>
            <a:fld id="{6DE2E426-C15B-40C3-9F06-8D0FCFA03E36}" type="slidenum">
              <a:rPr lang="sl-SI" altLang="sl-SI"/>
              <a:pPr/>
              <a:t>‹#›</a:t>
            </a:fld>
            <a:endParaRPr lang="sl-SI" altLang="sl-SI"/>
          </a:p>
        </p:txBody>
      </p:sp>
    </p:spTree>
    <p:extLst>
      <p:ext uri="{BB962C8B-B14F-4D97-AF65-F5344CB8AC3E}">
        <p14:creationId xmlns:p14="http://schemas.microsoft.com/office/powerpoint/2010/main" val="10647840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1B0CD6-9573-4226-8211-7B9202DD7934}"/>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3C2F9F1E-E3F4-42B4-8D2D-CFC35836D022}"/>
              </a:ext>
            </a:extLst>
          </p:cNvPr>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3910F589-F9CC-41C3-A239-7846CB8CCE74}"/>
              </a:ext>
            </a:extLst>
          </p:cNvPr>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id="{52311172-55F7-4FB9-B0D5-1828810D3D06}"/>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3457FB59-4618-4358-8D53-0138E7FAA8F2}"/>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AF6E8B36-1FA5-466D-90A7-BDD884F31422}"/>
              </a:ext>
            </a:extLst>
          </p:cNvPr>
          <p:cNvSpPr>
            <a:spLocks noGrp="1"/>
          </p:cNvSpPr>
          <p:nvPr>
            <p:ph type="sldNum" sz="quarter" idx="12"/>
          </p:nvPr>
        </p:nvSpPr>
        <p:spPr/>
        <p:txBody>
          <a:bodyPr/>
          <a:lstStyle>
            <a:lvl1pPr>
              <a:defRPr/>
            </a:lvl1pPr>
          </a:lstStyle>
          <a:p>
            <a:fld id="{8C79C134-0939-42EB-8DE8-5640669B3B20}" type="slidenum">
              <a:rPr lang="sl-SI" altLang="sl-SI"/>
              <a:pPr/>
              <a:t>‹#›</a:t>
            </a:fld>
            <a:endParaRPr lang="sl-SI" altLang="sl-SI"/>
          </a:p>
        </p:txBody>
      </p:sp>
    </p:spTree>
    <p:extLst>
      <p:ext uri="{BB962C8B-B14F-4D97-AF65-F5344CB8AC3E}">
        <p14:creationId xmlns:p14="http://schemas.microsoft.com/office/powerpoint/2010/main" val="9785483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2FC7F-B51B-4998-8FF5-F46511B884B3}"/>
              </a:ext>
            </a:extLst>
          </p:cNvPr>
          <p:cNvSpPr>
            <a:spLocks noGrp="1"/>
          </p:cNvSpPr>
          <p:nvPr>
            <p:ph type="title"/>
          </p:nvPr>
        </p:nvSpPr>
        <p:spPr>
          <a:xfrm>
            <a:off x="630238" y="365125"/>
            <a:ext cx="7886700" cy="1325563"/>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C8269E01-7EA8-4074-BE5E-7FD6483D5498}"/>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C1E4AD7-A24B-441A-A02C-B11CAFC1009C}"/>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a:extLst>
              <a:ext uri="{FF2B5EF4-FFF2-40B4-BE49-F238E27FC236}">
                <a16:creationId xmlns:a16="http://schemas.microsoft.com/office/drawing/2014/main" id="{CDBF70D9-6F63-45C9-84B7-53025F3F4766}"/>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62AD8B5-4A02-4131-AB08-21BEDDAD59B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Date Placeholder 6">
            <a:extLst>
              <a:ext uri="{FF2B5EF4-FFF2-40B4-BE49-F238E27FC236}">
                <a16:creationId xmlns:a16="http://schemas.microsoft.com/office/drawing/2014/main" id="{C8BE1446-45B0-4679-9263-6FE772B31669}"/>
              </a:ext>
            </a:extLst>
          </p:cNvPr>
          <p:cNvSpPr>
            <a:spLocks noGrp="1"/>
          </p:cNvSpPr>
          <p:nvPr>
            <p:ph type="dt" sz="half" idx="10"/>
          </p:nvPr>
        </p:nvSpPr>
        <p:spPr/>
        <p:txBody>
          <a:bodyPr/>
          <a:lstStyle>
            <a:lvl1pPr>
              <a:defRPr/>
            </a:lvl1pPr>
          </a:lstStyle>
          <a:p>
            <a:endParaRPr lang="sl-SI" altLang="sl-SI"/>
          </a:p>
        </p:txBody>
      </p:sp>
      <p:sp>
        <p:nvSpPr>
          <p:cNvPr id="8" name="Footer Placeholder 7">
            <a:extLst>
              <a:ext uri="{FF2B5EF4-FFF2-40B4-BE49-F238E27FC236}">
                <a16:creationId xmlns:a16="http://schemas.microsoft.com/office/drawing/2014/main" id="{A2070365-E65D-404A-9BFB-5C15021A6534}"/>
              </a:ext>
            </a:extLst>
          </p:cNvPr>
          <p:cNvSpPr>
            <a:spLocks noGrp="1"/>
          </p:cNvSpPr>
          <p:nvPr>
            <p:ph type="ftr" sz="quarter" idx="11"/>
          </p:nvPr>
        </p:nvSpPr>
        <p:spPr/>
        <p:txBody>
          <a:bodyPr/>
          <a:lstStyle>
            <a:lvl1pPr>
              <a:defRPr/>
            </a:lvl1pPr>
          </a:lstStyle>
          <a:p>
            <a:endParaRPr lang="sl-SI" altLang="sl-SI"/>
          </a:p>
        </p:txBody>
      </p:sp>
      <p:sp>
        <p:nvSpPr>
          <p:cNvPr id="9" name="Slide Number Placeholder 8">
            <a:extLst>
              <a:ext uri="{FF2B5EF4-FFF2-40B4-BE49-F238E27FC236}">
                <a16:creationId xmlns:a16="http://schemas.microsoft.com/office/drawing/2014/main" id="{67BC6BC1-E4CC-402C-9C37-3D30E91ADADF}"/>
              </a:ext>
            </a:extLst>
          </p:cNvPr>
          <p:cNvSpPr>
            <a:spLocks noGrp="1"/>
          </p:cNvSpPr>
          <p:nvPr>
            <p:ph type="sldNum" sz="quarter" idx="12"/>
          </p:nvPr>
        </p:nvSpPr>
        <p:spPr/>
        <p:txBody>
          <a:bodyPr/>
          <a:lstStyle>
            <a:lvl1pPr>
              <a:defRPr/>
            </a:lvl1pPr>
          </a:lstStyle>
          <a:p>
            <a:fld id="{F2D20A64-323A-46B8-81E2-B4C3303EFAEA}" type="slidenum">
              <a:rPr lang="sl-SI" altLang="sl-SI"/>
              <a:pPr/>
              <a:t>‹#›</a:t>
            </a:fld>
            <a:endParaRPr lang="sl-SI" altLang="sl-SI"/>
          </a:p>
        </p:txBody>
      </p:sp>
    </p:spTree>
    <p:extLst>
      <p:ext uri="{BB962C8B-B14F-4D97-AF65-F5344CB8AC3E}">
        <p14:creationId xmlns:p14="http://schemas.microsoft.com/office/powerpoint/2010/main" val="22672757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A47999-2B2A-4047-9F9F-F6AB66721B92}"/>
              </a:ext>
            </a:extLst>
          </p:cNvPr>
          <p:cNvSpPr>
            <a:spLocks noGrp="1"/>
          </p:cNvSpPr>
          <p:nvPr>
            <p:ph type="title"/>
          </p:nvPr>
        </p:nvSpPr>
        <p:spPr/>
        <p:txBody>
          <a:bodyPr/>
          <a:lstStyle/>
          <a:p>
            <a:r>
              <a:rPr lang="en-US"/>
              <a:t>Click to edit Master title style</a:t>
            </a:r>
            <a:endParaRPr lang="sl-SI"/>
          </a:p>
        </p:txBody>
      </p:sp>
      <p:sp>
        <p:nvSpPr>
          <p:cNvPr id="3" name="Date Placeholder 2">
            <a:extLst>
              <a:ext uri="{FF2B5EF4-FFF2-40B4-BE49-F238E27FC236}">
                <a16:creationId xmlns:a16="http://schemas.microsoft.com/office/drawing/2014/main" id="{0C4FB68F-B836-4199-B9DB-ABF5DBD1D54C}"/>
              </a:ext>
            </a:extLst>
          </p:cNvPr>
          <p:cNvSpPr>
            <a:spLocks noGrp="1"/>
          </p:cNvSpPr>
          <p:nvPr>
            <p:ph type="dt" sz="half" idx="10"/>
          </p:nvPr>
        </p:nvSpPr>
        <p:spPr/>
        <p:txBody>
          <a:bodyPr/>
          <a:lstStyle>
            <a:lvl1pPr>
              <a:defRPr/>
            </a:lvl1pPr>
          </a:lstStyle>
          <a:p>
            <a:endParaRPr lang="sl-SI" altLang="sl-SI"/>
          </a:p>
        </p:txBody>
      </p:sp>
      <p:sp>
        <p:nvSpPr>
          <p:cNvPr id="4" name="Footer Placeholder 3">
            <a:extLst>
              <a:ext uri="{FF2B5EF4-FFF2-40B4-BE49-F238E27FC236}">
                <a16:creationId xmlns:a16="http://schemas.microsoft.com/office/drawing/2014/main" id="{F7F132B2-E722-4A68-87E9-E78CD798334B}"/>
              </a:ext>
            </a:extLst>
          </p:cNvPr>
          <p:cNvSpPr>
            <a:spLocks noGrp="1"/>
          </p:cNvSpPr>
          <p:nvPr>
            <p:ph type="ftr" sz="quarter" idx="11"/>
          </p:nvPr>
        </p:nvSpPr>
        <p:spPr/>
        <p:txBody>
          <a:bodyPr/>
          <a:lstStyle>
            <a:lvl1pPr>
              <a:defRPr/>
            </a:lvl1pPr>
          </a:lstStyle>
          <a:p>
            <a:endParaRPr lang="sl-SI" altLang="sl-SI"/>
          </a:p>
        </p:txBody>
      </p:sp>
      <p:sp>
        <p:nvSpPr>
          <p:cNvPr id="5" name="Slide Number Placeholder 4">
            <a:extLst>
              <a:ext uri="{FF2B5EF4-FFF2-40B4-BE49-F238E27FC236}">
                <a16:creationId xmlns:a16="http://schemas.microsoft.com/office/drawing/2014/main" id="{56092DE4-81CF-4E80-A386-EFD28088D010}"/>
              </a:ext>
            </a:extLst>
          </p:cNvPr>
          <p:cNvSpPr>
            <a:spLocks noGrp="1"/>
          </p:cNvSpPr>
          <p:nvPr>
            <p:ph type="sldNum" sz="quarter" idx="12"/>
          </p:nvPr>
        </p:nvSpPr>
        <p:spPr/>
        <p:txBody>
          <a:bodyPr/>
          <a:lstStyle>
            <a:lvl1pPr>
              <a:defRPr/>
            </a:lvl1pPr>
          </a:lstStyle>
          <a:p>
            <a:fld id="{96E41164-9787-4696-85F8-193A53553CD5}" type="slidenum">
              <a:rPr lang="sl-SI" altLang="sl-SI"/>
              <a:pPr/>
              <a:t>‹#›</a:t>
            </a:fld>
            <a:endParaRPr lang="sl-SI" altLang="sl-SI"/>
          </a:p>
        </p:txBody>
      </p:sp>
    </p:spTree>
    <p:extLst>
      <p:ext uri="{BB962C8B-B14F-4D97-AF65-F5344CB8AC3E}">
        <p14:creationId xmlns:p14="http://schemas.microsoft.com/office/powerpoint/2010/main" val="12754321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CCDC5F8-0A82-4D82-B923-3827667B0145}"/>
              </a:ext>
            </a:extLst>
          </p:cNvPr>
          <p:cNvSpPr>
            <a:spLocks noGrp="1"/>
          </p:cNvSpPr>
          <p:nvPr>
            <p:ph type="dt" sz="half" idx="10"/>
          </p:nvPr>
        </p:nvSpPr>
        <p:spPr/>
        <p:txBody>
          <a:bodyPr/>
          <a:lstStyle>
            <a:lvl1pPr>
              <a:defRPr/>
            </a:lvl1pPr>
          </a:lstStyle>
          <a:p>
            <a:endParaRPr lang="sl-SI" altLang="sl-SI"/>
          </a:p>
        </p:txBody>
      </p:sp>
      <p:sp>
        <p:nvSpPr>
          <p:cNvPr id="3" name="Footer Placeholder 2">
            <a:extLst>
              <a:ext uri="{FF2B5EF4-FFF2-40B4-BE49-F238E27FC236}">
                <a16:creationId xmlns:a16="http://schemas.microsoft.com/office/drawing/2014/main" id="{0A26E47C-4469-4685-A314-4511C1C24DEE}"/>
              </a:ext>
            </a:extLst>
          </p:cNvPr>
          <p:cNvSpPr>
            <a:spLocks noGrp="1"/>
          </p:cNvSpPr>
          <p:nvPr>
            <p:ph type="ftr" sz="quarter" idx="11"/>
          </p:nvPr>
        </p:nvSpPr>
        <p:spPr/>
        <p:txBody>
          <a:bodyPr/>
          <a:lstStyle>
            <a:lvl1pPr>
              <a:defRPr/>
            </a:lvl1pPr>
          </a:lstStyle>
          <a:p>
            <a:endParaRPr lang="sl-SI" altLang="sl-SI"/>
          </a:p>
        </p:txBody>
      </p:sp>
      <p:sp>
        <p:nvSpPr>
          <p:cNvPr id="4" name="Slide Number Placeholder 3">
            <a:extLst>
              <a:ext uri="{FF2B5EF4-FFF2-40B4-BE49-F238E27FC236}">
                <a16:creationId xmlns:a16="http://schemas.microsoft.com/office/drawing/2014/main" id="{209D06C5-7B3B-4462-B3DA-617C38C1B30D}"/>
              </a:ext>
            </a:extLst>
          </p:cNvPr>
          <p:cNvSpPr>
            <a:spLocks noGrp="1"/>
          </p:cNvSpPr>
          <p:nvPr>
            <p:ph type="sldNum" sz="quarter" idx="12"/>
          </p:nvPr>
        </p:nvSpPr>
        <p:spPr/>
        <p:txBody>
          <a:bodyPr/>
          <a:lstStyle>
            <a:lvl1pPr>
              <a:defRPr/>
            </a:lvl1pPr>
          </a:lstStyle>
          <a:p>
            <a:fld id="{58113DCE-70C6-4817-8EE5-67C393D67C7B}" type="slidenum">
              <a:rPr lang="sl-SI" altLang="sl-SI"/>
              <a:pPr/>
              <a:t>‹#›</a:t>
            </a:fld>
            <a:endParaRPr lang="sl-SI" altLang="sl-SI"/>
          </a:p>
        </p:txBody>
      </p:sp>
    </p:spTree>
    <p:extLst>
      <p:ext uri="{BB962C8B-B14F-4D97-AF65-F5344CB8AC3E}">
        <p14:creationId xmlns:p14="http://schemas.microsoft.com/office/powerpoint/2010/main" val="17139545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4EFA96-DFFA-4ECB-99F6-145F8A24E54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Content Placeholder 2">
            <a:extLst>
              <a:ext uri="{FF2B5EF4-FFF2-40B4-BE49-F238E27FC236}">
                <a16:creationId xmlns:a16="http://schemas.microsoft.com/office/drawing/2014/main" id="{A50D081B-9F37-4673-9BCB-89C2CB1DF403}"/>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a:extLst>
              <a:ext uri="{FF2B5EF4-FFF2-40B4-BE49-F238E27FC236}">
                <a16:creationId xmlns:a16="http://schemas.microsoft.com/office/drawing/2014/main" id="{C1B43AE8-B6A2-42E9-8D88-B870B078C1C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4E52674-2B05-4A3C-AD57-F9F8672B7E66}"/>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C56AB9BC-2117-4CB7-BC0F-149DAF97A2EB}"/>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07A1FEA9-F200-451F-9941-BE8F072EBE2D}"/>
              </a:ext>
            </a:extLst>
          </p:cNvPr>
          <p:cNvSpPr>
            <a:spLocks noGrp="1"/>
          </p:cNvSpPr>
          <p:nvPr>
            <p:ph type="sldNum" sz="quarter" idx="12"/>
          </p:nvPr>
        </p:nvSpPr>
        <p:spPr/>
        <p:txBody>
          <a:bodyPr/>
          <a:lstStyle>
            <a:lvl1pPr>
              <a:defRPr/>
            </a:lvl1pPr>
          </a:lstStyle>
          <a:p>
            <a:fld id="{47A7B9FA-92D4-4322-A13D-9D6F64CB7928}" type="slidenum">
              <a:rPr lang="sl-SI" altLang="sl-SI"/>
              <a:pPr/>
              <a:t>‹#›</a:t>
            </a:fld>
            <a:endParaRPr lang="sl-SI" altLang="sl-SI"/>
          </a:p>
        </p:txBody>
      </p:sp>
    </p:spTree>
    <p:extLst>
      <p:ext uri="{BB962C8B-B14F-4D97-AF65-F5344CB8AC3E}">
        <p14:creationId xmlns:p14="http://schemas.microsoft.com/office/powerpoint/2010/main" val="37962673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A674A-CBBE-423B-A955-2F54B92AB44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Picture Placeholder 2">
            <a:extLst>
              <a:ext uri="{FF2B5EF4-FFF2-40B4-BE49-F238E27FC236}">
                <a16:creationId xmlns:a16="http://schemas.microsoft.com/office/drawing/2014/main" id="{204BF04F-2723-4384-B9C4-0E0BACF16869}"/>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Text Placeholder 3">
            <a:extLst>
              <a:ext uri="{FF2B5EF4-FFF2-40B4-BE49-F238E27FC236}">
                <a16:creationId xmlns:a16="http://schemas.microsoft.com/office/drawing/2014/main" id="{4BAA0B32-8C54-4E64-9819-C36836238F40}"/>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135CBC-DA55-49D3-85B6-37FB0D32DA43}"/>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006212ED-4F2F-4F11-82C8-BACD47C2D04F}"/>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E671C651-2673-4AF7-815E-8AE7F783D327}"/>
              </a:ext>
            </a:extLst>
          </p:cNvPr>
          <p:cNvSpPr>
            <a:spLocks noGrp="1"/>
          </p:cNvSpPr>
          <p:nvPr>
            <p:ph type="sldNum" sz="quarter" idx="12"/>
          </p:nvPr>
        </p:nvSpPr>
        <p:spPr/>
        <p:txBody>
          <a:bodyPr/>
          <a:lstStyle>
            <a:lvl1pPr>
              <a:defRPr/>
            </a:lvl1pPr>
          </a:lstStyle>
          <a:p>
            <a:fld id="{463763B0-729F-4042-8296-6486C3F92BF4}" type="slidenum">
              <a:rPr lang="sl-SI" altLang="sl-SI"/>
              <a:pPr/>
              <a:t>‹#›</a:t>
            </a:fld>
            <a:endParaRPr lang="sl-SI" altLang="sl-SI"/>
          </a:p>
        </p:txBody>
      </p:sp>
    </p:spTree>
    <p:extLst>
      <p:ext uri="{BB962C8B-B14F-4D97-AF65-F5344CB8AC3E}">
        <p14:creationId xmlns:p14="http://schemas.microsoft.com/office/powerpoint/2010/main" val="25343246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ABD03BE3-EE8B-4A17-AF67-96E4040AE443}"/>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sl-SI" altLang="sl-SI"/>
              <a:t>Kliknite, če želite urediti slog naslova matrice</a:t>
            </a:r>
          </a:p>
        </p:txBody>
      </p:sp>
      <p:sp>
        <p:nvSpPr>
          <p:cNvPr id="1027" name="Rectangle 3">
            <a:extLst>
              <a:ext uri="{FF2B5EF4-FFF2-40B4-BE49-F238E27FC236}">
                <a16:creationId xmlns:a16="http://schemas.microsoft.com/office/drawing/2014/main" id="{5978FE59-CF7C-4B21-B7F1-BA080E0DEDA8}"/>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l-SI" altLang="sl-SI"/>
              <a:t>Kliknite, če želite urediti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p>
        </p:txBody>
      </p:sp>
      <p:sp>
        <p:nvSpPr>
          <p:cNvPr id="1028" name="Rectangle 4">
            <a:extLst>
              <a:ext uri="{FF2B5EF4-FFF2-40B4-BE49-F238E27FC236}">
                <a16:creationId xmlns:a16="http://schemas.microsoft.com/office/drawing/2014/main" id="{C5471B6E-46C3-42DE-AA61-664DE9356524}"/>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sl-SI" altLang="sl-SI"/>
          </a:p>
        </p:txBody>
      </p:sp>
      <p:sp>
        <p:nvSpPr>
          <p:cNvPr id="1029" name="Rectangle 5">
            <a:extLst>
              <a:ext uri="{FF2B5EF4-FFF2-40B4-BE49-F238E27FC236}">
                <a16:creationId xmlns:a16="http://schemas.microsoft.com/office/drawing/2014/main" id="{44D9CA63-9B18-4BE3-B9EC-B9871DDA6384}"/>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sl-SI" altLang="sl-SI"/>
          </a:p>
        </p:txBody>
      </p:sp>
      <p:sp>
        <p:nvSpPr>
          <p:cNvPr id="1030" name="Rectangle 6">
            <a:extLst>
              <a:ext uri="{FF2B5EF4-FFF2-40B4-BE49-F238E27FC236}">
                <a16:creationId xmlns:a16="http://schemas.microsoft.com/office/drawing/2014/main" id="{ECBF8A49-8ACF-4B35-9E34-4D642ABB7019}"/>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8693F477-B200-44DE-AC3E-5EB00B737349}" type="slidenum">
              <a:rPr lang="sl-SI" altLang="sl-SI"/>
              <a:pPr/>
              <a:t>‹#›</a:t>
            </a:fld>
            <a:endParaRPr lang="sl-SI" altLang="sl-SI"/>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WordArt 6">
            <a:extLst>
              <a:ext uri="{FF2B5EF4-FFF2-40B4-BE49-F238E27FC236}">
                <a16:creationId xmlns:a16="http://schemas.microsoft.com/office/drawing/2014/main" id="{58DD48F9-F74E-4F76-92F5-B170B5F998BA}"/>
              </a:ext>
            </a:extLst>
          </p:cNvPr>
          <p:cNvSpPr>
            <a:spLocks noChangeArrowheads="1" noChangeShapeType="1" noTextEdit="1"/>
          </p:cNvSpPr>
          <p:nvPr/>
        </p:nvSpPr>
        <p:spPr bwMode="auto">
          <a:xfrm>
            <a:off x="1619250" y="1916113"/>
            <a:ext cx="5903913" cy="1800225"/>
          </a:xfrm>
          <a:prstGeom prst="rect">
            <a:avLst/>
          </a:prstGeom>
        </p:spPr>
        <p:txBody>
          <a:bodyPr wrap="none" fromWordArt="1">
            <a:prstTxWarp prst="textFadeUp">
              <a:avLst>
                <a:gd name="adj" fmla="val 9991"/>
              </a:avLst>
            </a:prstTxWarp>
          </a:bodyPr>
          <a:lstStyle/>
          <a:p>
            <a:pPr algn="ctr"/>
            <a:r>
              <a:rPr lang="sl-SI" sz="3600" kern="10">
                <a:ln w="12700">
                  <a:solidFill>
                    <a:srgbClr val="FFFF00"/>
                  </a:solidFill>
                  <a:round/>
                  <a:headEnd/>
                  <a:tailEnd/>
                </a:ln>
                <a:solidFill>
                  <a:srgbClr val="FF6600"/>
                </a:solidFill>
                <a:effectLst>
                  <a:outerShdw dist="35921" dir="2700000" sy="50000" rotWithShape="0">
                    <a:srgbClr val="875B0D">
                      <a:alpha val="70000"/>
                    </a:srgbClr>
                  </a:outerShdw>
                </a:effectLst>
                <a:latin typeface="Arial Black" panose="020B0A04020102020204" pitchFamily="34" charset="0"/>
              </a:rPr>
              <a:t>Edmond Rostand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a:extLst>
              <a:ext uri="{FF2B5EF4-FFF2-40B4-BE49-F238E27FC236}">
                <a16:creationId xmlns:a16="http://schemas.microsoft.com/office/drawing/2014/main" id="{7DA7A4B3-DC66-47DA-9615-EC70F4CDEB2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08625" y="549275"/>
            <a:ext cx="3325813" cy="4321175"/>
          </a:xfrm>
          <a:prstGeom prst="rect">
            <a:avLst/>
          </a:prstGeom>
          <a:noFill/>
          <a:ln w="9525">
            <a:solidFill>
              <a:srgbClr val="FF99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077" name="Text Box 5">
            <a:extLst>
              <a:ext uri="{FF2B5EF4-FFF2-40B4-BE49-F238E27FC236}">
                <a16:creationId xmlns:a16="http://schemas.microsoft.com/office/drawing/2014/main" id="{9C1867DF-A731-44E9-A99F-0316972C4E76}"/>
              </a:ext>
            </a:extLst>
          </p:cNvPr>
          <p:cNvSpPr txBox="1">
            <a:spLocks noChangeArrowheads="1"/>
          </p:cNvSpPr>
          <p:nvPr/>
        </p:nvSpPr>
        <p:spPr bwMode="auto">
          <a:xfrm>
            <a:off x="395288" y="692150"/>
            <a:ext cx="4248150" cy="2705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Tx/>
              <a:buChar char="-"/>
            </a:pPr>
            <a:r>
              <a:rPr lang="sl-SI" altLang="sl-SI"/>
              <a:t>Rojen 1868 v Marseillu</a:t>
            </a:r>
          </a:p>
          <a:p>
            <a:pPr>
              <a:spcBef>
                <a:spcPct val="50000"/>
              </a:spcBef>
              <a:buFontTx/>
              <a:buChar char="-"/>
            </a:pPr>
            <a:r>
              <a:rPr lang="sl-SI" altLang="sl-SI"/>
              <a:t>Bil je francoski poet in dramatik.</a:t>
            </a:r>
          </a:p>
          <a:p>
            <a:pPr>
              <a:spcBef>
                <a:spcPct val="50000"/>
              </a:spcBef>
              <a:buFontTx/>
              <a:buChar char="-"/>
            </a:pPr>
            <a:r>
              <a:rPr lang="sl-SI" altLang="sl-SI"/>
              <a:t>Najbolj znano delo: Cyranode Bergerac les deux pierrots, ou le souper blanc </a:t>
            </a:r>
          </a:p>
          <a:p>
            <a:pPr>
              <a:spcBef>
                <a:spcPct val="50000"/>
              </a:spcBef>
              <a:buFontTx/>
              <a:buChar char="-"/>
            </a:pPr>
            <a:r>
              <a:rPr lang="sl-SI" altLang="sl-SI"/>
              <a:t>Prva igra: Le gant rouge </a:t>
            </a:r>
          </a:p>
          <a:p>
            <a:pPr>
              <a:spcBef>
                <a:spcPct val="50000"/>
              </a:spcBef>
              <a:buFontTx/>
              <a:buChar char="-"/>
            </a:pPr>
            <a:r>
              <a:rPr lang="sl-SI" altLang="sl-SI"/>
              <a:t>Prva poezija: les musardises</a:t>
            </a:r>
          </a:p>
          <a:p>
            <a:pPr>
              <a:spcBef>
                <a:spcPct val="50000"/>
              </a:spcBef>
              <a:buFontTx/>
              <a:buChar char="-"/>
            </a:pPr>
            <a:r>
              <a:rPr lang="sl-SI" altLang="sl-SI"/>
              <a:t>Umrl: 1918</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Text Box 4">
            <a:extLst>
              <a:ext uri="{FF2B5EF4-FFF2-40B4-BE49-F238E27FC236}">
                <a16:creationId xmlns:a16="http://schemas.microsoft.com/office/drawing/2014/main" id="{FC6CA06D-54D2-48F4-970B-D78C599E5544}"/>
              </a:ext>
            </a:extLst>
          </p:cNvPr>
          <p:cNvSpPr txBox="1">
            <a:spLocks noChangeArrowheads="1"/>
          </p:cNvSpPr>
          <p:nvPr/>
        </p:nvSpPr>
        <p:spPr bwMode="auto">
          <a:xfrm>
            <a:off x="684213" y="404813"/>
            <a:ext cx="7920037" cy="3662362"/>
          </a:xfrm>
          <a:prstGeom prst="rect">
            <a:avLst/>
          </a:prstGeom>
          <a:solidFill>
            <a:schemeClr val="bg1">
              <a:alpha val="42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a:t>OBDOBJE:</a:t>
            </a:r>
          </a:p>
          <a:p>
            <a:r>
              <a:rPr lang="sl-SI" altLang="sl-SI"/>
              <a:t>Umetniška in literarna revolucija, ki se je vršila v večjem delu Evrope proti koncu devetnajstega stoletja in ko jo navadno imenujemo simbolizem (umetnostna smer ob koncu 19. in v začetku 20. stoletja, ki izraža duhovno dojemanje sveta zlasti s simboli), dekadenca (umetnostna smer ob koncu 19. st, ki goji skrajni subjektivizem in misticizem) in neoklasicizem (umetnostna smer, prav tako v enakem obdobju,pomeni pa, obnavljanje motivov in oblik stare grške in rimske umetnosti)</a:t>
            </a:r>
          </a:p>
          <a:p>
            <a:r>
              <a:rPr lang="sl-SI" altLang="sl-SI"/>
              <a:t>. Sledila je dramska literatura, ki se je ukvarjala z osebnimi strastmi in čustvi. Simbolizem, ki je bil ozko povezan s poezijo in večji del svojega pisanja krasil z njenimi čari, je na novo prebudil v Evropi smisel za pesniško dramo. Nastala je poetična dramatika in njen najglasnejši predstavnik v Franciji je bil Rostand.</a:t>
            </a:r>
          </a:p>
        </p:txBody>
      </p:sp>
      <p:pic>
        <p:nvPicPr>
          <p:cNvPr id="4101" name="Picture 5">
            <a:extLst>
              <a:ext uri="{FF2B5EF4-FFF2-40B4-BE49-F238E27FC236}">
                <a16:creationId xmlns:a16="http://schemas.microsoft.com/office/drawing/2014/main" id="{F3E6DCEE-93A7-44FE-ADED-A6CE6A343F6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2275" y="4221163"/>
            <a:ext cx="3097213" cy="2322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WordArt 4">
            <a:extLst>
              <a:ext uri="{FF2B5EF4-FFF2-40B4-BE49-F238E27FC236}">
                <a16:creationId xmlns:a16="http://schemas.microsoft.com/office/drawing/2014/main" id="{4F20BAFE-9A29-4950-9ED9-3753BB210148}"/>
              </a:ext>
            </a:extLst>
          </p:cNvPr>
          <p:cNvSpPr>
            <a:spLocks noChangeArrowheads="1" noChangeShapeType="1" noTextEdit="1"/>
          </p:cNvSpPr>
          <p:nvPr/>
        </p:nvSpPr>
        <p:spPr bwMode="auto">
          <a:xfrm>
            <a:off x="2339975" y="188913"/>
            <a:ext cx="4479925" cy="647700"/>
          </a:xfrm>
          <a:prstGeom prst="rect">
            <a:avLst/>
          </a:prstGeom>
        </p:spPr>
        <p:txBody>
          <a:bodyPr wrap="none" fromWordArt="1">
            <a:prstTxWarp prst="textFadeUp">
              <a:avLst>
                <a:gd name="adj" fmla="val 9991"/>
              </a:avLst>
            </a:prstTxWarp>
          </a:bodyPr>
          <a:lstStyle/>
          <a:p>
            <a:pPr algn="ctr"/>
            <a:r>
              <a:rPr lang="sl-SI" sz="3600" kern="10">
                <a:ln w="12700">
                  <a:solidFill>
                    <a:srgbClr val="B2B2B2"/>
                  </a:solidFill>
                  <a:round/>
                  <a:headEnd/>
                  <a:tailEnd/>
                </a:ln>
                <a:gradFill rotWithShape="0">
                  <a:gsLst>
                    <a:gs pos="0">
                      <a:srgbClr val="520402"/>
                    </a:gs>
                    <a:gs pos="100000">
                      <a:srgbClr val="FFCC00"/>
                    </a:gs>
                  </a:gsLst>
                  <a:lin ang="5400000" scaled="1"/>
                </a:gradFill>
                <a:effectLst>
                  <a:outerShdw dist="35921" dir="2700000" sy="50000" rotWithShape="0">
                    <a:srgbClr val="875B0D">
                      <a:alpha val="70000"/>
                    </a:srgbClr>
                  </a:outerShdw>
                </a:effectLst>
                <a:latin typeface="Arial Black" panose="020B0A04020102020204" pitchFamily="34" charset="0"/>
              </a:rPr>
              <a:t>CYRANO DE BERGERAC</a:t>
            </a:r>
          </a:p>
        </p:txBody>
      </p:sp>
      <p:sp>
        <p:nvSpPr>
          <p:cNvPr id="6149" name="Text Box 5">
            <a:extLst>
              <a:ext uri="{FF2B5EF4-FFF2-40B4-BE49-F238E27FC236}">
                <a16:creationId xmlns:a16="http://schemas.microsoft.com/office/drawing/2014/main" id="{7734C1AB-8D51-4074-9521-8D252D8ED714}"/>
              </a:ext>
            </a:extLst>
          </p:cNvPr>
          <p:cNvSpPr txBox="1">
            <a:spLocks noChangeArrowheads="1"/>
          </p:cNvSpPr>
          <p:nvPr/>
        </p:nvSpPr>
        <p:spPr bwMode="auto">
          <a:xfrm>
            <a:off x="179388" y="1052513"/>
            <a:ext cx="8569325"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sl-SI" altLang="sl-SI"/>
              <a:t>Igra je napisana v petih delih oz. dejanjih prva 4 dejanja se odvijajo 1640 medtem ko se peta odvija leta 1655. Je ena najbolj znanih del napisanih v francoščini in predvajana v obliki filma v kateri v eni izmed njih igra znani francoski igralec Gerrar d Depardiue   ..Celotno delo je napisano v verzu.</a:t>
            </a:r>
          </a:p>
        </p:txBody>
      </p:sp>
      <p:pic>
        <p:nvPicPr>
          <p:cNvPr id="6150" name="Picture 6" descr="neimenovana">
            <a:extLst>
              <a:ext uri="{FF2B5EF4-FFF2-40B4-BE49-F238E27FC236}">
                <a16:creationId xmlns:a16="http://schemas.microsoft.com/office/drawing/2014/main" id="{AA41261C-E30B-4E48-879C-945501460BD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708275"/>
            <a:ext cx="4681538" cy="3165475"/>
          </a:xfrm>
          <a:prstGeom prst="rect">
            <a:avLst/>
          </a:prstGeom>
          <a:noFill/>
          <a:extLst>
            <a:ext uri="{909E8E84-426E-40DD-AFC4-6F175D3DCCD1}">
              <a14:hiddenFill xmlns:a14="http://schemas.microsoft.com/office/drawing/2010/main">
                <a:solidFill>
                  <a:srgbClr val="FFFFFF"/>
                </a:solidFill>
              </a14:hiddenFill>
            </a:ext>
          </a:extLst>
        </p:spPr>
      </p:pic>
      <p:pic>
        <p:nvPicPr>
          <p:cNvPr id="6151" name="Picture 7">
            <a:extLst>
              <a:ext uri="{FF2B5EF4-FFF2-40B4-BE49-F238E27FC236}">
                <a16:creationId xmlns:a16="http://schemas.microsoft.com/office/drawing/2014/main" id="{D0BE3D5E-C950-4EB2-9473-E6A26C220AE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51500" y="2565400"/>
            <a:ext cx="2857500" cy="348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152" name="AutoShape 8">
            <a:extLst>
              <a:ext uri="{FF2B5EF4-FFF2-40B4-BE49-F238E27FC236}">
                <a16:creationId xmlns:a16="http://schemas.microsoft.com/office/drawing/2014/main" id="{C569B203-4B61-49A4-AC58-A35D267CCFBF}"/>
              </a:ext>
            </a:extLst>
          </p:cNvPr>
          <p:cNvSpPr>
            <a:spLocks noChangeArrowheads="1"/>
          </p:cNvSpPr>
          <p:nvPr/>
        </p:nvSpPr>
        <p:spPr bwMode="auto">
          <a:xfrm>
            <a:off x="3995738" y="1916113"/>
            <a:ext cx="2590800" cy="1079500"/>
          </a:xfrm>
          <a:prstGeom prst="wedgeRoundRectCallout">
            <a:avLst>
              <a:gd name="adj1" fmla="val 53736"/>
              <a:gd name="adj2" fmla="val 130884"/>
              <a:gd name="adj3" fmla="val 1666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sl-SI" altLang="sl-SI"/>
              <a:t>Moj nos me vedno prehiteva za 15 minut!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6150"/>
                                        </p:tgtEl>
                                        <p:attrNameLst>
                                          <p:attrName>style.visibility</p:attrName>
                                        </p:attrNameLst>
                                      </p:cBhvr>
                                      <p:to>
                                        <p:strVal val="visible"/>
                                      </p:to>
                                    </p:set>
                                    <p:anim calcmode="lin" valueType="num">
                                      <p:cBhvr additive="base">
                                        <p:cTn id="7" dur="500" fill="hold"/>
                                        <p:tgtEl>
                                          <p:spTgt spid="6150"/>
                                        </p:tgtEl>
                                        <p:attrNameLst>
                                          <p:attrName>ppt_x</p:attrName>
                                        </p:attrNameLst>
                                      </p:cBhvr>
                                      <p:tavLst>
                                        <p:tav tm="0">
                                          <p:val>
                                            <p:strVal val="#ppt_x"/>
                                          </p:val>
                                        </p:tav>
                                        <p:tav tm="100000">
                                          <p:val>
                                            <p:strVal val="#ppt_x"/>
                                          </p:val>
                                        </p:tav>
                                      </p:tavLst>
                                    </p:anim>
                                    <p:anim calcmode="lin" valueType="num">
                                      <p:cBhvr additive="base">
                                        <p:cTn id="8" dur="500" fill="hold"/>
                                        <p:tgtEl>
                                          <p:spTgt spid="6150"/>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151"/>
                                        </p:tgtEl>
                                        <p:attrNameLst>
                                          <p:attrName>style.visibility</p:attrName>
                                        </p:attrNameLst>
                                      </p:cBhvr>
                                      <p:to>
                                        <p:strVal val="visible"/>
                                      </p:to>
                                    </p:set>
                                    <p:anim calcmode="lin" valueType="num">
                                      <p:cBhvr additive="base">
                                        <p:cTn id="11" dur="500" fill="hold"/>
                                        <p:tgtEl>
                                          <p:spTgt spid="6151"/>
                                        </p:tgtEl>
                                        <p:attrNameLst>
                                          <p:attrName>ppt_x</p:attrName>
                                        </p:attrNameLst>
                                      </p:cBhvr>
                                      <p:tavLst>
                                        <p:tav tm="0">
                                          <p:val>
                                            <p:strVal val="#ppt_x"/>
                                          </p:val>
                                        </p:tav>
                                        <p:tav tm="100000">
                                          <p:val>
                                            <p:strVal val="#ppt_x"/>
                                          </p:val>
                                        </p:tav>
                                      </p:tavLst>
                                    </p:anim>
                                    <p:anim calcmode="lin" valueType="num">
                                      <p:cBhvr additive="base">
                                        <p:cTn id="12" dur="500" fill="hold"/>
                                        <p:tgtEl>
                                          <p:spTgt spid="6151"/>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6149"/>
                                        </p:tgtEl>
                                        <p:attrNameLst>
                                          <p:attrName>style.visibility</p:attrName>
                                        </p:attrNameLst>
                                      </p:cBhvr>
                                      <p:to>
                                        <p:strVal val="visible"/>
                                      </p:to>
                                    </p:set>
                                    <p:anim calcmode="lin" valueType="num">
                                      <p:cBhvr additive="base">
                                        <p:cTn id="15" dur="500" fill="hold"/>
                                        <p:tgtEl>
                                          <p:spTgt spid="6149"/>
                                        </p:tgtEl>
                                        <p:attrNameLst>
                                          <p:attrName>ppt_x</p:attrName>
                                        </p:attrNameLst>
                                      </p:cBhvr>
                                      <p:tavLst>
                                        <p:tav tm="0">
                                          <p:val>
                                            <p:strVal val="#ppt_x"/>
                                          </p:val>
                                        </p:tav>
                                        <p:tav tm="100000">
                                          <p:val>
                                            <p:strVal val="#ppt_x"/>
                                          </p:val>
                                        </p:tav>
                                      </p:tavLst>
                                    </p:anim>
                                    <p:anim calcmode="lin" valueType="num">
                                      <p:cBhvr additive="base">
                                        <p:cTn id="16" dur="500" fill="hold"/>
                                        <p:tgtEl>
                                          <p:spTgt spid="6149"/>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6148"/>
                                        </p:tgtEl>
                                        <p:attrNameLst>
                                          <p:attrName>style.visibility</p:attrName>
                                        </p:attrNameLst>
                                      </p:cBhvr>
                                      <p:to>
                                        <p:strVal val="visible"/>
                                      </p:to>
                                    </p:set>
                                    <p:anim calcmode="lin" valueType="num">
                                      <p:cBhvr additive="base">
                                        <p:cTn id="19" dur="500" fill="hold"/>
                                        <p:tgtEl>
                                          <p:spTgt spid="6148"/>
                                        </p:tgtEl>
                                        <p:attrNameLst>
                                          <p:attrName>ppt_x</p:attrName>
                                        </p:attrNameLst>
                                      </p:cBhvr>
                                      <p:tavLst>
                                        <p:tav tm="0">
                                          <p:val>
                                            <p:strVal val="#ppt_x"/>
                                          </p:val>
                                        </p:tav>
                                        <p:tav tm="100000">
                                          <p:val>
                                            <p:strVal val="#ppt_x"/>
                                          </p:val>
                                        </p:tav>
                                      </p:tavLst>
                                    </p:anim>
                                    <p:anim calcmode="lin" valueType="num">
                                      <p:cBhvr additive="base">
                                        <p:cTn id="20" dur="500" fill="hold"/>
                                        <p:tgtEl>
                                          <p:spTgt spid="6148"/>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152"/>
                                        </p:tgtEl>
                                        <p:attrNameLst>
                                          <p:attrName>style.visibility</p:attrName>
                                        </p:attrNameLst>
                                      </p:cBhvr>
                                      <p:to>
                                        <p:strVal val="visible"/>
                                      </p:to>
                                    </p:set>
                                    <p:anim calcmode="lin" valueType="num">
                                      <p:cBhvr additive="base">
                                        <p:cTn id="25" dur="500" fill="hold"/>
                                        <p:tgtEl>
                                          <p:spTgt spid="6152"/>
                                        </p:tgtEl>
                                        <p:attrNameLst>
                                          <p:attrName>ppt_x</p:attrName>
                                        </p:attrNameLst>
                                      </p:cBhvr>
                                      <p:tavLst>
                                        <p:tav tm="0">
                                          <p:val>
                                            <p:strVal val="#ppt_x"/>
                                          </p:val>
                                        </p:tav>
                                        <p:tav tm="100000">
                                          <p:val>
                                            <p:strVal val="#ppt_x"/>
                                          </p:val>
                                        </p:tav>
                                      </p:tavLst>
                                    </p:anim>
                                    <p:anim calcmode="lin" valueType="num">
                                      <p:cBhvr additive="base">
                                        <p:cTn id="26" dur="500" fill="hold"/>
                                        <p:tgtEl>
                                          <p:spTgt spid="615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9" grpId="0"/>
      <p:bldP spid="615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ext Box 4">
            <a:extLst>
              <a:ext uri="{FF2B5EF4-FFF2-40B4-BE49-F238E27FC236}">
                <a16:creationId xmlns:a16="http://schemas.microsoft.com/office/drawing/2014/main" id="{5AC5831D-F30D-4A6F-BE8F-8FF723721E23}"/>
              </a:ext>
            </a:extLst>
          </p:cNvPr>
          <p:cNvSpPr txBox="1">
            <a:spLocks noChangeArrowheads="1"/>
          </p:cNvSpPr>
          <p:nvPr/>
        </p:nvSpPr>
        <p:spPr bwMode="auto">
          <a:xfrm>
            <a:off x="179388" y="188913"/>
            <a:ext cx="7416800" cy="6134100"/>
          </a:xfrm>
          <a:prstGeom prst="rect">
            <a:avLst/>
          </a:prstGeom>
          <a:solidFill>
            <a:schemeClr val="bg1">
              <a:alpha val="39999"/>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a:t>OZNAKA OSEB: </a:t>
            </a:r>
          </a:p>
          <a:p>
            <a:r>
              <a:rPr lang="sl-SI" altLang="sl-SI"/>
              <a:t>CYRANO DE BERGERAC:</a:t>
            </a:r>
          </a:p>
          <a:p>
            <a:r>
              <a:rPr lang="sl-SI" altLang="sl-SI"/>
              <a:t>Agresiven vojni kadet, slovel po izredni spretnosti v mečevanju, nastopil je proti vsakemu, ki mu je stal na poti, bil je zelo izzivalen in pogumen. Imel pa je nenormalno velik nos, ki ga je tudi zaznamoval. Bil  je tudi izvrsten pesnik, zapeljivec, saj je znal s svojimi verzi in pismi obnoreti marsikatero žensko, a najbolj svojo sestrično v katero je tudi bil zaljubljen.</a:t>
            </a:r>
          </a:p>
          <a:p>
            <a:r>
              <a:rPr lang="sl-SI" altLang="sl-SI"/>
              <a:t>ROKSANA:</a:t>
            </a:r>
          </a:p>
          <a:p>
            <a:r>
              <a:rPr lang="sl-SI" altLang="sl-SI"/>
              <a:t>Mestna gospodična, mehkega srca. Cyranoja je zelo cenila in spoštovala, kot bratranca, sprva mu je tudi pomagala na navajanje mestnega življenja. Zapeljati pa jo je znal le Cyrano, pristala je na čutne, edinstvene in res prave ljubeče besede in ne na le lepe prazne besede Kristjana. Zaljubljena je bila v Cyranojeve pisma, za katere je mislila, da so od Kristjana, a je Kristjan prvi zvedel, da ona ljubi Cyranojeve pisma in ne njega.   </a:t>
            </a:r>
          </a:p>
          <a:p>
            <a:r>
              <a:rPr lang="sl-SI" altLang="sl-SI"/>
              <a:t>KRISTJAN:</a:t>
            </a:r>
          </a:p>
          <a:p>
            <a:r>
              <a:rPr lang="sl-SI" altLang="sl-SI"/>
              <a:t>Novinec pri vojnih kadetih, ki se sprva norčuje iz Cyranojevega nosu, a se kaj hitro dodobra razume z njim. Sam je bil zaljubljen v Roksano, a ji ni in ni znal dvoriti, za sebe je rekel, da je zabit in da ne zna z ženskami, kar res ni znal. Bil je tudi pogumen in razumen človek, padel je v vojni proti Špancem.</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WordArt 4">
            <a:extLst>
              <a:ext uri="{FF2B5EF4-FFF2-40B4-BE49-F238E27FC236}">
                <a16:creationId xmlns:a16="http://schemas.microsoft.com/office/drawing/2014/main" id="{0A802C3A-1A98-4C71-83AC-DFBA2EAB76DE}"/>
              </a:ext>
            </a:extLst>
          </p:cNvPr>
          <p:cNvSpPr>
            <a:spLocks noChangeArrowheads="1" noChangeShapeType="1" noTextEdit="1"/>
          </p:cNvSpPr>
          <p:nvPr/>
        </p:nvSpPr>
        <p:spPr bwMode="auto">
          <a:xfrm>
            <a:off x="3779838" y="2636838"/>
            <a:ext cx="1368425" cy="647700"/>
          </a:xfrm>
          <a:prstGeom prst="rect">
            <a:avLst/>
          </a:prstGeom>
        </p:spPr>
        <p:txBody>
          <a:bodyPr wrap="none" fromWordArt="1">
            <a:prstTxWarp prst="textFadeUp">
              <a:avLst>
                <a:gd name="adj" fmla="val 9991"/>
              </a:avLst>
            </a:prstTxWarp>
          </a:bodyPr>
          <a:lstStyle/>
          <a:p>
            <a:pPr algn="ctr"/>
            <a:r>
              <a:rPr lang="sl-SI" sz="3600" kern="10">
                <a:ln w="12700">
                  <a:solidFill>
                    <a:srgbClr val="B2B2B2"/>
                  </a:solidFill>
                  <a:round/>
                  <a:headEnd/>
                  <a:tailEnd/>
                </a:ln>
                <a:gradFill rotWithShape="0">
                  <a:gsLst>
                    <a:gs pos="0">
                      <a:srgbClr val="520402"/>
                    </a:gs>
                    <a:gs pos="100000">
                      <a:srgbClr val="FFCC00"/>
                    </a:gs>
                  </a:gsLst>
                  <a:lin ang="5400000" scaled="1"/>
                </a:gradFill>
                <a:effectLst>
                  <a:outerShdw dist="35921" dir="2700000" sy="50000" rotWithShape="0">
                    <a:srgbClr val="875B0D">
                      <a:alpha val="70000"/>
                    </a:srgbClr>
                  </a:outerShdw>
                </a:effectLst>
                <a:latin typeface="Arial Black" panose="020B0A04020102020204" pitchFamily="34" charset="0"/>
              </a:rPr>
              <a:t>Hvala!</a:t>
            </a:r>
          </a:p>
        </p:txBody>
      </p:sp>
    </p:spTree>
  </p:cSld>
  <p:clrMapOvr>
    <a:masterClrMapping/>
  </p:clrMapOvr>
</p:sld>
</file>

<file path=ppt/theme/theme1.xml><?xml version="1.0" encoding="utf-8"?>
<a:theme xmlns:a="http://schemas.openxmlformats.org/drawingml/2006/main" name="Privzeti načrt">
  <a:themeElements>
    <a:clrScheme name="Privzeti načr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rivzeti načr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Privzeti načr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ivzeti načr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ivzeti načr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ivzeti načr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ivzeti načr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ivzeti načr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ivzeti načr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ivzeti načr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ivzeti načr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ivzeti načr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ivzeti načr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ivzeti načr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497</Words>
  <Application>Microsoft Office PowerPoint</Application>
  <PresentationFormat>On-screen Show (4:3)</PresentationFormat>
  <Paragraphs>21</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Arial Black</vt:lpstr>
      <vt:lpstr>Privzeti načrt</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2019-06-03T09:09:02Z</dcterms:created>
  <dcterms:modified xsi:type="dcterms:W3CDTF">2019-06-03T09:09:02Z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