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38" autoAdjust="0"/>
    <p:restoredTop sz="94641" autoAdjust="0"/>
  </p:normalViewPr>
  <p:slideViewPr>
    <p:cSldViewPr snapToGrid="0">
      <p:cViewPr varScale="1">
        <p:scale>
          <a:sx n="72" d="100"/>
          <a:sy n="72" d="100"/>
        </p:scale>
        <p:origin x="78" y="8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AD924701-07A5-4A8B-9E51-C4C5CD7C82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885C709-835C-4AF7-8F8C-1F228E6D42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0066E5-FD0D-4293-AC4F-4C581C19EE5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4" name="Označba mesta stranske slike 3">
            <a:extLst>
              <a:ext uri="{FF2B5EF4-FFF2-40B4-BE49-F238E27FC236}">
                <a16:creationId xmlns:a16="http://schemas.microsoft.com/office/drawing/2014/main" id="{13B2EBAA-5D97-4935-A76A-E6CB1D74E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Označba mesta opomb 4">
            <a:extLst>
              <a:ext uri="{FF2B5EF4-FFF2-40B4-BE49-F238E27FC236}">
                <a16:creationId xmlns:a16="http://schemas.microsoft.com/office/drawing/2014/main" id="{4C7E1F62-44C4-454A-B5E1-CFF8C10BF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  <a:endParaRPr lang="en-GB" noProof="0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821EEB2-BCF7-4408-B51F-863F5BBBE4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07CD02A-5C5A-4F52-9B2D-5796EB60CB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2AF1FD5-3900-47EB-8465-51BB932D1041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značba mesta stranske slike 1">
            <a:extLst>
              <a:ext uri="{FF2B5EF4-FFF2-40B4-BE49-F238E27FC236}">
                <a16:creationId xmlns:a16="http://schemas.microsoft.com/office/drawing/2014/main" id="{E37A0D4F-7735-4468-BDA9-9092309C40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Označba mesta opomb 2">
            <a:extLst>
              <a:ext uri="{FF2B5EF4-FFF2-40B4-BE49-F238E27FC236}">
                <a16:creationId xmlns:a16="http://schemas.microsoft.com/office/drawing/2014/main" id="{C612D20A-E37E-4D3C-822B-4F0206C73A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l-SI"/>
          </a:p>
        </p:txBody>
      </p:sp>
      <p:sp>
        <p:nvSpPr>
          <p:cNvPr id="11268" name="Označba mesta številke diapozitiva 3">
            <a:extLst>
              <a:ext uri="{FF2B5EF4-FFF2-40B4-BE49-F238E27FC236}">
                <a16:creationId xmlns:a16="http://schemas.microsoft.com/office/drawing/2014/main" id="{FEE80E13-459E-4E56-8373-C7AD738A91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FFA7F49E-D049-485F-B3B5-6DD4CB1B94EB}" type="slidenum">
              <a:rPr lang="en-GB" altLang="sl-SI">
                <a:latin typeface="Calibri" panose="020F0502020204030204" pitchFamily="34" charset="0"/>
              </a:rPr>
              <a:pPr/>
              <a:t>4</a:t>
            </a:fld>
            <a:endParaRPr lang="en-GB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6F003C01-8413-4456-975E-2DA1245FB4F4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E524B66-0E4C-4009-9C7E-87F48463A182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3E13E81-8D16-4743-B20A-9EB5D8EAA02C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03F52DC1-9D16-4CB3-B403-B1D7174100AC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643B4C70-8F53-4EAC-8BA6-D38CCD78EEEE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E72F1BFE-1F11-4C3E-9ED5-73C09187D1E9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4DAB9536-73BA-4AA9-A333-91A8E4D4E1BF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D6CFEBE3-3965-4B1A-9902-E7DC69AE5E76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25B69182-B4DB-4CE8-B7EF-5EBE99BCD00B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BDD42811-A833-4F6B-8F22-ADCE360E1265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629D3F6-0D05-411D-878F-C0442DFCC113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9E753FB-5252-45DF-A1DF-0B7B3A03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0253-16FE-4108-BF77-C80A3BB5BBB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46BC43B-CD9C-47C9-8D85-62F6E663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F971415-82A6-43F0-AF02-80610D37F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AE1A8-5DED-4E97-9C41-799B860B3D3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9094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ADEF1-DCA3-4CA3-8C11-90E481B7B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2F74-95B8-409E-8748-1AC6B48363B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4D254-5BA0-4B53-B538-CD9A366B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1265B-7BBA-4764-862B-6B1FD27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30AA4-EA55-4D30-83B7-F0B604B6C4C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8589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7F7C863F-34DF-4A9B-94C1-D636C8C7F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sl-SI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98C05631-8735-4869-94BA-72168A8A9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sl-SI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sl-SI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42EF7E-0374-4AEF-BF28-0B5063AE743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E3BE-4FBB-4660-91D7-CC6DA5EE5DD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678206-66F4-4787-A858-B890FED5D0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B634AE-1564-494A-A8A3-07C3FEA3D4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5A33612-7956-4621-A370-F27D47A3729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4120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01406-931E-4F1F-91DE-D388CA94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66C1-0B44-459A-993A-422B7F6840B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3E5AC-8369-40FE-A6C4-3820DD67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22D90-C3BD-4874-A300-90449F3D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82368-530B-4AC5-B1E4-D7A024F0995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4540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26E80BBE-0DD2-495F-AAA2-092CDB3BA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sl-SI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7DEAB17C-A619-4CFD-988B-B9EF6BC7E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sl-SI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6C883D-BDEB-4291-A8B3-A36D8BF3D95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EC67-1662-47AE-9575-06ED710DE25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6ADC60-852D-4D70-B71B-81791463192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E1E95B-39D4-4739-A1E2-7893BE9B26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20716A7-86B2-4D96-B5CE-E47F65A5D53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94160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E7B3DB-2C07-4878-B302-E644735FA7F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E147D-369E-40DC-BECC-273D8E6A657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473B5D-34D3-4945-8626-5F08ABCA56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8213D1-4B66-4B8C-83CA-07DAFAD02F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7C20CA4-02A7-49CB-AB61-B0AD90F597E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98110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BEBEC-00AC-4230-AECB-05166D4F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5406-AD2F-4D75-B81A-C40DCF4FDD1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2225B-8439-44E2-B7C4-53B600E7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B92D7-B4DF-4768-AE3D-A8D6DB70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45EC0-0E21-41A2-8372-B015B1DB443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77702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47D6D-58FA-4EF8-90A9-94FCA4C5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FAF9C-98CF-48BD-B124-2CD22932152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BEE1B-C9A6-4FE5-B924-677F035E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6642B-29E2-40D0-AAED-63B47501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C4A74-EFC2-4CCC-9BA7-BFA7DEE6DC3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5522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71962-040F-4BC0-A6C6-8926BE19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5951-1F67-4B52-A183-555620AF08F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CFA81-4436-49C1-8652-66E2ED66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BCE2-A127-44B8-978D-C10BE1FA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FE56A-39CA-496E-B336-D95E7CD8372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9158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3561E-0580-4CE7-B920-E7DCF90D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AD96-8043-43E1-A4C8-97918B3CA55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55C85-162E-4A2B-A1AC-D9340C35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6806-3FD2-48AE-90D6-C59AA157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61972-00C5-4E25-9E31-634F0280588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3948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1BA7FF-9C44-406E-81F6-6A5AC96D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1EA66-49E4-4CD1-88A0-5703D362D99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E115EB-6DAD-493B-AA05-1C9D3248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F7370D-17D9-4B2D-862B-74AA22F54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C4F78-F429-4B51-88E6-33B29E6F909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1178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B468D4-7919-440D-B937-D1343B51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1694-EBFF-46D2-9544-2C678841FF6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E14B20-EC57-457B-9F84-21370486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5D23CAC-E9EC-4D13-8AC1-DD6F3DAF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2AB64-8F0B-4C7E-9771-4503B506F6C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1967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41B9A94-0A1D-48E8-8E4A-722179D9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8B29-4D58-499E-8ABB-80EF4CF9D51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DBADAF-F61E-41D3-9728-58CF487E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E5BE48-E7CF-4D09-AE22-DFCA170A7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7A61F-9427-41A2-BC0A-EA21F4741B5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0894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00DE6F-8948-4574-94B0-4EB4E81A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817DE-4FDA-4C78-BC26-77B6D4D4E33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C9A5B1-0174-4881-90A6-75A3BFC9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B5239F-DC29-42B3-A8F5-E5E455F7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B3E78-95A9-49F8-B4D1-924B2F08F48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42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400DF5-735D-4764-A63E-7FE9D9E9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3EE7-2AB0-4286-A592-B3116EB3C3F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A2E9A5-7CFB-41CF-8F1C-BC57D3F7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3728A7-0866-4502-897B-9CBA9C27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F75B0-AB81-4B1E-97CC-7552E694FF4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656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 dirty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51CD3C-F525-4944-9CF0-7400AD14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31C01-906E-4D31-AE6D-38FA667260D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C69C9F-0E32-42E0-BCB9-5358ABD0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B52720-8C63-4FE9-BFF7-14624056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EE9E7-3058-4776-AEE6-E1E307994CE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4522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8D73A31F-D65D-4DB2-ADEC-D8B0A122480B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4EC3709-1D0D-4611-9CF7-8EB3E5D7EFB0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DEF4AA9-5FC1-4864-BF77-729E9A26B140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748EC7A8-A291-4186-B6EB-5889FD62469D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F2707C6E-976B-4A6E-B93A-DB893B6FFC21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F1EA4711-0136-4C5B-BA40-48C98DECD107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83B531F8-9791-4EB1-8FFB-396D69431716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E3CE8295-F0B5-4BD1-9634-3DFC8BABBBB0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E52EA374-51C3-4682-8DE6-BFE792B77D6C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C333E02E-4AA1-466E-AD86-0A2BB4C9C535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437F6ED1-BF0E-4F78-8626-616B3150C834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8ABF15E2-F068-4879-9216-754AA99394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6EE38AA-96F1-4A7C-98D2-AD484EF39C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82753-291F-4C01-84C9-C6E6DF355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A4BAC6-30CC-4D23-9A79-76849A6049F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D19D1-B54F-484C-9EC8-6FDB0957F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6E40-9419-4CBE-85A9-583A6F3E8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AB264E-404D-47DE-B40A-A1323424A84A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5" r:id="rId11"/>
    <p:sldLayoutId id="2147483680" r:id="rId12"/>
    <p:sldLayoutId id="2147483686" r:id="rId13"/>
    <p:sldLayoutId id="2147483681" r:id="rId14"/>
    <p:sldLayoutId id="2147483682" r:id="rId15"/>
    <p:sldLayoutId id="2147483683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7AC9D103-79EA-40E1-9C7E-7104014D1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888" y="1571625"/>
            <a:ext cx="7766050" cy="971550"/>
          </a:xfrm>
        </p:spPr>
        <p:txBody>
          <a:bodyPr/>
          <a:lstStyle/>
          <a:p>
            <a:pPr algn="ctr"/>
            <a:r>
              <a:rPr lang="sl-SI" altLang="sl-SI"/>
              <a:t>Zeleno jezero</a:t>
            </a:r>
            <a:endParaRPr lang="en-GB" altLang="sl-SI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0B5E68F-21AE-4193-A903-74841B43B7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51412A-0390-4210-9D1E-BA24978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47700"/>
            <a:ext cx="8596312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Avtor																																																					</a:t>
            </a:r>
            <a:endParaRPr lang="en-GB" dirty="0"/>
          </a:p>
        </p:txBody>
      </p:sp>
      <p:sp>
        <p:nvSpPr>
          <p:cNvPr id="6147" name="Označba mesta vsebine 2">
            <a:extLst>
              <a:ext uri="{FF2B5EF4-FFF2-40B4-BE49-F238E27FC236}">
                <a16:creationId xmlns:a16="http://schemas.microsoft.com/office/drawing/2014/main" id="{BAB945B8-FFD0-4E51-8B6E-55229E0F1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Louis Sachar: 20 marec 1954, 61 let, Texas, hčerka. 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1DA701FE-AAB7-428B-A288-AEB431AD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3B814F-DB14-4995-B910-57A900604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Tema: Knjiga govori o otrocih, ki  so poredni zato morajo v  koloniji kopati luknje.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Knjiga  je pustolovski roman.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Dogaja se na izsušenem zelenem jezeru v Ameriki in  na gori veliki palec.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Dogaja se v bližnji  preteklosti.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09F0B69F-8985-40F3-9E05-16D1A3E4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sl-SI"/>
          </a:p>
        </p:txBody>
      </p:sp>
      <p:sp>
        <p:nvSpPr>
          <p:cNvPr id="8195" name="Označba mesta vsebine 2">
            <a:extLst>
              <a:ext uri="{FF2B5EF4-FFF2-40B4-BE49-F238E27FC236}">
                <a16:creationId xmlns:a16="http://schemas.microsoft.com/office/drawing/2014/main" id="{4922F46E-25FC-46AF-B94A-E8EC74C05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236788"/>
            <a:ext cx="8596312" cy="38814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Glavna oseba: Fant Stanley,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Njegovi prijatelji Nula, magnet, Cikcak, Kalamar, Dihur,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Gospod šef, gospod Pendanski. </a:t>
            </a:r>
            <a:endParaRPr lang="en-GB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065B5D4D-60D0-4418-A6E1-65A1BC03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sl-SI"/>
          </a:p>
        </p:txBody>
      </p:sp>
      <p:sp>
        <p:nvSpPr>
          <p:cNvPr id="9219" name="Označba mesta vsebine 2">
            <a:extLst>
              <a:ext uri="{FF2B5EF4-FFF2-40B4-BE49-F238E27FC236}">
                <a16:creationId xmlns:a16="http://schemas.microsoft.com/office/drawing/2014/main" id="{BC85E9AD-DB25-4908-AC4A-FFF03AFDC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Zanimiv dogodek: Stanley zbeži iz kolonije tako, da se odpelje z tovornjakom in ga zapelje  v luknjo.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Pisateljevo sporočilo:  </a:t>
            </a:r>
            <a:r>
              <a:rPr lang="it-IT" altLang="sl-SI"/>
              <a:t> Ljudi ne smemo kriviti za nekatere</a:t>
            </a:r>
            <a:r>
              <a:rPr lang="sl-SI" altLang="sl-SI"/>
              <a:t> </a:t>
            </a:r>
            <a:r>
              <a:rPr lang="it-IT" altLang="sl-SI"/>
              <a:t>stvari če nismo prepričani, da so resnične.</a:t>
            </a: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it-IT" altLang="sl-SI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108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Gladko</vt:lpstr>
      <vt:lpstr>Zeleno jezero</vt:lpstr>
      <vt:lpstr>Avtor                                               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2019-06-03T09:09:03Z</dcterms:created>
  <dcterms:modified xsi:type="dcterms:W3CDTF">2019-06-03T09:09:03Z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