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102" d="100"/>
          <a:sy n="102" d="100"/>
        </p:scale>
        <p:origin x="264" y="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3835CC2C-1942-4735-8255-961FCF8003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6DAB1AD3-F84D-42CC-B916-6CB1B748ECF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D0A1434-F0F0-4994-87B2-A091A564555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noge 3">
            <a:extLst>
              <a:ext uri="{FF2B5EF4-FFF2-40B4-BE49-F238E27FC236}">
                <a16:creationId xmlns:a16="http://schemas.microsoft.com/office/drawing/2014/main" id="{A50B8018-53C1-4FAC-8D17-81997B01DD6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>
            <a:extLst>
              <a:ext uri="{FF2B5EF4-FFF2-40B4-BE49-F238E27FC236}">
                <a16:creationId xmlns:a16="http://schemas.microsoft.com/office/drawing/2014/main" id="{64C0BE07-529B-43F7-AC2B-EB83E0D7AC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EA76799-A5A1-46FD-8D21-6F9F0B92AA5A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6A89D4A4-5021-4C44-AC56-1F65D34070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65256E0F-8EE5-4C75-9181-E0AD9385280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717B101-1976-42DA-871C-16C9683087E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stranske slike 3">
            <a:extLst>
              <a:ext uri="{FF2B5EF4-FFF2-40B4-BE49-F238E27FC236}">
                <a16:creationId xmlns:a16="http://schemas.microsoft.com/office/drawing/2014/main" id="{A656D2D7-242F-47CC-9FB8-BF842DA339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>
            <a:extLst>
              <a:ext uri="{FF2B5EF4-FFF2-40B4-BE49-F238E27FC236}">
                <a16:creationId xmlns:a16="http://schemas.microsoft.com/office/drawing/2014/main" id="{AB069445-C73C-4C5A-8C57-4549DA036E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/>
              <a:t>Kliknite, če želite urediti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80D05B85-11E9-43C8-A7EC-BD8858F5D38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87983776-3F0D-4C0A-A7B2-BA280F9594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15EEABE-59A1-402D-98D2-3AF128B0DB90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grada stranske slike 1">
            <a:extLst>
              <a:ext uri="{FF2B5EF4-FFF2-40B4-BE49-F238E27FC236}">
                <a16:creationId xmlns:a16="http://schemas.microsoft.com/office/drawing/2014/main" id="{B8E949F8-44AC-460A-AF82-60ADB0D592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Ograda opomb 2">
            <a:extLst>
              <a:ext uri="{FF2B5EF4-FFF2-40B4-BE49-F238E27FC236}">
                <a16:creationId xmlns:a16="http://schemas.microsoft.com/office/drawing/2014/main" id="{2A320199-7880-4DE8-AC39-3A079E6422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altLang="sl-SI"/>
          </a:p>
        </p:txBody>
      </p:sp>
      <p:sp>
        <p:nvSpPr>
          <p:cNvPr id="16387" name="Ograda številke diapozitiva 3">
            <a:extLst>
              <a:ext uri="{FF2B5EF4-FFF2-40B4-BE49-F238E27FC236}">
                <a16:creationId xmlns:a16="http://schemas.microsoft.com/office/drawing/2014/main" id="{C18AA37B-2A49-425A-A9F2-B57A73AA46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02BF731-8494-44D3-898E-A13DE10EC211}" type="slidenum">
              <a:rPr lang="sl-SI" altLang="sl-SI">
                <a:latin typeface="Calibri" panose="020F0502020204030204" pitchFamily="34" charset="0"/>
              </a:rPr>
              <a:pPr eaLnBrk="1" hangingPunct="1"/>
              <a:t>1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grada stranske slike 1">
            <a:extLst>
              <a:ext uri="{FF2B5EF4-FFF2-40B4-BE49-F238E27FC236}">
                <a16:creationId xmlns:a16="http://schemas.microsoft.com/office/drawing/2014/main" id="{193FBD63-9CF6-49AE-82A3-36AF16CBD0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Ograda opomb 2">
            <a:extLst>
              <a:ext uri="{FF2B5EF4-FFF2-40B4-BE49-F238E27FC236}">
                <a16:creationId xmlns:a16="http://schemas.microsoft.com/office/drawing/2014/main" id="{7B6B7505-43CE-4F15-9E84-F3528D4789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altLang="sl-SI"/>
          </a:p>
        </p:txBody>
      </p:sp>
      <p:sp>
        <p:nvSpPr>
          <p:cNvPr id="19459" name="Ograda številke diapozitiva 3">
            <a:extLst>
              <a:ext uri="{FF2B5EF4-FFF2-40B4-BE49-F238E27FC236}">
                <a16:creationId xmlns:a16="http://schemas.microsoft.com/office/drawing/2014/main" id="{2681B8E6-5F7C-4C62-8827-7059626803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A7A800E-B2B3-4109-B961-CA0F28F1570C}" type="slidenum">
              <a:rPr lang="sl-SI" altLang="sl-SI">
                <a:latin typeface="Calibri" panose="020F0502020204030204" pitchFamily="34" charset="0"/>
              </a:rPr>
              <a:pPr eaLnBrk="1" hangingPunct="1"/>
              <a:t>3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4" name="Ograda datuma 29">
            <a:extLst>
              <a:ext uri="{FF2B5EF4-FFF2-40B4-BE49-F238E27FC236}">
                <a16:creationId xmlns:a16="http://schemas.microsoft.com/office/drawing/2014/main" id="{D7D7C1F4-028E-426F-AD2C-DAFBD547F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652EF-0B9C-4317-8905-FDFE8595085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18">
            <a:extLst>
              <a:ext uri="{FF2B5EF4-FFF2-40B4-BE49-F238E27FC236}">
                <a16:creationId xmlns:a16="http://schemas.microsoft.com/office/drawing/2014/main" id="{330C5FFB-FDE7-4A3C-A6A3-EA5025EC9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MATEJA STELE</a:t>
            </a:r>
          </a:p>
        </p:txBody>
      </p:sp>
      <p:sp>
        <p:nvSpPr>
          <p:cNvPr id="6" name="Ograda številke diapozitiva 26">
            <a:extLst>
              <a:ext uri="{FF2B5EF4-FFF2-40B4-BE49-F238E27FC236}">
                <a16:creationId xmlns:a16="http://schemas.microsoft.com/office/drawing/2014/main" id="{8319AC18-F0A0-4F89-9E8F-06EBF4707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0A3890-64A7-45C8-B348-78AD6EF0192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38367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9962E682-75FA-4861-99AA-29F0B1919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33E04-6F88-414C-A973-47FE42305D7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1628D9FC-CB06-4C0E-A680-030A91D83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F0A2BA41-6D77-4BFD-8851-1664557BB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C6787B-7491-4C46-A6D2-0654C9637A5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91676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418790B7-8474-44C3-98FB-6944B191E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25568-E623-422C-8405-093F3EB4037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2B6C0862-57A9-40D4-9F79-D99B3B6D0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FB7378F3-704A-464F-BEF4-2F12A92EA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0E2610-E2D7-4A4B-AA5E-00DE8682E57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38191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ACFC3087-6777-4079-93E0-BC8C4EE7E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A2D43-214F-4789-9847-13CAE7D2283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B05A409D-8CD6-47EC-9525-CED900184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A2BB5116-EAAA-4BFF-9BA9-E77AD5F13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18D03-1379-4A22-BCF2-FB533E2CD07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49427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05D7F226-F659-4120-A3F6-4FE779B2A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3E9E7-1F0A-48C7-9388-488D8FF5766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207CFF76-551C-49BB-9C22-CB9211C5B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D93D6DAF-EA2D-4199-9BD9-2321CBDAE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062B4-4AB0-4B35-B5CA-46A4ABBF1C9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98541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9">
            <a:extLst>
              <a:ext uri="{FF2B5EF4-FFF2-40B4-BE49-F238E27FC236}">
                <a16:creationId xmlns:a16="http://schemas.microsoft.com/office/drawing/2014/main" id="{17E66524-74CB-44EC-BFD0-743D10169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B63EC-5DA2-437F-BDCC-8C5BEF15D63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21">
            <a:extLst>
              <a:ext uri="{FF2B5EF4-FFF2-40B4-BE49-F238E27FC236}">
                <a16:creationId xmlns:a16="http://schemas.microsoft.com/office/drawing/2014/main" id="{90EB560F-E166-46AF-9951-99BF34DDD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17">
            <a:extLst>
              <a:ext uri="{FF2B5EF4-FFF2-40B4-BE49-F238E27FC236}">
                <a16:creationId xmlns:a16="http://schemas.microsoft.com/office/drawing/2014/main" id="{22BA191B-FFC7-426A-A9AB-23BC0A95A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4355D3-2B28-425F-A6BE-9B671A81CAB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11762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9">
            <a:extLst>
              <a:ext uri="{FF2B5EF4-FFF2-40B4-BE49-F238E27FC236}">
                <a16:creationId xmlns:a16="http://schemas.microsoft.com/office/drawing/2014/main" id="{32B0A992-77DB-44CF-91A3-6262A3CCF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B402A-1BC2-43A4-8456-77A4FFF1818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Ograda noge 21">
            <a:extLst>
              <a:ext uri="{FF2B5EF4-FFF2-40B4-BE49-F238E27FC236}">
                <a16:creationId xmlns:a16="http://schemas.microsoft.com/office/drawing/2014/main" id="{7567957D-3068-4FBC-8E64-F84445C17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17">
            <a:extLst>
              <a:ext uri="{FF2B5EF4-FFF2-40B4-BE49-F238E27FC236}">
                <a16:creationId xmlns:a16="http://schemas.microsoft.com/office/drawing/2014/main" id="{4BA48CC4-C7D9-4C20-86D9-D3DF59A13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A0245-3FDC-47F1-A291-DA8307D30CD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95740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9">
            <a:extLst>
              <a:ext uri="{FF2B5EF4-FFF2-40B4-BE49-F238E27FC236}">
                <a16:creationId xmlns:a16="http://schemas.microsoft.com/office/drawing/2014/main" id="{E2876F53-5776-4348-B7D5-F205CB177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6F8E0-5880-4EC3-A832-93028EA2F9C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noge 21">
            <a:extLst>
              <a:ext uri="{FF2B5EF4-FFF2-40B4-BE49-F238E27FC236}">
                <a16:creationId xmlns:a16="http://schemas.microsoft.com/office/drawing/2014/main" id="{E03C7220-2EB3-4AE7-A0F0-6A1AB7158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17">
            <a:extLst>
              <a:ext uri="{FF2B5EF4-FFF2-40B4-BE49-F238E27FC236}">
                <a16:creationId xmlns:a16="http://schemas.microsoft.com/office/drawing/2014/main" id="{4AC52D8B-DC70-4EBB-92AF-B0CCCDA57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5EED6A-1AFD-4D78-BBF1-68EE4053EB8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87433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9">
            <a:extLst>
              <a:ext uri="{FF2B5EF4-FFF2-40B4-BE49-F238E27FC236}">
                <a16:creationId xmlns:a16="http://schemas.microsoft.com/office/drawing/2014/main" id="{7FCFA78B-A3E5-47EC-B685-F672BC12E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145DD-14D2-47E2-A843-DAFCA31F040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21">
            <a:extLst>
              <a:ext uri="{FF2B5EF4-FFF2-40B4-BE49-F238E27FC236}">
                <a16:creationId xmlns:a16="http://schemas.microsoft.com/office/drawing/2014/main" id="{57A85350-08CA-49CA-B46E-C2D5F501D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17">
            <a:extLst>
              <a:ext uri="{FF2B5EF4-FFF2-40B4-BE49-F238E27FC236}">
                <a16:creationId xmlns:a16="http://schemas.microsoft.com/office/drawing/2014/main" id="{CBF71640-1006-4BDC-8D8F-24A4234C7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57477-547A-485E-93BE-B6687B042CC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4172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9">
            <a:extLst>
              <a:ext uri="{FF2B5EF4-FFF2-40B4-BE49-F238E27FC236}">
                <a16:creationId xmlns:a16="http://schemas.microsoft.com/office/drawing/2014/main" id="{D1FC0E0A-5D09-4492-8627-415DC8B90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FEF13-E9D4-4063-B63B-CDAC14135CB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21">
            <a:extLst>
              <a:ext uri="{FF2B5EF4-FFF2-40B4-BE49-F238E27FC236}">
                <a16:creationId xmlns:a16="http://schemas.microsoft.com/office/drawing/2014/main" id="{4C86E185-6A5E-4E07-A363-7D722260C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17">
            <a:extLst>
              <a:ext uri="{FF2B5EF4-FFF2-40B4-BE49-F238E27FC236}">
                <a16:creationId xmlns:a16="http://schemas.microsoft.com/office/drawing/2014/main" id="{A2C68566-0A52-4DA5-A305-0B5DCF8E4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56AF8-914E-40F6-9547-971369694DB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24033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dreži in zaokroži en kot pravokotnika 8">
            <a:extLst>
              <a:ext uri="{FF2B5EF4-FFF2-40B4-BE49-F238E27FC236}">
                <a16:creationId xmlns:a16="http://schemas.microsoft.com/office/drawing/2014/main" id="{4EBEC797-4757-4D49-B014-196ED875EAA5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 trikotnik 11">
            <a:extLst>
              <a:ext uri="{FF2B5EF4-FFF2-40B4-BE49-F238E27FC236}">
                <a16:creationId xmlns:a16="http://schemas.microsoft.com/office/drawing/2014/main" id="{29919502-38D1-401A-BAED-AAD448BB984D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ostoročno 9">
            <a:extLst>
              <a:ext uri="{FF2B5EF4-FFF2-40B4-BE49-F238E27FC236}">
                <a16:creationId xmlns:a16="http://schemas.microsoft.com/office/drawing/2014/main" id="{EA2E12E2-9D79-4B84-A347-737F828C7537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Prostoročno 10">
            <a:extLst>
              <a:ext uri="{FF2B5EF4-FFF2-40B4-BE49-F238E27FC236}">
                <a16:creationId xmlns:a16="http://schemas.microsoft.com/office/drawing/2014/main" id="{5D7A802C-F42F-4203-8F4D-D5C0FEE0CD76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9" name="Ograda datuma 4">
            <a:extLst>
              <a:ext uri="{FF2B5EF4-FFF2-40B4-BE49-F238E27FC236}">
                <a16:creationId xmlns:a16="http://schemas.microsoft.com/office/drawing/2014/main" id="{35F4F340-D5EE-4446-BB2D-51287336E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7412A-C563-4E2B-9FC1-055B37C6DAC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0" name="Ograda noge 5">
            <a:extLst>
              <a:ext uri="{FF2B5EF4-FFF2-40B4-BE49-F238E27FC236}">
                <a16:creationId xmlns:a16="http://schemas.microsoft.com/office/drawing/2014/main" id="{B17CB9FF-AF7F-4490-9F91-AAE6E0813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Ograda številke diapozitiva 6">
            <a:extLst>
              <a:ext uri="{FF2B5EF4-FFF2-40B4-BE49-F238E27FC236}">
                <a16:creationId xmlns:a16="http://schemas.microsoft.com/office/drawing/2014/main" id="{97A999B1-AD98-405B-B8DD-CB16CEC27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C9D653F8-7245-4418-BDE0-B64A2DB2D5E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62517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6">
            <a:extLst>
              <a:ext uri="{FF2B5EF4-FFF2-40B4-BE49-F238E27FC236}">
                <a16:creationId xmlns:a16="http://schemas.microsoft.com/office/drawing/2014/main" id="{CB6A21D9-58EA-4785-920B-E749610E82F0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Prostoročno 7">
            <a:extLst>
              <a:ext uri="{FF2B5EF4-FFF2-40B4-BE49-F238E27FC236}">
                <a16:creationId xmlns:a16="http://schemas.microsoft.com/office/drawing/2014/main" id="{A44D8461-1FB9-42F2-83B4-EA22E419F3C5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Ograda naslova 8">
            <a:extLst>
              <a:ext uri="{FF2B5EF4-FFF2-40B4-BE49-F238E27FC236}">
                <a16:creationId xmlns:a16="http://schemas.microsoft.com/office/drawing/2014/main" id="{3494F5DD-5B65-40E6-B527-E693A76FE6A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  <a:endParaRPr lang="en-US" altLang="sl-SI"/>
          </a:p>
        </p:txBody>
      </p:sp>
      <p:sp>
        <p:nvSpPr>
          <p:cNvPr id="1029" name="Ograda besedila 29">
            <a:extLst>
              <a:ext uri="{FF2B5EF4-FFF2-40B4-BE49-F238E27FC236}">
                <a16:creationId xmlns:a16="http://schemas.microsoft.com/office/drawing/2014/main" id="{23500D5E-D8A6-4BA1-80C0-0559E8E5AB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0" name="Ograda datuma 9">
            <a:extLst>
              <a:ext uri="{FF2B5EF4-FFF2-40B4-BE49-F238E27FC236}">
                <a16:creationId xmlns:a16="http://schemas.microsoft.com/office/drawing/2014/main" id="{CC254BD2-0C63-4AC2-88CA-AFB25A2065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62EF7E-AA15-4A3E-95D8-4BE22D41A5E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22" name="Ograda noge 21">
            <a:extLst>
              <a:ext uri="{FF2B5EF4-FFF2-40B4-BE49-F238E27FC236}">
                <a16:creationId xmlns:a16="http://schemas.microsoft.com/office/drawing/2014/main" id="{D6D95F96-CC7B-4945-A0AB-BDFAC0A7E4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8" name="Ograda številke diapozitiva 17">
            <a:extLst>
              <a:ext uri="{FF2B5EF4-FFF2-40B4-BE49-F238E27FC236}">
                <a16:creationId xmlns:a16="http://schemas.microsoft.com/office/drawing/2014/main" id="{C78CD510-870C-4A10-B909-D054122C5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1EAEE"/>
                </a:solidFill>
                <a:latin typeface="Constantia" panose="02030602050306030303" pitchFamily="18" charset="0"/>
              </a:defRPr>
            </a:lvl1pPr>
          </a:lstStyle>
          <a:p>
            <a:fld id="{D6773C21-62D6-44B7-82B0-10B8EB47B8F2}" type="slidenum">
              <a:rPr lang="sl-SI" altLang="sl-SI"/>
              <a:pPr/>
              <a:t>‹#›</a:t>
            </a:fld>
            <a:endParaRPr lang="sl-SI" altLang="sl-SI"/>
          </a:p>
        </p:txBody>
      </p:sp>
      <p:grpSp>
        <p:nvGrpSpPr>
          <p:cNvPr id="1033" name="Skupina 1">
            <a:extLst>
              <a:ext uri="{FF2B5EF4-FFF2-40B4-BE49-F238E27FC236}">
                <a16:creationId xmlns:a16="http://schemas.microsoft.com/office/drawing/2014/main" id="{F3C694E5-6B6E-42AA-BACD-A7AF30C7A9AB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Prostoročno 11">
              <a:extLst>
                <a:ext uri="{FF2B5EF4-FFF2-40B4-BE49-F238E27FC236}">
                  <a16:creationId xmlns:a16="http://schemas.microsoft.com/office/drawing/2014/main" id="{727DD51D-8E16-4A5E-82B3-3D7F8B841C08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Prostoročno 12">
              <a:extLst>
                <a:ext uri="{FF2B5EF4-FFF2-40B4-BE49-F238E27FC236}">
                  <a16:creationId xmlns:a16="http://schemas.microsoft.com/office/drawing/2014/main" id="{DF5A6746-CC42-4DCF-B5F8-FB7C9D75B772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6" r:id="rId9"/>
    <p:sldLayoutId id="2147483813" r:id="rId10"/>
    <p:sldLayoutId id="214748381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434D63-B551-479F-BCF6-4456E789F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214743" y="1071547"/>
            <a:ext cx="7772400" cy="3243285"/>
          </a:xfrm>
          <a:ln>
            <a:miter lim="800000"/>
            <a:headEnd/>
            <a:tailEnd/>
          </a:ln>
        </p:spPr>
        <p:txBody>
          <a:bodyPr spcFirstLastPara="1">
            <a:prstTxWarp prst="textArchUp">
              <a:avLst>
                <a:gd name="adj" fmla="val 10770176"/>
              </a:avLst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ANTOINE DE </a:t>
            </a:r>
            <a:b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SAINT-EXUPERY</a:t>
            </a:r>
          </a:p>
        </p:txBody>
      </p:sp>
      <p:sp>
        <p:nvSpPr>
          <p:cNvPr id="4099" name="Podnaslov 2">
            <a:extLst>
              <a:ext uri="{FF2B5EF4-FFF2-40B4-BE49-F238E27FC236}">
                <a16:creationId xmlns:a16="http://schemas.microsoft.com/office/drawing/2014/main" id="{129DAA20-A80F-450A-B349-AF26617F9C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endParaRPr lang="sl-SI" altLang="sl-SI"/>
          </a:p>
        </p:txBody>
      </p:sp>
      <p:pic>
        <p:nvPicPr>
          <p:cNvPr id="4100" name="Slika 4" descr="ANTOINE DE SAINT-EXUPERY 002.jpg">
            <a:extLst>
              <a:ext uri="{FF2B5EF4-FFF2-40B4-BE49-F238E27FC236}">
                <a16:creationId xmlns:a16="http://schemas.microsoft.com/office/drawing/2014/main" id="{0E2A94A7-06B8-4682-A10D-DF9C603A6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571750"/>
            <a:ext cx="34290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Slika 6" descr="antoine.jpg">
            <a:extLst>
              <a:ext uri="{FF2B5EF4-FFF2-40B4-BE49-F238E27FC236}">
                <a16:creationId xmlns:a16="http://schemas.microsoft.com/office/drawing/2014/main" id="{80FC8949-C9DB-4843-BAF2-1A15DA045E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142875"/>
            <a:ext cx="28575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Slika 7" descr="antoine 2.jpg">
            <a:extLst>
              <a:ext uri="{FF2B5EF4-FFF2-40B4-BE49-F238E27FC236}">
                <a16:creationId xmlns:a16="http://schemas.microsoft.com/office/drawing/2014/main" id="{4271B919-E7CF-4CD1-A4C7-EC49FEB06F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3714750"/>
            <a:ext cx="2143125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5F61417-FD55-494D-919B-AFF88FEBB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1071563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10700" dirty="0">
                <a:solidFill>
                  <a:srgbClr val="002060"/>
                </a:solidFill>
              </a:rPr>
              <a:t>OTROŠTVO</a:t>
            </a:r>
            <a:br>
              <a:rPr lang="sl-SI" dirty="0"/>
            </a:br>
            <a:endParaRPr lang="sl-SI" dirty="0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BDDC4500-8386-468B-816E-FDB5F010F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57313"/>
            <a:ext cx="8229600" cy="4389437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sl-SI" sz="3600" dirty="0"/>
              <a:t>Rojen leta 1990 v Lyonu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sl-SI" sz="3600" dirty="0"/>
              <a:t>Pri zgodnjih leti ga je zanimal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l-SI" sz="3600" dirty="0"/>
              <a:t>    svet znanosti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sl-SI" sz="3600" dirty="0"/>
              <a:t>Pisal pesmi in študiral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l-SI" sz="3600" dirty="0"/>
              <a:t>   Newtonove spise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l-SI" dirty="0"/>
              <a:t>                                                                         </a:t>
            </a:r>
            <a:r>
              <a:rPr lang="sl-SI" sz="2000" dirty="0" err="1"/>
              <a:t>Antoino</a:t>
            </a:r>
            <a:r>
              <a:rPr lang="sl-SI" sz="2000" dirty="0"/>
              <a:t> kot otrok</a:t>
            </a: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sl-SI" dirty="0"/>
              <a:t>                                             </a:t>
            </a:r>
            <a:r>
              <a:rPr lang="sl-SI" sz="2000" dirty="0"/>
              <a:t>družinski portret</a:t>
            </a:r>
            <a:r>
              <a:rPr lang="sl-SI" dirty="0"/>
              <a:t>  </a:t>
            </a:r>
          </a:p>
        </p:txBody>
      </p:sp>
      <p:pic>
        <p:nvPicPr>
          <p:cNvPr id="4" name="Slika 3" descr="ANTOINE DE SAINT-EXUPERY 014.jpg">
            <a:extLst>
              <a:ext uri="{FF2B5EF4-FFF2-40B4-BE49-F238E27FC236}">
                <a16:creationId xmlns:a16="http://schemas.microsoft.com/office/drawing/2014/main" id="{D15C0E69-D639-448F-848D-35E2F02E3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813" y="857250"/>
            <a:ext cx="2428875" cy="38576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5125" name="Slika 4" descr="IMG_2855.jpg">
            <a:extLst>
              <a:ext uri="{FF2B5EF4-FFF2-40B4-BE49-F238E27FC236}">
                <a16:creationId xmlns:a16="http://schemas.microsoft.com/office/drawing/2014/main" id="{47E70C43-AE13-4B9C-BD7D-5E02031FD5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75"/>
            <a:ext cx="3929063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>
            <a:extLst>
              <a:ext uri="{FF2B5EF4-FFF2-40B4-BE49-F238E27FC236}">
                <a16:creationId xmlns:a16="http://schemas.microsoft.com/office/drawing/2014/main" id="{4D5611E7-FBDD-41F0-851B-1255381E4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7188"/>
            <a:ext cx="8686800" cy="1143000"/>
          </a:xfrm>
        </p:spPr>
        <p:txBody>
          <a:bodyPr/>
          <a:lstStyle/>
          <a:p>
            <a:pPr eaLnBrk="1" hangingPunct="1"/>
            <a:r>
              <a:rPr lang="sl-SI" altLang="sl-SI" sz="9600">
                <a:solidFill>
                  <a:srgbClr val="002060"/>
                </a:solidFill>
              </a:rPr>
              <a:t>VOJSKA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9083C23A-F374-4D44-8575-0E0D50E5A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28813"/>
            <a:ext cx="8229600" cy="4389437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sl-SI" sz="3900" dirty="0" err="1"/>
              <a:t>Strasburg</a:t>
            </a:r>
            <a:r>
              <a:rPr lang="sl-SI" sz="3900" dirty="0"/>
              <a:t>- letalstvo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sl-SI" sz="3600" dirty="0"/>
              <a:t>Nekaj dni v vojaškem zaporu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sl-SI" sz="3600" dirty="0"/>
              <a:t>Pilotska šola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sl-SI" sz="3600" dirty="0"/>
              <a:t>1926 se je začela letalska kariera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sl-SI" sz="3600" dirty="0"/>
              <a:t>Dve leti poveljnik samotnega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l-SI" sz="3600" dirty="0"/>
              <a:t>    letališča na Z Afrike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sl-SI" sz="3600" dirty="0"/>
              <a:t> Ravnatelj južnoameriškega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l-SI" sz="3600" dirty="0"/>
              <a:t>      letališča</a:t>
            </a:r>
          </a:p>
        </p:txBody>
      </p:sp>
      <p:pic>
        <p:nvPicPr>
          <p:cNvPr id="6148" name="Slika 3" descr="ANTOINE DE SAINT-EXUPERY 006.jpg">
            <a:extLst>
              <a:ext uri="{FF2B5EF4-FFF2-40B4-BE49-F238E27FC236}">
                <a16:creationId xmlns:a16="http://schemas.microsoft.com/office/drawing/2014/main" id="{F3DA6F27-DF07-4B70-B002-3BE686312D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714375"/>
            <a:ext cx="28924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>
            <a:extLst>
              <a:ext uri="{FF2B5EF4-FFF2-40B4-BE49-F238E27FC236}">
                <a16:creationId xmlns:a16="http://schemas.microsoft.com/office/drawing/2014/main" id="{6A84F261-3816-4187-97BA-B9E7EB958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l-SI" altLang="sl-SI" sz="3600"/>
          </a:p>
        </p:txBody>
      </p:sp>
      <p:sp>
        <p:nvSpPr>
          <p:cNvPr id="7171" name="Ograda vsebine 2">
            <a:extLst>
              <a:ext uri="{FF2B5EF4-FFF2-40B4-BE49-F238E27FC236}">
                <a16:creationId xmlns:a16="http://schemas.microsoft.com/office/drawing/2014/main" id="{BD83335D-D8EC-4C28-9D8D-00BDAF3F8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285750"/>
            <a:ext cx="8229600" cy="42529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sl-SI" altLang="sl-SI" sz="1400"/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endParaRPr lang="sl-SI" altLang="sl-SI" sz="10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sl-SI" altLang="sl-SI" sz="3600"/>
              <a:t>Leta 1937 kot časnikar             </a:t>
            </a:r>
            <a:r>
              <a:rPr lang="sl-SI" altLang="sl-SI" sz="3600">
                <a:latin typeface="Arial" panose="020B0604020202020204" pitchFamily="34" charset="0"/>
              </a:rPr>
              <a:t> </a:t>
            </a:r>
            <a:r>
              <a:rPr lang="sl-SI" altLang="sl-SI" sz="3600"/>
              <a:t> </a:t>
            </a:r>
            <a:r>
              <a:rPr lang="sl-SI" altLang="sl-SI" sz="1600"/>
              <a:t>Antonie kot vojak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sl-SI" altLang="sl-SI" sz="3600"/>
              <a:t>v Španiji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sl-SI" altLang="sl-SI" sz="20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sl-SI" altLang="sl-SI" sz="3000"/>
              <a:t>Po zlomu francoske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sl-SI" altLang="sl-SI" sz="3000"/>
              <a:t> vojske odšel v 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sl-SI" altLang="sl-SI" sz="3000"/>
              <a:t>izgnanstvo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endParaRPr lang="sl-SI" altLang="sl-SI" sz="1000"/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endParaRPr lang="sl-SI" altLang="sl-SI" sz="1000"/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endParaRPr lang="sl-SI" altLang="sl-SI" sz="1000"/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sl-SI" altLang="sl-SI" sz="1000"/>
              <a:t>                                                                                                     </a:t>
            </a:r>
            <a:r>
              <a:rPr lang="sl-SI" altLang="sl-SI" sz="1600"/>
              <a:t>New York</a:t>
            </a:r>
          </a:p>
        </p:txBody>
      </p:sp>
      <p:pic>
        <p:nvPicPr>
          <p:cNvPr id="7172" name="Slika 5" descr="ANTOINE DE SAINT-EXUPERY 003.jpg">
            <a:extLst>
              <a:ext uri="{FF2B5EF4-FFF2-40B4-BE49-F238E27FC236}">
                <a16:creationId xmlns:a16="http://schemas.microsoft.com/office/drawing/2014/main" id="{23058402-DF48-4981-B374-EA4BDF0DF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1875"/>
            <a:ext cx="34290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Slika 6" descr="ANTOINE DE SAINT-EXUPERY 011.jpg">
            <a:extLst>
              <a:ext uri="{FF2B5EF4-FFF2-40B4-BE49-F238E27FC236}">
                <a16:creationId xmlns:a16="http://schemas.microsoft.com/office/drawing/2014/main" id="{5C5E8770-78EE-4448-A95A-FBBA480BFD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4429125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9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9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8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3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37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>
            <a:extLst>
              <a:ext uri="{FF2B5EF4-FFF2-40B4-BE49-F238E27FC236}">
                <a16:creationId xmlns:a16="http://schemas.microsoft.com/office/drawing/2014/main" id="{EF96965B-9D9F-4FCE-9B5C-DDB7894E2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534B55ED-9863-42EA-8521-8228795E5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00063"/>
            <a:ext cx="8686800" cy="635793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l-SI" altLang="sl-SI"/>
              <a:t> </a:t>
            </a:r>
            <a:r>
              <a:rPr lang="sl-SI" altLang="sl-SI" sz="3600"/>
              <a:t>Po izgnanstvu se vrne v Francijo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3600"/>
              <a:t> Povelnjik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3600"/>
              <a:t>     ogledniške skupine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3600"/>
              <a:t> Rad je imel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3600"/>
              <a:t>    nevarnosti</a:t>
            </a:r>
            <a:endParaRPr lang="sl-SI" altLang="sl-SI"/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3600"/>
              <a:t> Spoštoval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3600"/>
              <a:t>    pogum vojakov </a:t>
            </a:r>
          </a:p>
        </p:txBody>
      </p:sp>
      <p:pic>
        <p:nvPicPr>
          <p:cNvPr id="4" name="Slika 3" descr="ANTOINE DE SAINT-EXUPERY 012.jpg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3F1F42C-F48C-46F0-BE5D-26988303E5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2428875"/>
            <a:ext cx="4857750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445D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1B569C-E610-4FCD-BAFA-3C20E01A2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1000125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10700" dirty="0">
                <a:solidFill>
                  <a:srgbClr val="002060"/>
                </a:solidFill>
              </a:rPr>
              <a:t>NJEGOVA DELA</a:t>
            </a:r>
            <a:br>
              <a:rPr lang="sl-SI" dirty="0"/>
            </a:br>
            <a:endParaRPr lang="sl-SI" dirty="0"/>
          </a:p>
        </p:txBody>
      </p:sp>
      <p:sp>
        <p:nvSpPr>
          <p:cNvPr id="8195" name="Ograda vsebine 2">
            <a:extLst>
              <a:ext uri="{FF2B5EF4-FFF2-40B4-BE49-F238E27FC236}">
                <a16:creationId xmlns:a16="http://schemas.microsoft.com/office/drawing/2014/main" id="{9BEC6F12-BB9C-4E0A-8DFC-3AF0034FC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00188"/>
            <a:ext cx="8229600" cy="438943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sl-SI" altLang="sl-SI" sz="3600"/>
              <a:t>Prva knjiga Južni kurir -1928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l-SI" altLang="sl-SI" sz="3600"/>
              <a:t>Nočni polet- 1931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l-SI" altLang="sl-SI" sz="3600"/>
              <a:t>Veter, pesek in zvezde- 1939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l-SI" altLang="sl-SI" sz="3600"/>
              <a:t>Mali princ- 1946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l-SI" altLang="sl-SI" sz="3600"/>
              <a:t>Iz pisateljeve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sz="3600"/>
              <a:t>   zapuščine -Citadela</a:t>
            </a:r>
          </a:p>
        </p:txBody>
      </p:sp>
      <p:pic>
        <p:nvPicPr>
          <p:cNvPr id="8196" name="Slika 3" descr="ANTOINE DE SAINT-EXUPERY 004.jpg">
            <a:extLst>
              <a:ext uri="{FF2B5EF4-FFF2-40B4-BE49-F238E27FC236}">
                <a16:creationId xmlns:a16="http://schemas.microsoft.com/office/drawing/2014/main" id="{A1C07C08-64F0-4265-B54F-BDD414DA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500438"/>
            <a:ext cx="3857625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2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2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>
            <a:extLst>
              <a:ext uri="{FF2B5EF4-FFF2-40B4-BE49-F238E27FC236}">
                <a16:creationId xmlns:a16="http://schemas.microsoft.com/office/drawing/2014/main" id="{5146DDF5-0FD8-4C40-8EB0-39AD9C288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hangingPunct="1"/>
            <a:r>
              <a:rPr lang="sl-SI" altLang="sl-SI" sz="9600">
                <a:solidFill>
                  <a:srgbClr val="002060"/>
                </a:solidFill>
              </a:rPr>
              <a:t>MALI PRINC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3C3D0393-BB4B-4A35-87C5-797003E14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42875" y="1000125"/>
            <a:ext cx="9072563" cy="5857875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sl-SI" sz="3600" dirty="0"/>
              <a:t>Nastajal med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l-SI" sz="3600" dirty="0"/>
              <a:t>   zlomom Francoske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l-SI" sz="3600" dirty="0"/>
              <a:t>   vojske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sl-SI" sz="3600" dirty="0"/>
              <a:t>Pripoveduje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r>
              <a:rPr lang="sl-SI" sz="3600" dirty="0"/>
              <a:t>   pisateljevo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l-SI" sz="3600" dirty="0"/>
              <a:t>   življenje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sl-SI" sz="3600" dirty="0"/>
              <a:t>Preveden v največ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l-SI" sz="3600" dirty="0"/>
              <a:t>    jezikov (Portugalščina, Japonščina,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l-SI" sz="3600" dirty="0"/>
              <a:t>    Nemščina, Italijanščina, Madžarščina,. . .)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sl-SI" sz="36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sl-SI" sz="3600" dirty="0"/>
          </a:p>
        </p:txBody>
      </p:sp>
      <p:pic>
        <p:nvPicPr>
          <p:cNvPr id="9220" name="Slika 3" descr="ANTOINE DE SAINT-EXUPERY 010.jpg">
            <a:extLst>
              <a:ext uri="{FF2B5EF4-FFF2-40B4-BE49-F238E27FC236}">
                <a16:creationId xmlns:a16="http://schemas.microsoft.com/office/drawing/2014/main" id="{4475BC50-381A-436D-BB5D-F6D3D7DC9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857250"/>
            <a:ext cx="4643437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>
            <a:extLst>
              <a:ext uri="{FF2B5EF4-FFF2-40B4-BE49-F238E27FC236}">
                <a16:creationId xmlns:a16="http://schemas.microsoft.com/office/drawing/2014/main" id="{7A214B94-2A6A-4595-AAE6-B3DAEC0F7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214313"/>
            <a:ext cx="8229600" cy="1143000"/>
          </a:xfrm>
        </p:spPr>
        <p:txBody>
          <a:bodyPr/>
          <a:lstStyle/>
          <a:p>
            <a:pPr eaLnBrk="1" hangingPunct="1"/>
            <a:r>
              <a:rPr lang="sl-SI" altLang="sl-SI" sz="9600">
                <a:solidFill>
                  <a:srgbClr val="002060"/>
                </a:solidFill>
              </a:rPr>
              <a:t>ZAKLJUČEK</a:t>
            </a:r>
          </a:p>
        </p:txBody>
      </p:sp>
      <p:sp>
        <p:nvSpPr>
          <p:cNvPr id="10243" name="Ograda vsebine 2">
            <a:extLst>
              <a:ext uri="{FF2B5EF4-FFF2-40B4-BE49-F238E27FC236}">
                <a16:creationId xmlns:a16="http://schemas.microsoft.com/office/drawing/2014/main" id="{D0343B97-E1A6-42DA-B758-3053BB8AE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28750"/>
            <a:ext cx="8229600" cy="43894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sl-SI" altLang="sl-SI" sz="3600"/>
              <a:t>Antoine je najzanimivejša osebnost našega stol.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sl-SI" altLang="sl-SI" sz="3600">
                <a:latin typeface="Arial" panose="020B0604020202020204" pitchFamily="34" charset="0"/>
              </a:rPr>
              <a:t>Je č</a:t>
            </a:r>
            <a:r>
              <a:rPr lang="sl-SI" altLang="sl-SI" sz="3600"/>
              <a:t>lovek dejanj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sl-SI" altLang="sl-SI" sz="3600"/>
              <a:t>Pisateljsko delo je raslo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3600">
                <a:latin typeface="Arial" panose="020B0604020202020204" pitchFamily="34" charset="0"/>
              </a:rPr>
              <a:t>   </a:t>
            </a:r>
            <a:r>
              <a:rPr lang="sl-SI" altLang="sl-SI" sz="3600"/>
              <a:t>iz njegovega življenja</a:t>
            </a: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sl-SI" altLang="sl-SI" sz="1600"/>
              <a:t>                     </a:t>
            </a: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sl-SI" altLang="sl-SI" sz="1600"/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sl-SI" altLang="sl-SI" sz="1600"/>
              <a:t>                                                                                                                             spomenik  Antoina</a:t>
            </a: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sl-SI" altLang="sl-SI" sz="1600"/>
              <a:t>               Antoine še kot </a:t>
            </a: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sl-SI" altLang="sl-SI" sz="1600"/>
              <a:t>               mladenič</a:t>
            </a:r>
          </a:p>
        </p:txBody>
      </p:sp>
      <p:pic>
        <p:nvPicPr>
          <p:cNvPr id="10244" name="Slika 3" descr="kip antoiena.jpg">
            <a:extLst>
              <a:ext uri="{FF2B5EF4-FFF2-40B4-BE49-F238E27FC236}">
                <a16:creationId xmlns:a16="http://schemas.microsoft.com/office/drawing/2014/main" id="{09E32ED2-7771-4CBE-BB11-0AC45C3A7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2143125"/>
            <a:ext cx="1857375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Slika 4" descr="antonie.jpg">
            <a:extLst>
              <a:ext uri="{FF2B5EF4-FFF2-40B4-BE49-F238E27FC236}">
                <a16:creationId xmlns:a16="http://schemas.microsoft.com/office/drawing/2014/main" id="{E07EE7D9-1F14-42C1-AE50-6694C7DDBB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4214813"/>
            <a:ext cx="2357437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autoRev="1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autoRev="1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autoRev="1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4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4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>
            <a:extLst>
              <a:ext uri="{FF2B5EF4-FFF2-40B4-BE49-F238E27FC236}">
                <a16:creationId xmlns:a16="http://schemas.microsoft.com/office/drawing/2014/main" id="{6DCCB522-62C9-49D3-999D-E3FDD6DE1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l-SI" altLang="sl-SI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903A602A-F7C8-4386-8333-B437A1510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8929688" cy="6858000"/>
          </a:xfrm>
        </p:spPr>
        <p:txBody>
          <a:bodyPr>
            <a:normAutofit fontScale="4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sl-SI" sz="14400" dirty="0"/>
              <a:t>Literatura: -internet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l-SI" sz="14400" dirty="0"/>
              <a:t>       - knjiga Mali princ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sl-SI" sz="111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l-SI" sz="4500" dirty="0"/>
              <a:t>                                    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l-SI" sz="4500" dirty="0"/>
              <a:t>                                       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sl-SI" sz="45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sl-SI" sz="45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l-SI" sz="9800" dirty="0"/>
              <a:t>                                       Hvala za vašo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l-SI" sz="9800" dirty="0"/>
              <a:t>                                         pozornost!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sl-SI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sl-SI" sz="46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sl-SI" sz="46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sl-SI" sz="46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sl-SI" sz="46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sl-SI" sz="46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sl-SI" sz="46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sl-SI" sz="46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sl-SI" sz="64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sl-SI" sz="64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sl-SI" sz="64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sl-SI" sz="6400" dirty="0"/>
          </a:p>
        </p:txBody>
      </p:sp>
      <p:pic>
        <p:nvPicPr>
          <p:cNvPr id="11268" name="Slika 4" descr="ANTOINE DE SAINT-EXUPERY 005.jpg">
            <a:extLst>
              <a:ext uri="{FF2B5EF4-FFF2-40B4-BE49-F238E27FC236}">
                <a16:creationId xmlns:a16="http://schemas.microsoft.com/office/drawing/2014/main" id="{08AE9C2D-8314-4F07-967E-FF4FD62D5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214313"/>
            <a:ext cx="4071937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Slika 5" descr="ANTOINE DE SAINT-EXUPERY 013.jpg">
            <a:extLst>
              <a:ext uri="{FF2B5EF4-FFF2-40B4-BE49-F238E27FC236}">
                <a16:creationId xmlns:a16="http://schemas.microsoft.com/office/drawing/2014/main" id="{CE67E8C1-7F29-40AE-89FD-C9A375F29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357438"/>
            <a:ext cx="285750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lika 6" descr="ANTOINE DE SAINT-EXUPERY 007.jpg">
            <a:extLst>
              <a:ext uri="{FF2B5EF4-FFF2-40B4-BE49-F238E27FC236}">
                <a16:creationId xmlns:a16="http://schemas.microsoft.com/office/drawing/2014/main" id="{880694D0-17C5-4C66-BCAD-E9E058A691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6960">
            <a:off x="4987925" y="2640013"/>
            <a:ext cx="3857625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tek">
  <a:themeElements>
    <a:clrScheme name="Pot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ot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metnišk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212</Words>
  <Application>Microsoft Office PowerPoint</Application>
  <PresentationFormat>On-screen Show (4:3)</PresentationFormat>
  <Paragraphs>95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Constantia</vt:lpstr>
      <vt:lpstr>Wingdings</vt:lpstr>
      <vt:lpstr>Wingdings 2</vt:lpstr>
      <vt:lpstr>Potek</vt:lpstr>
      <vt:lpstr>ANTOINE DE  SAINT-EXUPERY</vt:lpstr>
      <vt:lpstr>OTROŠTVO </vt:lpstr>
      <vt:lpstr>VOJSKA</vt:lpstr>
      <vt:lpstr>PowerPoint Presentation</vt:lpstr>
      <vt:lpstr>PowerPoint Presentation</vt:lpstr>
      <vt:lpstr>NJEGOVA DELA </vt:lpstr>
      <vt:lpstr>MALI PRINC</vt:lpstr>
      <vt:lpstr>ZAKLJUČEK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2019-06-03T09:09:04Z</dcterms:created>
  <dcterms:modified xsi:type="dcterms:W3CDTF">2019-06-03T09:09:04Z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