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1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8E38777-F479-4A09-AD4B-1076EC437E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0A1E285D-1C97-40B4-AE0C-6ED3331BDA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ACBC2BD9-30F8-4C89-A777-5FA3F8CD481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BC3FABC0-5171-47F9-98CC-7B7F596961C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FC92C0C8-CA00-40FD-A214-3ABF77F658A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>
            <a:extLst>
              <a:ext uri="{FF2B5EF4-FFF2-40B4-BE49-F238E27FC236}">
                <a16:creationId xmlns:a16="http://schemas.microsoft.com/office/drawing/2014/main" id="{D6628DED-A4D9-4709-83A2-054DA5547BC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86019" name="Freeform 3">
              <a:extLst>
                <a:ext uri="{FF2B5EF4-FFF2-40B4-BE49-F238E27FC236}">
                  <a16:creationId xmlns:a16="http://schemas.microsoft.com/office/drawing/2014/main" id="{3DCD84D9-2908-468D-9ABF-722527D3AC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0" name="Freeform 4">
              <a:extLst>
                <a:ext uri="{FF2B5EF4-FFF2-40B4-BE49-F238E27FC236}">
                  <a16:creationId xmlns:a16="http://schemas.microsoft.com/office/drawing/2014/main" id="{49A9AFD6-32E4-4690-A5A2-C6A92F4A85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1" name="Freeform 5">
              <a:extLst>
                <a:ext uri="{FF2B5EF4-FFF2-40B4-BE49-F238E27FC236}">
                  <a16:creationId xmlns:a16="http://schemas.microsoft.com/office/drawing/2014/main" id="{4B412EDB-4C51-4570-9475-19E9BE98CE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6022" name="Group 6">
              <a:extLst>
                <a:ext uri="{FF2B5EF4-FFF2-40B4-BE49-F238E27FC236}">
                  <a16:creationId xmlns:a16="http://schemas.microsoft.com/office/drawing/2014/main" id="{DD3F7E94-2BF2-4BB9-B227-FDC1DB658A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6023" name="Freeform 7">
                <a:extLst>
                  <a:ext uri="{FF2B5EF4-FFF2-40B4-BE49-F238E27FC236}">
                    <a16:creationId xmlns:a16="http://schemas.microsoft.com/office/drawing/2014/main" id="{06B89223-6BB1-4F78-97B3-000EB0E70F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24" name="Freeform 8">
                <a:extLst>
                  <a:ext uri="{FF2B5EF4-FFF2-40B4-BE49-F238E27FC236}">
                    <a16:creationId xmlns:a16="http://schemas.microsoft.com/office/drawing/2014/main" id="{2735E992-2837-4FF8-B6E6-87B0980D86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25" name="Freeform 9">
                <a:extLst>
                  <a:ext uri="{FF2B5EF4-FFF2-40B4-BE49-F238E27FC236}">
                    <a16:creationId xmlns:a16="http://schemas.microsoft.com/office/drawing/2014/main" id="{A4CF63A9-4AE9-4BD6-B827-10ECC17EE99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26" name="Freeform 10">
                <a:extLst>
                  <a:ext uri="{FF2B5EF4-FFF2-40B4-BE49-F238E27FC236}">
                    <a16:creationId xmlns:a16="http://schemas.microsoft.com/office/drawing/2014/main" id="{C625C0CB-96EA-4BF5-9924-4040454305E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27" name="Freeform 11">
                <a:extLst>
                  <a:ext uri="{FF2B5EF4-FFF2-40B4-BE49-F238E27FC236}">
                    <a16:creationId xmlns:a16="http://schemas.microsoft.com/office/drawing/2014/main" id="{4C5EBD4B-14D3-4F34-AB68-3A010899926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28" name="Freeform 12">
                <a:extLst>
                  <a:ext uri="{FF2B5EF4-FFF2-40B4-BE49-F238E27FC236}">
                    <a16:creationId xmlns:a16="http://schemas.microsoft.com/office/drawing/2014/main" id="{E5BB71AC-EE82-43CD-BD51-71A697BC70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29" name="Freeform 13">
                <a:extLst>
                  <a:ext uri="{FF2B5EF4-FFF2-40B4-BE49-F238E27FC236}">
                    <a16:creationId xmlns:a16="http://schemas.microsoft.com/office/drawing/2014/main" id="{670F1423-2D9F-4DB4-853B-85D4243EF2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30" name="Freeform 14">
                <a:extLst>
                  <a:ext uri="{FF2B5EF4-FFF2-40B4-BE49-F238E27FC236}">
                    <a16:creationId xmlns:a16="http://schemas.microsoft.com/office/drawing/2014/main" id="{321C2E40-DD7D-41B4-A00A-26200D6A04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31" name="Freeform 15">
                <a:extLst>
                  <a:ext uri="{FF2B5EF4-FFF2-40B4-BE49-F238E27FC236}">
                    <a16:creationId xmlns:a16="http://schemas.microsoft.com/office/drawing/2014/main" id="{D73471B2-65E5-4832-9CB3-FA537B60E9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32" name="Freeform 16">
                <a:extLst>
                  <a:ext uri="{FF2B5EF4-FFF2-40B4-BE49-F238E27FC236}">
                    <a16:creationId xmlns:a16="http://schemas.microsoft.com/office/drawing/2014/main" id="{05635779-B1B7-414C-9281-B04DF63084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33" name="Freeform 17">
                <a:extLst>
                  <a:ext uri="{FF2B5EF4-FFF2-40B4-BE49-F238E27FC236}">
                    <a16:creationId xmlns:a16="http://schemas.microsoft.com/office/drawing/2014/main" id="{0535A7E1-DA00-4F21-8B99-5F389BA817E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34" name="Freeform 18">
                <a:extLst>
                  <a:ext uri="{FF2B5EF4-FFF2-40B4-BE49-F238E27FC236}">
                    <a16:creationId xmlns:a16="http://schemas.microsoft.com/office/drawing/2014/main" id="{FA1005DD-3E6E-45FC-8015-423F12CA2D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35" name="Freeform 19">
                <a:extLst>
                  <a:ext uri="{FF2B5EF4-FFF2-40B4-BE49-F238E27FC236}">
                    <a16:creationId xmlns:a16="http://schemas.microsoft.com/office/drawing/2014/main" id="{6D118B1F-74F4-450E-B4FC-5B68E68423B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6036" name="Freeform 20">
              <a:extLst>
                <a:ext uri="{FF2B5EF4-FFF2-40B4-BE49-F238E27FC236}">
                  <a16:creationId xmlns:a16="http://schemas.microsoft.com/office/drawing/2014/main" id="{C23BDC71-640A-403B-8CD3-ECC5469473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37" name="Freeform 21">
              <a:extLst>
                <a:ext uri="{FF2B5EF4-FFF2-40B4-BE49-F238E27FC236}">
                  <a16:creationId xmlns:a16="http://schemas.microsoft.com/office/drawing/2014/main" id="{0AD25242-329D-45EF-BEC5-8F521900C9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38" name="Freeform 22">
              <a:extLst>
                <a:ext uri="{FF2B5EF4-FFF2-40B4-BE49-F238E27FC236}">
                  <a16:creationId xmlns:a16="http://schemas.microsoft.com/office/drawing/2014/main" id="{5001AE49-557E-4641-B467-10C67DBDB4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39" name="Freeform 23">
              <a:extLst>
                <a:ext uri="{FF2B5EF4-FFF2-40B4-BE49-F238E27FC236}">
                  <a16:creationId xmlns:a16="http://schemas.microsoft.com/office/drawing/2014/main" id="{916507A6-044E-40F5-B988-B0A75EAD5E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0" name="Freeform 24">
              <a:extLst>
                <a:ext uri="{FF2B5EF4-FFF2-40B4-BE49-F238E27FC236}">
                  <a16:creationId xmlns:a16="http://schemas.microsoft.com/office/drawing/2014/main" id="{B91960B6-2E3C-4D81-86B2-228B38AD25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1" name="Freeform 25">
              <a:extLst>
                <a:ext uri="{FF2B5EF4-FFF2-40B4-BE49-F238E27FC236}">
                  <a16:creationId xmlns:a16="http://schemas.microsoft.com/office/drawing/2014/main" id="{44A03B9F-79D2-4A26-A928-07057C9755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2" name="Freeform 26">
              <a:extLst>
                <a:ext uri="{FF2B5EF4-FFF2-40B4-BE49-F238E27FC236}">
                  <a16:creationId xmlns:a16="http://schemas.microsoft.com/office/drawing/2014/main" id="{3D49ED8E-44F3-44F5-B2B5-9EABACFE21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3" name="Freeform 27">
              <a:extLst>
                <a:ext uri="{FF2B5EF4-FFF2-40B4-BE49-F238E27FC236}">
                  <a16:creationId xmlns:a16="http://schemas.microsoft.com/office/drawing/2014/main" id="{425083BE-1DFB-4F67-A164-5A6368586E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4" name="Line 28">
              <a:extLst>
                <a:ext uri="{FF2B5EF4-FFF2-40B4-BE49-F238E27FC236}">
                  <a16:creationId xmlns:a16="http://schemas.microsoft.com/office/drawing/2014/main" id="{4D9CE55A-A767-4EFF-A480-1B04DA1443C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5" name="Line 29">
              <a:extLst>
                <a:ext uri="{FF2B5EF4-FFF2-40B4-BE49-F238E27FC236}">
                  <a16:creationId xmlns:a16="http://schemas.microsoft.com/office/drawing/2014/main" id="{AF112CBD-D238-451E-A273-E682E799DF8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46" name="Line 30">
              <a:extLst>
                <a:ext uri="{FF2B5EF4-FFF2-40B4-BE49-F238E27FC236}">
                  <a16:creationId xmlns:a16="http://schemas.microsoft.com/office/drawing/2014/main" id="{C7DE7EA6-381C-4062-A546-88FA3DEF1FD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6047" name="Group 31">
              <a:extLst>
                <a:ext uri="{FF2B5EF4-FFF2-40B4-BE49-F238E27FC236}">
                  <a16:creationId xmlns:a16="http://schemas.microsoft.com/office/drawing/2014/main" id="{F8AA5528-598E-4334-BEAE-66B811402E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6048" name="Line 32">
                <a:extLst>
                  <a:ext uri="{FF2B5EF4-FFF2-40B4-BE49-F238E27FC236}">
                    <a16:creationId xmlns:a16="http://schemas.microsoft.com/office/drawing/2014/main" id="{A97CFF2E-E44B-472B-BABD-B9CD7E273C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49" name="Line 33">
                <a:extLst>
                  <a:ext uri="{FF2B5EF4-FFF2-40B4-BE49-F238E27FC236}">
                    <a16:creationId xmlns:a16="http://schemas.microsoft.com/office/drawing/2014/main" id="{5F9A45ED-C137-4DA1-97A1-8E1498F705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50" name="Line 34">
                <a:extLst>
                  <a:ext uri="{FF2B5EF4-FFF2-40B4-BE49-F238E27FC236}">
                    <a16:creationId xmlns:a16="http://schemas.microsoft.com/office/drawing/2014/main" id="{9036813D-B53A-4B10-8CFB-152322ED1A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51" name="Line 35">
                <a:extLst>
                  <a:ext uri="{FF2B5EF4-FFF2-40B4-BE49-F238E27FC236}">
                    <a16:creationId xmlns:a16="http://schemas.microsoft.com/office/drawing/2014/main" id="{63B28A2B-8B48-4EC9-AA63-C3F65C4395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6052" name="Line 36">
                <a:extLst>
                  <a:ext uri="{FF2B5EF4-FFF2-40B4-BE49-F238E27FC236}">
                    <a16:creationId xmlns:a16="http://schemas.microsoft.com/office/drawing/2014/main" id="{F0100701-A4AE-4865-B3F3-32052F5C6E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6053" name="Line 37">
              <a:extLst>
                <a:ext uri="{FF2B5EF4-FFF2-40B4-BE49-F238E27FC236}">
                  <a16:creationId xmlns:a16="http://schemas.microsoft.com/office/drawing/2014/main" id="{65C1D8C3-D982-451E-8ED6-F586E063C43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54" name="Line 38">
              <a:extLst>
                <a:ext uri="{FF2B5EF4-FFF2-40B4-BE49-F238E27FC236}">
                  <a16:creationId xmlns:a16="http://schemas.microsoft.com/office/drawing/2014/main" id="{F40790AC-02AD-48C2-8D8B-A307D00EC80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6055" name="Rectangle 39">
            <a:extLst>
              <a:ext uri="{FF2B5EF4-FFF2-40B4-BE49-F238E27FC236}">
                <a16:creationId xmlns:a16="http://schemas.microsoft.com/office/drawing/2014/main" id="{1B37AC73-B426-4598-A1CC-9FE20A84E11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6056" name="Rectangle 40">
            <a:extLst>
              <a:ext uri="{FF2B5EF4-FFF2-40B4-BE49-F238E27FC236}">
                <a16:creationId xmlns:a16="http://schemas.microsoft.com/office/drawing/2014/main" id="{EC0B13ED-B99D-4803-9BF4-08C899AF45D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86057" name="Rectangle 41">
            <a:extLst>
              <a:ext uri="{FF2B5EF4-FFF2-40B4-BE49-F238E27FC236}">
                <a16:creationId xmlns:a16="http://schemas.microsoft.com/office/drawing/2014/main" id="{849DCEA4-153B-4EA4-A2BA-D3D01ADFC29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6058" name="Rectangle 42">
            <a:extLst>
              <a:ext uri="{FF2B5EF4-FFF2-40B4-BE49-F238E27FC236}">
                <a16:creationId xmlns:a16="http://schemas.microsoft.com/office/drawing/2014/main" id="{F9FBDEF3-04DE-449C-A634-FC783BFF21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6059" name="Rectangle 43">
            <a:extLst>
              <a:ext uri="{FF2B5EF4-FFF2-40B4-BE49-F238E27FC236}">
                <a16:creationId xmlns:a16="http://schemas.microsoft.com/office/drawing/2014/main" id="{13E3D46B-F406-414A-AA98-C03B91991C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A2D77-3AFD-4AF4-950C-7FAD4D9112E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91D8-1364-4C5A-BA12-984F09E54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4054D-7901-4A7F-AE50-D8920A358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2B457-F349-4479-A066-5C079CE5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E8A77-051B-4038-AE67-D5B80975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D49EA-7CD3-4061-9833-26CD69F7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15BAC-3DF8-4B2B-A9CC-03C21A8A19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952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99491-4305-4899-AAF5-189ABFBCE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9858B-A007-410E-A991-5E74349D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7EF68-62DC-499A-A618-2499FC96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E836F-1159-4943-9700-ECD35B9D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23360-F0E6-4248-928F-86A25ED5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CD077-7BD7-4519-8421-52C2D3E3EB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250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31A0-184A-471C-B0DA-FE452F16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3B96-4D5A-4F67-B113-AA8D09BBC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744ED-4AE0-4657-A534-56B841B2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7D8A9-3B3D-4AC2-9E1D-5956CA5D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358D6-150B-48F1-88B4-05970EB1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95F3A-5BED-481C-9959-FE6290F646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937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435DE-7466-452D-BB57-52C2CD521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9154F-C5E1-4D1C-BB10-49DDA350C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93B49-851F-43F0-A650-A140675B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B9726-F64D-4A86-BC1E-A1444EEE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E4CAD-B835-42D5-95C9-50B0EEB0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2949D-0DC9-481E-AD2F-93E15390D0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652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D072-C8A4-4A41-8C83-1E6C0C50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30D3-9E2A-41E4-9C92-AE899B923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DDF15-00A0-41E4-933A-30B00EC52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F43F7-B8B9-437E-AC66-F6AB316D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D415C-41A7-4569-805C-2D6951C0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51A26-36DB-475B-A959-E98669C0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F86F-97EE-484C-8B24-FF25B03559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007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B019-2720-4210-9D5C-5A03FF76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F0805-E80B-41DC-A8D1-2819283F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F8788-6D13-428F-897B-B76BBA7D5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54469-BEBE-4089-BE61-8596AE882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5914F-48B0-4AB0-B539-BA684EE6A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0F9717-A566-4177-B8F2-5628EDDB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ED3A2-70FA-4CB4-B2EA-EEE1DA53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ABC10-D2B9-4C97-AC3B-11F4DEC5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B6B2-8E84-4869-A7CD-08FE9FF48C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516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DBC6-2A4F-4087-8A7A-BBF75AC0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00EA4-1BA1-4AD7-AED7-A592E1A8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B0939-4804-4DBD-A034-3141D133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36D87-B9AB-4090-984C-7D75CFC1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B66CC-9A94-414D-885E-AA07C3BB77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149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FE511-BC85-4273-8B25-5B272B3F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02597-AC05-4096-B023-6FC805C8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AB95E-FC80-4C0C-9FBE-9B94DD68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668E2-1D1E-4240-AEB9-068FC0EE32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649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81B1D-49BB-4A4F-B60A-05E842D1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4188E-3C5C-4866-8C00-497CB4AC3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838B4-0EC3-4919-A454-3ED8ECE67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35D62-F33C-4BAA-8414-56054138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C071E-3542-47F7-9BC3-464DD108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C69C3-752F-4631-956D-7DB8688E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476B-B532-44EE-BC9B-1699BFC903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82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CE04-E114-4458-89F6-846499D9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040652-F47C-4236-929E-C64FA20FA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9CA1F-0497-459E-A64E-B7CD5E267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9CD4B-5A6C-410B-A12C-4D7E7C59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989ED-31AE-4A31-855C-01C01CFA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BC2C1-5B29-43C4-A437-1DC5FE7F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AD7BE-C840-4041-A21D-7D5333B14A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864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>
            <a:extLst>
              <a:ext uri="{FF2B5EF4-FFF2-40B4-BE49-F238E27FC236}">
                <a16:creationId xmlns:a16="http://schemas.microsoft.com/office/drawing/2014/main" id="{4847DA8B-9658-4C4E-9343-655EE0EBC33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4995" name="Freeform 3">
              <a:extLst>
                <a:ext uri="{FF2B5EF4-FFF2-40B4-BE49-F238E27FC236}">
                  <a16:creationId xmlns:a16="http://schemas.microsoft.com/office/drawing/2014/main" id="{51AAA6BD-0368-4CF0-B307-C0F695CC7A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996" name="Freeform 4">
              <a:extLst>
                <a:ext uri="{FF2B5EF4-FFF2-40B4-BE49-F238E27FC236}">
                  <a16:creationId xmlns:a16="http://schemas.microsoft.com/office/drawing/2014/main" id="{F998C909-46EC-4708-8ED7-D787A40DD3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4997" name="Freeform 5">
              <a:extLst>
                <a:ext uri="{FF2B5EF4-FFF2-40B4-BE49-F238E27FC236}">
                  <a16:creationId xmlns:a16="http://schemas.microsoft.com/office/drawing/2014/main" id="{2A542E17-E082-4C2D-BAB6-46D42B6578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4998" name="Group 6">
              <a:extLst>
                <a:ext uri="{FF2B5EF4-FFF2-40B4-BE49-F238E27FC236}">
                  <a16:creationId xmlns:a16="http://schemas.microsoft.com/office/drawing/2014/main" id="{5AA4B61A-54EF-470B-8BC7-EF0411CD7A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4999" name="Freeform 7">
                <a:extLst>
                  <a:ext uri="{FF2B5EF4-FFF2-40B4-BE49-F238E27FC236}">
                    <a16:creationId xmlns:a16="http://schemas.microsoft.com/office/drawing/2014/main" id="{D82DFBA0-5C2C-4838-8387-09C62F9075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0" name="Freeform 8">
                <a:extLst>
                  <a:ext uri="{FF2B5EF4-FFF2-40B4-BE49-F238E27FC236}">
                    <a16:creationId xmlns:a16="http://schemas.microsoft.com/office/drawing/2014/main" id="{DE90D6CB-5837-4012-BB8A-9950212816D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1" name="Freeform 9">
                <a:extLst>
                  <a:ext uri="{FF2B5EF4-FFF2-40B4-BE49-F238E27FC236}">
                    <a16:creationId xmlns:a16="http://schemas.microsoft.com/office/drawing/2014/main" id="{652D2101-A565-4266-B781-B65C351A09C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2" name="Freeform 10">
                <a:extLst>
                  <a:ext uri="{FF2B5EF4-FFF2-40B4-BE49-F238E27FC236}">
                    <a16:creationId xmlns:a16="http://schemas.microsoft.com/office/drawing/2014/main" id="{39F50C1D-AA76-433D-832C-BC7CDD91846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3" name="Freeform 11">
                <a:extLst>
                  <a:ext uri="{FF2B5EF4-FFF2-40B4-BE49-F238E27FC236}">
                    <a16:creationId xmlns:a16="http://schemas.microsoft.com/office/drawing/2014/main" id="{B20B6515-DAC9-4F03-B53D-2AA30EB529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4" name="Freeform 12">
                <a:extLst>
                  <a:ext uri="{FF2B5EF4-FFF2-40B4-BE49-F238E27FC236}">
                    <a16:creationId xmlns:a16="http://schemas.microsoft.com/office/drawing/2014/main" id="{82043FFE-D329-49C3-937E-851A55B1AE6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5" name="Freeform 13">
                <a:extLst>
                  <a:ext uri="{FF2B5EF4-FFF2-40B4-BE49-F238E27FC236}">
                    <a16:creationId xmlns:a16="http://schemas.microsoft.com/office/drawing/2014/main" id="{F88937FF-8EB5-4B45-ACA2-13C8C1C32D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6" name="Freeform 14">
                <a:extLst>
                  <a:ext uri="{FF2B5EF4-FFF2-40B4-BE49-F238E27FC236}">
                    <a16:creationId xmlns:a16="http://schemas.microsoft.com/office/drawing/2014/main" id="{238454B5-FB8A-485F-8AFE-76B3656F1FD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7" name="Freeform 15">
                <a:extLst>
                  <a:ext uri="{FF2B5EF4-FFF2-40B4-BE49-F238E27FC236}">
                    <a16:creationId xmlns:a16="http://schemas.microsoft.com/office/drawing/2014/main" id="{4D765167-5F6D-424B-B92F-219F0B01FAB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8" name="Freeform 16">
                <a:extLst>
                  <a:ext uri="{FF2B5EF4-FFF2-40B4-BE49-F238E27FC236}">
                    <a16:creationId xmlns:a16="http://schemas.microsoft.com/office/drawing/2014/main" id="{090DE7DE-F512-4560-B27E-B2A8568E5FA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09" name="Freeform 17">
                <a:extLst>
                  <a:ext uri="{FF2B5EF4-FFF2-40B4-BE49-F238E27FC236}">
                    <a16:creationId xmlns:a16="http://schemas.microsoft.com/office/drawing/2014/main" id="{90488982-C2B7-452B-B583-80B4F46572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10" name="Freeform 18">
                <a:extLst>
                  <a:ext uri="{FF2B5EF4-FFF2-40B4-BE49-F238E27FC236}">
                    <a16:creationId xmlns:a16="http://schemas.microsoft.com/office/drawing/2014/main" id="{F90F4469-5282-4342-BFA9-E5C2EB0668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11" name="Freeform 19">
                <a:extLst>
                  <a:ext uri="{FF2B5EF4-FFF2-40B4-BE49-F238E27FC236}">
                    <a16:creationId xmlns:a16="http://schemas.microsoft.com/office/drawing/2014/main" id="{8C0A3342-B507-4497-8DE6-BEB8C11754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5012" name="Freeform 20">
              <a:extLst>
                <a:ext uri="{FF2B5EF4-FFF2-40B4-BE49-F238E27FC236}">
                  <a16:creationId xmlns:a16="http://schemas.microsoft.com/office/drawing/2014/main" id="{FF4A2358-D746-4C39-A40E-BE5C8DDAE5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3" name="Freeform 21">
              <a:extLst>
                <a:ext uri="{FF2B5EF4-FFF2-40B4-BE49-F238E27FC236}">
                  <a16:creationId xmlns:a16="http://schemas.microsoft.com/office/drawing/2014/main" id="{7219ECAF-10FF-40A3-ABBB-9C592F566A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4" name="Freeform 22">
              <a:extLst>
                <a:ext uri="{FF2B5EF4-FFF2-40B4-BE49-F238E27FC236}">
                  <a16:creationId xmlns:a16="http://schemas.microsoft.com/office/drawing/2014/main" id="{1BF3C64C-9A24-4EFB-B4D3-C521086395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5" name="Freeform 23">
              <a:extLst>
                <a:ext uri="{FF2B5EF4-FFF2-40B4-BE49-F238E27FC236}">
                  <a16:creationId xmlns:a16="http://schemas.microsoft.com/office/drawing/2014/main" id="{617350DE-0E59-493D-8249-E6F273C4B7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6" name="Freeform 24">
              <a:extLst>
                <a:ext uri="{FF2B5EF4-FFF2-40B4-BE49-F238E27FC236}">
                  <a16:creationId xmlns:a16="http://schemas.microsoft.com/office/drawing/2014/main" id="{30D27CD4-97A8-436D-90AA-1FFE02105C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7" name="Freeform 25">
              <a:extLst>
                <a:ext uri="{FF2B5EF4-FFF2-40B4-BE49-F238E27FC236}">
                  <a16:creationId xmlns:a16="http://schemas.microsoft.com/office/drawing/2014/main" id="{0734DA5D-F739-40EA-835D-BBD1A4A8DB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8" name="Freeform 26">
              <a:extLst>
                <a:ext uri="{FF2B5EF4-FFF2-40B4-BE49-F238E27FC236}">
                  <a16:creationId xmlns:a16="http://schemas.microsoft.com/office/drawing/2014/main" id="{1E5AB11F-4EE4-4DCB-A79F-F52D49E64B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19" name="Freeform 27">
              <a:extLst>
                <a:ext uri="{FF2B5EF4-FFF2-40B4-BE49-F238E27FC236}">
                  <a16:creationId xmlns:a16="http://schemas.microsoft.com/office/drawing/2014/main" id="{C1246710-C152-4379-B6A2-163BD08FA7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20" name="Line 28">
              <a:extLst>
                <a:ext uri="{FF2B5EF4-FFF2-40B4-BE49-F238E27FC236}">
                  <a16:creationId xmlns:a16="http://schemas.microsoft.com/office/drawing/2014/main" id="{75752FD0-CE3E-4BAA-AB58-92B688CF024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21" name="Line 29">
              <a:extLst>
                <a:ext uri="{FF2B5EF4-FFF2-40B4-BE49-F238E27FC236}">
                  <a16:creationId xmlns:a16="http://schemas.microsoft.com/office/drawing/2014/main" id="{5D20C5AC-A8A9-4D1E-BDAC-B99DAA341E2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22" name="Line 30">
              <a:extLst>
                <a:ext uri="{FF2B5EF4-FFF2-40B4-BE49-F238E27FC236}">
                  <a16:creationId xmlns:a16="http://schemas.microsoft.com/office/drawing/2014/main" id="{71B59F42-8153-4013-8367-AA879619B51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5023" name="Group 31">
              <a:extLst>
                <a:ext uri="{FF2B5EF4-FFF2-40B4-BE49-F238E27FC236}">
                  <a16:creationId xmlns:a16="http://schemas.microsoft.com/office/drawing/2014/main" id="{9C8C252E-D3A5-4674-BCD7-B916418B59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5024" name="Line 32">
                <a:extLst>
                  <a:ext uri="{FF2B5EF4-FFF2-40B4-BE49-F238E27FC236}">
                    <a16:creationId xmlns:a16="http://schemas.microsoft.com/office/drawing/2014/main" id="{09952FD5-AF1B-4D73-A069-002E03AB96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25" name="Line 33">
                <a:extLst>
                  <a:ext uri="{FF2B5EF4-FFF2-40B4-BE49-F238E27FC236}">
                    <a16:creationId xmlns:a16="http://schemas.microsoft.com/office/drawing/2014/main" id="{E941E1E3-4C56-4E2F-90E6-03262D21A8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26" name="Line 34">
                <a:extLst>
                  <a:ext uri="{FF2B5EF4-FFF2-40B4-BE49-F238E27FC236}">
                    <a16:creationId xmlns:a16="http://schemas.microsoft.com/office/drawing/2014/main" id="{CDA9A181-8FC4-4D8E-9482-917F2D04C2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27" name="Line 35">
                <a:extLst>
                  <a:ext uri="{FF2B5EF4-FFF2-40B4-BE49-F238E27FC236}">
                    <a16:creationId xmlns:a16="http://schemas.microsoft.com/office/drawing/2014/main" id="{4E00531E-4653-4C75-AAF6-5ADA10D0294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5028" name="Line 36">
                <a:extLst>
                  <a:ext uri="{FF2B5EF4-FFF2-40B4-BE49-F238E27FC236}">
                    <a16:creationId xmlns:a16="http://schemas.microsoft.com/office/drawing/2014/main" id="{D7FB48F2-DBE8-42F4-8F7D-79650FA6485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5029" name="Line 37">
              <a:extLst>
                <a:ext uri="{FF2B5EF4-FFF2-40B4-BE49-F238E27FC236}">
                  <a16:creationId xmlns:a16="http://schemas.microsoft.com/office/drawing/2014/main" id="{5F094FC7-383F-4137-86C0-EE940F4BC8F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5030" name="Line 38">
              <a:extLst>
                <a:ext uri="{FF2B5EF4-FFF2-40B4-BE49-F238E27FC236}">
                  <a16:creationId xmlns:a16="http://schemas.microsoft.com/office/drawing/2014/main" id="{DADE4EAA-2C60-49AC-9DDF-00EA76A783B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5031" name="Rectangle 39">
            <a:extLst>
              <a:ext uri="{FF2B5EF4-FFF2-40B4-BE49-F238E27FC236}">
                <a16:creationId xmlns:a16="http://schemas.microsoft.com/office/drawing/2014/main" id="{96CA2E3F-AEF7-40C0-B547-E1D290CA1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85032" name="Rectangle 40">
            <a:extLst>
              <a:ext uri="{FF2B5EF4-FFF2-40B4-BE49-F238E27FC236}">
                <a16:creationId xmlns:a16="http://schemas.microsoft.com/office/drawing/2014/main" id="{496F28BB-52C5-455D-AC96-3A5C6874F1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5033" name="Rectangle 41">
            <a:extLst>
              <a:ext uri="{FF2B5EF4-FFF2-40B4-BE49-F238E27FC236}">
                <a16:creationId xmlns:a16="http://schemas.microsoft.com/office/drawing/2014/main" id="{6FB573B4-CC59-4B66-B4DD-CAC04F7F9B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5034" name="Rectangle 42">
            <a:extLst>
              <a:ext uri="{FF2B5EF4-FFF2-40B4-BE49-F238E27FC236}">
                <a16:creationId xmlns:a16="http://schemas.microsoft.com/office/drawing/2014/main" id="{05BA2B6C-3B12-452B-B9BE-730A71CCFE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86C3C11-94CB-41B3-AB2C-6715B3044C9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5035" name="Rectangle 43">
            <a:extLst>
              <a:ext uri="{FF2B5EF4-FFF2-40B4-BE49-F238E27FC236}">
                <a16:creationId xmlns:a16="http://schemas.microsoft.com/office/drawing/2014/main" id="{0E08A283-F348-4408-AFEA-5BA6D91E3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/index.php?title=Arena&amp;action=edit&amp;redlink=1" TargetMode="External"/><Relationship Id="rId13" Type="http://schemas.openxmlformats.org/officeDocument/2006/relationships/hyperlink" Target="http://sl.wikipedia.org/wiki/Praznik" TargetMode="External"/><Relationship Id="rId18" Type="http://schemas.openxmlformats.org/officeDocument/2006/relationships/hyperlink" Target="http://sl.wikipedia.org/w/index.php?title=Maske&amp;action=edit&amp;redlink=1" TargetMode="External"/><Relationship Id="rId26" Type="http://schemas.openxmlformats.org/officeDocument/2006/relationships/hyperlink" Target="http://sl.wikipedia.org/wiki/%C5%BDiva_rana,_%C5%BEivi_sok" TargetMode="External"/><Relationship Id="rId39" Type="http://schemas.openxmlformats.org/officeDocument/2006/relationships/hyperlink" Target="http://sl.wikipedia.org/w/index.php?title=Sinji_stolp&amp;action=edit&amp;redlink=1" TargetMode="External"/><Relationship Id="rId3" Type="http://schemas.openxmlformats.org/officeDocument/2006/relationships/hyperlink" Target="http://sl.wikipedia.org/wiki/Poker_%28%C5%A0alamun%29" TargetMode="External"/><Relationship Id="rId21" Type="http://schemas.openxmlformats.org/officeDocument/2006/relationships/hyperlink" Target="http://sl.wikipedia.org/w/index.php?title=Glas&amp;action=edit&amp;redlink=1" TargetMode="External"/><Relationship Id="rId34" Type="http://schemas.openxmlformats.org/officeDocument/2006/relationships/hyperlink" Target="http://sl.wikipedia.org/w/index.php?title=Platna&amp;action=edit&amp;redlink=1" TargetMode="External"/><Relationship Id="rId7" Type="http://schemas.openxmlformats.org/officeDocument/2006/relationships/hyperlink" Target="http://sl.wikipedia.org/wiki/Amerika" TargetMode="External"/><Relationship Id="rId12" Type="http://schemas.openxmlformats.org/officeDocument/2006/relationships/hyperlink" Target="http://sl.wikipedia.org/w/index.php?title=Turbine&amp;action=edit&amp;redlink=1" TargetMode="External"/><Relationship Id="rId17" Type="http://schemas.openxmlformats.org/officeDocument/2006/relationships/hyperlink" Target="http://sl.wikipedia.org/w/index.php?title=Zgodovina_svetlobe_je_oran%C5%BEna&amp;action=edit&amp;redlink=1" TargetMode="External"/><Relationship Id="rId25" Type="http://schemas.openxmlformats.org/officeDocument/2006/relationships/hyperlink" Target="http://sl.wikipedia.org/w/index.php?title=Mera_%C4%8Dasa&amp;action=edit&amp;redlink=1" TargetMode="External"/><Relationship Id="rId33" Type="http://schemas.openxmlformats.org/officeDocument/2006/relationships/hyperlink" Target="http://sl.wikipedia.org/w/index.php?title=Gozd_in_kelihi&amp;action=edit&amp;redlink=1" TargetMode="External"/><Relationship Id="rId38" Type="http://schemas.openxmlformats.org/officeDocument/2006/relationships/hyperlink" Target="http://sl.wikipedia.org/w/index.php?title=Son%C4%8Dni_voz&amp;action=edit&amp;redlink=1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sl.wikipedia.org/w/index.php?title=Po_sledeh_divjadi&amp;action=edit&amp;redlink=1" TargetMode="External"/><Relationship Id="rId20" Type="http://schemas.openxmlformats.org/officeDocument/2006/relationships/hyperlink" Target="http://sl.wikipedia.org/w/index.php?title=Analogija_svetlobe&amp;action=edit&amp;redlink=1" TargetMode="External"/><Relationship Id="rId29" Type="http://schemas.openxmlformats.org/officeDocument/2006/relationships/hyperlink" Target="http://sl.wikipedia.org/wiki/Ambr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l.wikipedia.org/w/index.php?title=Bela_Itaka&amp;action=edit&amp;redlink=1" TargetMode="External"/><Relationship Id="rId11" Type="http://schemas.openxmlformats.org/officeDocument/2006/relationships/hyperlink" Target="http://sl.wikipedia.org/w/index.php?title=Druidi&amp;action=edit&amp;redlink=1" TargetMode="External"/><Relationship Id="rId24" Type="http://schemas.openxmlformats.org/officeDocument/2006/relationships/hyperlink" Target="http://sl.wikipedia.org/w/index.php?title=Ljubljanska_pomlad&amp;action=edit&amp;redlink=1" TargetMode="External"/><Relationship Id="rId32" Type="http://schemas.openxmlformats.org/officeDocument/2006/relationships/hyperlink" Target="http://sl.wikipedia.org/wiki/Morje" TargetMode="External"/><Relationship Id="rId37" Type="http://schemas.openxmlformats.org/officeDocument/2006/relationships/hyperlink" Target="http://sl.wikipedia.org/wiki/Kaj_je_kaj" TargetMode="External"/><Relationship Id="rId40" Type="http://schemas.openxmlformats.org/officeDocument/2006/relationships/image" Target="../media/image4.jpeg"/><Relationship Id="rId5" Type="http://schemas.openxmlformats.org/officeDocument/2006/relationships/hyperlink" Target="http://sl.wikipedia.org/w/index.php?title=Romanje_za_Maru%C5%A1ko&amp;action=edit&amp;redlink=1" TargetMode="External"/><Relationship Id="rId15" Type="http://schemas.openxmlformats.org/officeDocument/2006/relationships/hyperlink" Target="http://sl.wikipedia.org/w/index.php?title=Metoda_angela&amp;action=edit&amp;redlink=1" TargetMode="External"/><Relationship Id="rId23" Type="http://schemas.openxmlformats.org/officeDocument/2006/relationships/hyperlink" Target="http://sl.wikipedia.org/w/index.php?title=Soy_realidad&amp;action=edit&amp;redlink=1" TargetMode="External"/><Relationship Id="rId28" Type="http://schemas.openxmlformats.org/officeDocument/2006/relationships/hyperlink" Target="http://sl.wikipedia.org/w/index.php?title=Glagoli_sonca&amp;action=edit&amp;redlink=1" TargetMode="External"/><Relationship Id="rId36" Type="http://schemas.openxmlformats.org/officeDocument/2006/relationships/hyperlink" Target="http://sl.wikipedia.org/w/index.php?title=Od_tam&amp;action=edit&amp;redlink=1" TargetMode="External"/><Relationship Id="rId10" Type="http://schemas.openxmlformats.org/officeDocument/2006/relationships/hyperlink" Target="http://sl.wikipedia.org/wiki/Imre" TargetMode="External"/><Relationship Id="rId19" Type="http://schemas.openxmlformats.org/officeDocument/2006/relationships/hyperlink" Target="http://sl.wikipedia.org/w/index.php?title=Balada_za_Metko_Kra%C5%A1ovec&amp;action=edit&amp;redlink=1" TargetMode="External"/><Relationship Id="rId31" Type="http://schemas.openxmlformats.org/officeDocument/2006/relationships/hyperlink" Target="http://sl.wikipedia.org/w/index.php?title=Knjiga_za_mojega_brata&amp;action=edit&amp;redlink=1" TargetMode="External"/><Relationship Id="rId4" Type="http://schemas.openxmlformats.org/officeDocument/2006/relationships/hyperlink" Target="http://sl.wikipedia.org/w/index.php?title=Namen_pelerine&amp;action=edit&amp;redlink=1" TargetMode="External"/><Relationship Id="rId9" Type="http://schemas.openxmlformats.org/officeDocument/2006/relationships/hyperlink" Target="http://sl.wikipedia.org/wiki/Sokol" TargetMode="External"/><Relationship Id="rId14" Type="http://schemas.openxmlformats.org/officeDocument/2006/relationships/hyperlink" Target="http://sl.wikipedia.org/w/index.php?title=Zvezde&amp;action=edit&amp;redlink=1" TargetMode="External"/><Relationship Id="rId22" Type="http://schemas.openxmlformats.org/officeDocument/2006/relationships/hyperlink" Target="http://sl.wikipedia.org/w/index.php?title=Sonet_o_mleku&amp;action=edit&amp;redlink=1" TargetMode="External"/><Relationship Id="rId27" Type="http://schemas.openxmlformats.org/officeDocument/2006/relationships/hyperlink" Target="http://sl.wikipedia.org/w/index.php?title=Otrok_in_jelen&amp;action=edit&amp;redlink=1" TargetMode="External"/><Relationship Id="rId30" Type="http://schemas.openxmlformats.org/officeDocument/2006/relationships/hyperlink" Target="http://sl.wikipedia.org/w/index.php?title=%C4%8Crni_labod&amp;action=edit&amp;redlink=1" TargetMode="External"/><Relationship Id="rId35" Type="http://schemas.openxmlformats.org/officeDocument/2006/relationships/hyperlink" Target="http://sl.wikipedia.org/w/index.php?title=Table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563CEDF-85FB-45D8-9170-D8A18F1376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913" y="1268413"/>
            <a:ext cx="6692900" cy="1231900"/>
          </a:xfrm>
        </p:spPr>
        <p:txBody>
          <a:bodyPr/>
          <a:lstStyle/>
          <a:p>
            <a:r>
              <a:rPr lang="sl-SI" altLang="sl-SI"/>
              <a:t>Tomaž Šalamun</a:t>
            </a:r>
          </a:p>
        </p:txBody>
      </p:sp>
      <p:pic>
        <p:nvPicPr>
          <p:cNvPr id="2053" name="Picture 5" descr="salamun-tomaz">
            <a:extLst>
              <a:ext uri="{FF2B5EF4-FFF2-40B4-BE49-F238E27FC236}">
                <a16:creationId xmlns:a16="http://schemas.microsoft.com/office/drawing/2014/main" id="{393A0551-226C-4737-8762-33BC30AC7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492375"/>
            <a:ext cx="1905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A20CF25F-D931-4768-B7AD-69163B4B200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1DA7C01-8FA5-4FDF-AEA4-D2973FB68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Življenje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CC2A85C-8454-4C97-AC9C-B50410231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altLang="sl-SI" sz="2000"/>
              <a:t>Rodil se je 4. julija 1941 v Zagrebu na Hrvaškem;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s starši se kmalu preseli v Ljubljano;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obiskoval gimnazijo v Kopru; 1960 maturiral;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obiskoval študij umetnostne zgodovine v Ljubljani;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član OHO-ja </a:t>
            </a:r>
            <a:r>
              <a:rPr lang="sl-SI" altLang="sl-SI" sz="1800"/>
              <a:t>(slovenska umetniška skupina 1966-1971);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1969 se zaposli kot pripravnik v Moderni galeriji v Ljubljani, 1971 pa kot asistent za umetnostno zgodovino na Akademiji za likovno umetnost;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v sedemdesetih letih začne potovati, največ po Severni Ameriki;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>
            <a:extLst>
              <a:ext uri="{FF2B5EF4-FFF2-40B4-BE49-F238E27FC236}">
                <a16:creationId xmlns:a16="http://schemas.microsoft.com/office/drawing/2014/main" id="{6931199D-E81E-46BE-AB6E-21159D74C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altLang="sl-SI" sz="2000"/>
              <a:t>1993 se vpiše med slovenske klasike;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2005 je izvoljen za izrednega člana SAZU;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veliko prevaja, predvsem iz angleščine in francoščine;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danes živi kot svobodni književnik v Ljubljani;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še vedno veliko potuje.</a:t>
            </a:r>
          </a:p>
        </p:txBody>
      </p:sp>
      <p:pic>
        <p:nvPicPr>
          <p:cNvPr id="89092" name="Picture 4" descr="7cd029bcc41e4425ac2582e4b91f570e">
            <a:extLst>
              <a:ext uri="{FF2B5EF4-FFF2-40B4-BE49-F238E27FC236}">
                <a16:creationId xmlns:a16="http://schemas.microsoft.com/office/drawing/2014/main" id="{5F61FD37-EB58-470A-91D3-79E1FCD9D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933825"/>
            <a:ext cx="3097213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9" name="Rectangle 7">
            <a:extLst>
              <a:ext uri="{FF2B5EF4-FFF2-40B4-BE49-F238E27FC236}">
                <a16:creationId xmlns:a16="http://schemas.microsoft.com/office/drawing/2014/main" id="{3B83E532-6DC5-4C35-B7D6-67DB4F80E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Dela</a:t>
            </a: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F73FDA09-35D3-44F7-92B9-A8ABD6384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altLang="sl-SI" sz="2000"/>
              <a:t>Je pesnik izjemne ustvarjalne energije;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do leta 2009 izdal okrog 40 pesniških zbirk;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sodeloval z neoavantgardno skupino OHO;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dela objavlja v </a:t>
            </a:r>
            <a:r>
              <a:rPr lang="sl-SI" altLang="sl-SI" sz="2000" i="1"/>
              <a:t>Perspektivah, </a:t>
            </a:r>
            <a:r>
              <a:rPr lang="sl-SI" altLang="sl-SI" sz="2000"/>
              <a:t>v zborniku</a:t>
            </a:r>
            <a:r>
              <a:rPr lang="sl-SI" altLang="sl-SI" sz="2000" i="1"/>
              <a:t> EVA, Pericarežeracirep, Katalog I, Katalog II</a:t>
            </a:r>
            <a:r>
              <a:rPr lang="sl-SI" altLang="sl-SI" sz="2000"/>
              <a:t>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nikoli ne piše v prvi osebi.</a:t>
            </a:r>
          </a:p>
          <a:p>
            <a:endParaRPr lang="sl-SI" altLang="sl-SI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1" name="Picture 7" descr="show_picture_resize">
            <a:extLst>
              <a:ext uri="{FF2B5EF4-FFF2-40B4-BE49-F238E27FC236}">
                <a16:creationId xmlns:a16="http://schemas.microsoft.com/office/drawing/2014/main" id="{40167E65-DE31-4D45-8E61-7E5B246D9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49725"/>
            <a:ext cx="2195512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8" name="Rectangle 4">
            <a:extLst>
              <a:ext uri="{FF2B5EF4-FFF2-40B4-BE49-F238E27FC236}">
                <a16:creationId xmlns:a16="http://schemas.microsoft.com/office/drawing/2014/main" id="{8F31505C-2284-4178-A896-8126C174F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sl-SI" altLang="sl-SI" sz="3600"/>
              <a:t>Pesniške zbirke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81F3FB45-1811-4AE9-A420-806AD244B1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4038600" cy="5472112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3" tooltip="Poker (Šalamun)"/>
              </a:rPr>
              <a:t>Poker</a:t>
            </a:r>
            <a:r>
              <a:rPr lang="sl-SI" altLang="sl-SI" sz="1600"/>
              <a:t> (1966)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4" tooltip="Namen pelerine (stran ne obstaja)"/>
              </a:rPr>
              <a:t>Namen pelerine</a:t>
            </a:r>
            <a:r>
              <a:rPr lang="sl-SI" altLang="sl-SI" sz="1600"/>
              <a:t> (1968)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5" tooltip="Romanje za Maruško (stran ne obstaja)"/>
              </a:rPr>
              <a:t>Romanje za Maruško</a:t>
            </a:r>
            <a:r>
              <a:rPr lang="sl-SI" altLang="sl-SI" sz="1600"/>
              <a:t> (1971)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6" tooltip="Bela Itaka (stran ne obstaja)"/>
              </a:rPr>
              <a:t>Bela Itaka</a:t>
            </a:r>
            <a:r>
              <a:rPr lang="sl-SI" altLang="sl-SI" sz="1600"/>
              <a:t> (1972)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7" tooltip="Amerika"/>
              </a:rPr>
              <a:t>Amerika</a:t>
            </a:r>
            <a:r>
              <a:rPr lang="sl-SI" altLang="sl-SI" sz="1600"/>
              <a:t> (1972)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8" tooltip="Arena (stran ne obstaja)"/>
              </a:rPr>
              <a:t>Arena</a:t>
            </a:r>
            <a:r>
              <a:rPr lang="sl-SI" altLang="sl-SI" sz="1600"/>
              <a:t> (1973)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9" tooltip="Sokol"/>
              </a:rPr>
              <a:t>Sokol</a:t>
            </a:r>
            <a:r>
              <a:rPr lang="sl-SI" altLang="sl-SI" sz="1600"/>
              <a:t> (1974)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0" tooltip="Imre"/>
              </a:rPr>
              <a:t>Imre</a:t>
            </a:r>
            <a:r>
              <a:rPr lang="sl-SI" altLang="sl-SI" sz="1600"/>
              <a:t> (1975)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1" tooltip="Druidi (stran ne obstaja)"/>
              </a:rPr>
              <a:t>Druidi</a:t>
            </a:r>
            <a:r>
              <a:rPr lang="sl-SI" altLang="sl-SI" sz="1600"/>
              <a:t> (1975)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2" tooltip="Turbine (stran ne obstaja)"/>
              </a:rPr>
              <a:t>Turbine</a:t>
            </a:r>
            <a:r>
              <a:rPr lang="sl-SI" altLang="sl-SI" sz="1600"/>
              <a:t> (1975)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3" tooltip="Praznik"/>
              </a:rPr>
              <a:t>Praznik</a:t>
            </a:r>
            <a:r>
              <a:rPr lang="sl-SI" altLang="sl-SI" sz="1600"/>
              <a:t> (1976)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4" tooltip="Zvezde (stran ne obstaja)"/>
              </a:rPr>
              <a:t>Zvezde</a:t>
            </a:r>
            <a:r>
              <a:rPr lang="sl-SI" altLang="sl-SI" sz="1600"/>
              <a:t> (1977)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5" tooltip="Metoda angela (stran ne obstaja)"/>
              </a:rPr>
              <a:t>Metoda angela</a:t>
            </a:r>
            <a:r>
              <a:rPr lang="sl-SI" altLang="sl-SI" sz="1600"/>
              <a:t> (1978)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6" tooltip="Po sledeh divjadi (stran ne obstaja)"/>
              </a:rPr>
              <a:t>Po sledeh divjadi</a:t>
            </a:r>
            <a:r>
              <a:rPr lang="sl-SI" altLang="sl-SI" sz="1600"/>
              <a:t> (1979)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7" tooltip="Zgodovina svetlobe je oranžna (stran ne obstaja)"/>
              </a:rPr>
              <a:t>Zgodovina svetlobe je oranžna</a:t>
            </a:r>
            <a:r>
              <a:rPr lang="sl-SI" altLang="sl-SI" sz="1600"/>
              <a:t> (1979)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8" tooltip="Maske (stran ne obstaja)"/>
              </a:rPr>
              <a:t>Maske</a:t>
            </a:r>
            <a:r>
              <a:rPr lang="sl-SI" altLang="sl-SI" sz="1600"/>
              <a:t> (1980)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19" tooltip="Balada za Metko Krašovec (stran ne obstaja)"/>
              </a:rPr>
              <a:t>Balada za Metko Krašovec</a:t>
            </a:r>
            <a:r>
              <a:rPr lang="sl-SI" altLang="sl-SI" sz="1600"/>
              <a:t> (1981)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20" tooltip="Analogija svetlobe (stran ne obstaja)"/>
              </a:rPr>
              <a:t>Analogija svetlobe</a:t>
            </a:r>
            <a:r>
              <a:rPr lang="sl-SI" altLang="sl-SI" sz="1600"/>
              <a:t> (1982)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1600">
                <a:hlinkClick r:id="rId21" tooltip="Glas (stran ne obstaja)"/>
              </a:rPr>
              <a:t>Glas</a:t>
            </a:r>
            <a:r>
              <a:rPr lang="sl-SI" altLang="sl-SI" sz="1600"/>
              <a:t> (1983)</a:t>
            </a:r>
          </a:p>
          <a:p>
            <a:pPr marL="533400" indent="-533400">
              <a:lnSpc>
                <a:spcPct val="80000"/>
              </a:lnSpc>
            </a:pPr>
            <a:endParaRPr lang="sl-SI" altLang="sl-SI" sz="1000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632CBBCB-A648-4514-8D0D-D2C9A79F890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96975"/>
            <a:ext cx="4038600" cy="4789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600">
                <a:hlinkClick r:id="rId22" tooltip="Sonet o mleku (stran ne obstaja)"/>
              </a:rPr>
              <a:t>Sonet o mleku</a:t>
            </a:r>
            <a:r>
              <a:rPr lang="sl-SI" altLang="sl-SI" sz="1600"/>
              <a:t> (1984)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3" tooltip="Soy realidad (stran ne obstaja)"/>
              </a:rPr>
              <a:t>Soy realidad</a:t>
            </a:r>
            <a:r>
              <a:rPr lang="sl-SI" altLang="sl-SI" sz="1600"/>
              <a:t> (1985)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4" tooltip="Ljubljanska pomlad (stran ne obstaja)"/>
              </a:rPr>
              <a:t>Ljubljanska pomlad</a:t>
            </a:r>
            <a:r>
              <a:rPr lang="sl-SI" altLang="sl-SI" sz="1600"/>
              <a:t> (1986)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5" tooltip="Mera časa (stran ne obstaja)"/>
              </a:rPr>
              <a:t>Mera časa</a:t>
            </a:r>
            <a:r>
              <a:rPr lang="sl-SI" altLang="sl-SI" sz="1600"/>
              <a:t> (1987)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6" tooltip="Živa rana, živi sok"/>
              </a:rPr>
              <a:t>Živa rana, živi sok</a:t>
            </a:r>
            <a:r>
              <a:rPr lang="sl-SI" altLang="sl-SI" sz="1600"/>
              <a:t> (1988)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7" tooltip="Otrok in jelen (stran ne obstaja)"/>
              </a:rPr>
              <a:t>Otrok in jelen</a:t>
            </a:r>
            <a:r>
              <a:rPr lang="sl-SI" altLang="sl-SI" sz="1600"/>
              <a:t> (1990)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8" tooltip="Glagoli sonca (stran ne obstaja)"/>
              </a:rPr>
              <a:t>Glagoli sonca</a:t>
            </a:r>
            <a:r>
              <a:rPr lang="sl-SI" altLang="sl-SI" sz="1600"/>
              <a:t> (1993)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29" tooltip="Ambra"/>
              </a:rPr>
              <a:t>Ambra</a:t>
            </a:r>
            <a:r>
              <a:rPr lang="sl-SI" altLang="sl-SI" sz="1600"/>
              <a:t> (1995)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0" tooltip="Črni labod (stran ne obstaja)"/>
              </a:rPr>
              <a:t>Črni labod</a:t>
            </a:r>
            <a:r>
              <a:rPr lang="sl-SI" altLang="sl-SI" sz="1600"/>
              <a:t> (1997)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1" tooltip="Knjiga za mojega brata (stran ne obstaja)"/>
              </a:rPr>
              <a:t>Knjiga za mojega brata</a:t>
            </a:r>
            <a:r>
              <a:rPr lang="sl-SI" altLang="sl-SI" sz="1600"/>
              <a:t> (1997)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2" tooltip="Morje"/>
              </a:rPr>
              <a:t>Morje</a:t>
            </a:r>
            <a:r>
              <a:rPr lang="sl-SI" altLang="sl-SI" sz="1600"/>
              <a:t> (1999)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3" tooltip="Gozd in kelihi (stran ne obstaja)"/>
              </a:rPr>
              <a:t>Gozd in kelihi</a:t>
            </a:r>
            <a:r>
              <a:rPr lang="sl-SI" altLang="sl-SI" sz="1600"/>
              <a:t> (2000)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4" tooltip="Platna (stran ne obstaja)"/>
              </a:rPr>
              <a:t>Platna</a:t>
            </a:r>
            <a:r>
              <a:rPr lang="sl-SI" altLang="sl-SI" sz="1600"/>
              <a:t> (2000)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5" tooltip="Table (stran ne obstaja)"/>
              </a:rPr>
              <a:t>Table</a:t>
            </a:r>
            <a:r>
              <a:rPr lang="sl-SI" altLang="sl-SI" sz="1600"/>
              <a:t> (2002)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6" tooltip="Od tam (stran ne obstaja)"/>
              </a:rPr>
              <a:t>Od tam</a:t>
            </a:r>
            <a:r>
              <a:rPr lang="sl-SI" altLang="sl-SI" sz="1600"/>
              <a:t> (2003)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7" tooltip="Kaj je kaj"/>
              </a:rPr>
              <a:t>Kaj je kaj</a:t>
            </a:r>
            <a:r>
              <a:rPr lang="sl-SI" altLang="sl-SI" sz="1600"/>
              <a:t> (2005)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8" tooltip="Sončni voz (stran ne obstaja)"/>
              </a:rPr>
              <a:t>Sončni voz</a:t>
            </a:r>
            <a:r>
              <a:rPr lang="sl-SI" altLang="sl-SI" sz="1600"/>
              <a:t> (2005)</a:t>
            </a:r>
          </a:p>
          <a:p>
            <a:pPr>
              <a:lnSpc>
                <a:spcPct val="80000"/>
              </a:lnSpc>
            </a:pPr>
            <a:r>
              <a:rPr lang="sl-SI" altLang="sl-SI" sz="1600">
                <a:hlinkClick r:id="rId39" tooltip="Sinji stolp (stran ne obstaja)"/>
              </a:rPr>
              <a:t>Sinji stolp</a:t>
            </a:r>
            <a:r>
              <a:rPr lang="sl-SI" altLang="sl-SI" sz="1600"/>
              <a:t> (2007)</a:t>
            </a:r>
          </a:p>
        </p:txBody>
      </p:sp>
      <p:pic>
        <p:nvPicPr>
          <p:cNvPr id="98312" name="Picture 8" descr="levu-sem-zribal">
            <a:extLst>
              <a:ext uri="{FF2B5EF4-FFF2-40B4-BE49-F238E27FC236}">
                <a16:creationId xmlns:a16="http://schemas.microsoft.com/office/drawing/2014/main" id="{6C9958BD-A514-4A89-99B4-D320D339F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060575"/>
            <a:ext cx="12096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69B5FE94-C82C-4C1F-921D-2A39BAC0D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sl-SI" altLang="sl-SI" sz="3600"/>
              <a:t>Poker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A93DBBD1-7532-4DB7-A22C-4D0F1FCB4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altLang="sl-SI" sz="2000"/>
              <a:t>Prva pesniška zbirka, ki izide v samozaložbi leta 1966;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pomeni prelom s tradicijo;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med prvimi, ki so sprejeli Šalamunovo poetiko naklonjeno, je bil srbski nadrealistični pesnik Oskar Davičo;</a:t>
            </a:r>
          </a:p>
          <a:p>
            <a:pPr>
              <a:lnSpc>
                <a:spcPct val="150000"/>
              </a:lnSpc>
            </a:pPr>
            <a:r>
              <a:rPr lang="sl-SI" altLang="sl-SI" sz="2000"/>
              <a:t>kasneje tudi slovenski kritiki, mdr. Boris Paternu.</a:t>
            </a:r>
          </a:p>
        </p:txBody>
      </p:sp>
      <p:pic>
        <p:nvPicPr>
          <p:cNvPr id="100356" name="Picture 4" descr="s-poker">
            <a:extLst>
              <a:ext uri="{FF2B5EF4-FFF2-40B4-BE49-F238E27FC236}">
                <a16:creationId xmlns:a16="http://schemas.microsoft.com/office/drawing/2014/main" id="{E47C4C90-67B9-4D6A-89A1-833C86B55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149725"/>
            <a:ext cx="15240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9C91FE1-8E5A-433F-9101-719BB1647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sl-SI" altLang="sl-SI" sz="3600"/>
              <a:t>Nagrade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C94B375-6EC1-4F98-BAB0-B028F6A81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r>
              <a:rPr lang="sl-SI" altLang="sl-SI" sz="2000"/>
              <a:t>Za svoje delo prejel več mednarodnih in tujih nagrad;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 sz="1800" i="1"/>
              <a:t>1967 Nagrada Mladosti </a:t>
            </a:r>
          </a:p>
          <a:p>
            <a:r>
              <a:rPr lang="sl-SI" altLang="sl-SI" sz="1800" i="1"/>
              <a:t>1973 Nagrada Prešernovega sklada </a:t>
            </a:r>
          </a:p>
          <a:p>
            <a:r>
              <a:rPr lang="sl-SI" altLang="sl-SI" sz="1800" i="1"/>
              <a:t>1978 Nagrada železarne Sisak </a:t>
            </a:r>
          </a:p>
          <a:p>
            <a:r>
              <a:rPr lang="sl-SI" altLang="sl-SI" sz="1800" i="1"/>
              <a:t>1981 Nagrada Ljubiša Jocić </a:t>
            </a:r>
          </a:p>
          <a:p>
            <a:r>
              <a:rPr lang="sl-SI" altLang="sl-SI" sz="1800" i="1"/>
              <a:t>1988 Jenkova nagrada za pesniško zbirko Mera časa </a:t>
            </a:r>
          </a:p>
          <a:p>
            <a:r>
              <a:rPr lang="sl-SI" altLang="sl-SI" sz="1800" i="1"/>
              <a:t>1999 Prešernova nagrada </a:t>
            </a:r>
          </a:p>
          <a:p>
            <a:r>
              <a:rPr lang="sl-SI" altLang="sl-SI" sz="1800" i="1"/>
              <a:t>2003 Nagrada Altamarea v Trstu </a:t>
            </a:r>
          </a:p>
          <a:p>
            <a:r>
              <a:rPr lang="sl-SI" altLang="sl-SI" sz="1800" i="1"/>
              <a:t>2007 Evropska nagrada za poezijo v Münstru </a:t>
            </a:r>
          </a:p>
          <a:p>
            <a:r>
              <a:rPr lang="sl-SI" altLang="sl-SI" sz="1800" i="1"/>
              <a:t>2007 Jenkova nagrada za pesniško zbirko Sinji stolp </a:t>
            </a:r>
          </a:p>
          <a:p>
            <a:r>
              <a:rPr lang="sl-SI" altLang="sl-SI" sz="1800" i="1"/>
              <a:t>2009 Nagrada zlati venec Struških večerov poezije, Ohrid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>
            <a:extLst>
              <a:ext uri="{FF2B5EF4-FFF2-40B4-BE49-F238E27FC236}">
                <a16:creationId xmlns:a16="http://schemas.microsoft.com/office/drawing/2014/main" id="{90208DC0-9ECE-4BA3-A307-C8EF83284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6690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latin typeface="Times New Roman" panose="02020603050405020304" pitchFamily="18" charset="0"/>
              </a:rPr>
              <a:t>	DUMA 64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800">
                <a:latin typeface="Times New Roman" panose="02020603050405020304" pitchFamily="18" charset="0"/>
              </a:rPr>
              <a:t>	</a:t>
            </a:r>
            <a:r>
              <a:rPr lang="sl-SI" altLang="sl-SI" sz="1600">
                <a:latin typeface="Times New Roman" panose="02020603050405020304" pitchFamily="18" charset="0"/>
              </a:rPr>
              <a:t>Zjeban od Absolutnega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nažrt devic in drugih smrtno prizadetih ljubim vas o bližnjiki pohlevni domislek boga očeta 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ljubim vas o celovite osebnosti sladkega v mojem duhu se je zganila milost zrenja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protestniki duševnih muk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dresirani intelektualci s potečimi se ročicami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logiki vegetarianci z dioptrijo minus petnajst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rektorji z nagobčniki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ideologi s svojimi cipami ideologijami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doktorji prežvekujoči loške kruhke in interpunkcije 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mumije akademsko trepljajoče strast in bolečino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Pascal ki si je potrudil in Bach ki se ti je posrečilo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neizrekljivo slastno presihajoči liriki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hortikoltura prosvetljenci in ptice lastavice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socializem a la Luis XIV. ali kako bi zaščitil uboge živalce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stopetintrideset ustavodajnih teles ali kaj bi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naredil s crknjeno mačko da ne bi zaudarjala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revolucionarne množice ali kje je sanotroij ki bi nam zdravil impotenco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Hodil po zemlji sem naši in dobil čir na želodcu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dežela Cimpermanov in njihovih mozoljastih občudovalk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dežela hlapcev mitov in pedagogike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O Slovenci kremeniti prehlajeni predmet zgodovine</a:t>
            </a:r>
            <a:br>
              <a:rPr lang="sl-SI" altLang="sl-SI" sz="1600">
                <a:latin typeface="Times New Roman" panose="02020603050405020304" pitchFamily="18" charset="0"/>
              </a:rPr>
            </a:br>
            <a:r>
              <a:rPr lang="sl-SI" altLang="sl-SI" sz="1600">
                <a:latin typeface="Times New Roman" panose="02020603050405020304" pitchFamily="18" charset="0"/>
              </a:rPr>
              <a:t>ROŽICE V KIŠTICAH</a:t>
            </a:r>
            <a:r>
              <a:rPr lang="sl-SI" altLang="sl-SI" sz="1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9392110A-0EB9-45D6-A5CE-66B2EDCA4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sl-SI" altLang="sl-SI" sz="3600"/>
              <a:t>Viri in literatura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0C747A9-1463-47A5-AF7E-30A8BDFA6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r>
              <a:rPr lang="sl-SI" altLang="sl-SI" sz="1800" b="1" i="1">
                <a:latin typeface="Times New Roman" panose="02020603050405020304" pitchFamily="18" charset="0"/>
              </a:rPr>
              <a:t>Tomaž Šalamun.</a:t>
            </a:r>
            <a:r>
              <a:rPr lang="sl-SI" altLang="sl-SI" sz="1800">
                <a:latin typeface="Times New Roman" panose="02020603050405020304" pitchFamily="18" charset="0"/>
              </a:rPr>
              <a:t> [online]. Dostopno na spletnem naslovu: http://sl.wikipedia.org/wiki/Toma%C5%BE_%C5%A0alamun</a:t>
            </a:r>
          </a:p>
          <a:p>
            <a:r>
              <a:rPr lang="sl-SI" altLang="sl-SI" sz="1800" b="1" i="1">
                <a:latin typeface="Times New Roman" panose="02020603050405020304" pitchFamily="18" charset="0"/>
              </a:rPr>
              <a:t>Jenkova nagrada.</a:t>
            </a:r>
            <a:r>
              <a:rPr lang="sl-SI" altLang="sl-SI" sz="1800">
                <a:latin typeface="Times New Roman" panose="02020603050405020304" pitchFamily="18" charset="0"/>
              </a:rPr>
              <a:t> [online]. Dostopno na spletnem naslovu: http://www.mb.sik.si/vsebina.asp?lang=sl&amp;str=341</a:t>
            </a:r>
          </a:p>
          <a:p>
            <a:r>
              <a:rPr lang="sl-SI" altLang="sl-SI" sz="1800" b="1" i="1">
                <a:latin typeface="Times New Roman" panose="02020603050405020304" pitchFamily="18" charset="0"/>
              </a:rPr>
              <a:t>Prešernova nagrada.</a:t>
            </a:r>
            <a:r>
              <a:rPr lang="sl-SI" altLang="sl-SI" sz="1800">
                <a:latin typeface="Times New Roman" panose="02020603050405020304" pitchFamily="18" charset="0"/>
              </a:rPr>
              <a:t> [online]. Dostopno na spletnem naslovu: http://sl.wikipedia.org/wiki/Pre%C5%A1ernova_nagrada</a:t>
            </a:r>
          </a:p>
          <a:p>
            <a:r>
              <a:rPr lang="sl-SI" altLang="sl-SI" sz="1800" b="1" i="1">
                <a:latin typeface="Times New Roman" panose="02020603050405020304" pitchFamily="18" charset="0"/>
              </a:rPr>
              <a:t>Poker (Šalamun).</a:t>
            </a:r>
            <a:r>
              <a:rPr lang="sl-SI" altLang="sl-SI" sz="1800">
                <a:latin typeface="Times New Roman" panose="02020603050405020304" pitchFamily="18" charset="0"/>
              </a:rPr>
              <a:t> [online]. Dostopno na spletnem naslovu: http://sl.wikipedia.org/wiki/Poker_%28%C5%A0alamun%29</a:t>
            </a:r>
          </a:p>
          <a:p>
            <a:r>
              <a:rPr lang="sl-SI" altLang="sl-SI" sz="1800">
                <a:latin typeface="Times New Roman" panose="02020603050405020304" pitchFamily="18" charset="0"/>
              </a:rPr>
              <a:t>ŠALAMUN, Tomaž. </a:t>
            </a:r>
            <a:r>
              <a:rPr lang="sl-SI" altLang="sl-SI" sz="1800" b="1" i="1">
                <a:latin typeface="Times New Roman" panose="02020603050405020304" pitchFamily="18" charset="0"/>
              </a:rPr>
              <a:t>Poker.</a:t>
            </a:r>
            <a:r>
              <a:rPr lang="sl-SI" altLang="sl-SI" sz="1800">
                <a:latin typeface="Times New Roman" panose="02020603050405020304" pitchFamily="18" charset="0"/>
              </a:rPr>
              <a:t> Ljubljana: Cankarjeva založba, 2000</a:t>
            </a:r>
          </a:p>
          <a:p>
            <a:r>
              <a:rPr lang="sl-SI" altLang="sl-SI" sz="1800" b="1" i="1">
                <a:latin typeface="Times New Roman" panose="02020603050405020304" pitchFamily="18" charset="0"/>
              </a:rPr>
              <a:t>Branja 4: Tomaž Šalamun.</a:t>
            </a:r>
            <a:r>
              <a:rPr lang="sl-SI" altLang="sl-SI" sz="1800">
                <a:latin typeface="Times New Roman" panose="02020603050405020304" pitchFamily="18" charset="0"/>
              </a:rPr>
              <a:t> Ljubljana: Mladinska knjiga Založba, 2010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anose="05000000000000000000" pitchFamily="2" charset="2"/>
          <a:buChar char="n"/>
          <a:tabLst/>
          <a:defRPr kumimoji="0" lang="sl-SI" altLang="sl-S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anose="05000000000000000000" pitchFamily="2" charset="2"/>
          <a:buChar char="n"/>
          <a:tabLst/>
          <a:defRPr kumimoji="0" lang="sl-SI" altLang="sl-S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611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Verdana</vt:lpstr>
      <vt:lpstr>Wingdings</vt:lpstr>
      <vt:lpstr>Globus</vt:lpstr>
      <vt:lpstr>Tomaž Šalamun</vt:lpstr>
      <vt:lpstr>Življenje</vt:lpstr>
      <vt:lpstr>PowerPoint Presentation</vt:lpstr>
      <vt:lpstr>Dela</vt:lpstr>
      <vt:lpstr>Pesniške zbirke</vt:lpstr>
      <vt:lpstr>Poker</vt:lpstr>
      <vt:lpstr>Nagrade</vt:lpstr>
      <vt:lpstr>PowerPoint Presentation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2019-06-03T09:09:05Z</dcterms:created>
  <dcterms:modified xsi:type="dcterms:W3CDTF">2019-06-03T09:09:05Z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