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8" r:id="rId1"/>
  </p:sldMasterIdLst>
  <p:notesMasterIdLst>
    <p:notesMasterId r:id="rId13"/>
  </p:notesMasterIdLst>
  <p:sldIdLst>
    <p:sldId id="256" r:id="rId2"/>
    <p:sldId id="257" r:id="rId3"/>
    <p:sldId id="259" r:id="rId4"/>
    <p:sldId id="258" r:id="rId5"/>
    <p:sldId id="260" r:id="rId6"/>
    <p:sldId id="261" r:id="rId7"/>
    <p:sldId id="262" r:id="rId8"/>
    <p:sldId id="265" r:id="rId9"/>
    <p:sldId id="267" r:id="rId10"/>
    <p:sldId id="268" r:id="rId11"/>
    <p:sldId id="264" r:id="rId12"/>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4" autoAdjust="0"/>
  </p:normalViewPr>
  <p:slideViewPr>
    <p:cSldViewPr>
      <p:cViewPr varScale="1">
        <p:scale>
          <a:sx n="102" d="100"/>
          <a:sy n="102" d="100"/>
        </p:scale>
        <p:origin x="114" y="2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grada glave 1">
            <a:extLst>
              <a:ext uri="{FF2B5EF4-FFF2-40B4-BE49-F238E27FC236}">
                <a16:creationId xmlns:a16="http://schemas.microsoft.com/office/drawing/2014/main" id="{2FDE3174-D3F3-4483-A219-513E525E37A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sl-SI"/>
          </a:p>
        </p:txBody>
      </p:sp>
      <p:sp>
        <p:nvSpPr>
          <p:cNvPr id="3" name="Ograda datuma 2">
            <a:extLst>
              <a:ext uri="{FF2B5EF4-FFF2-40B4-BE49-F238E27FC236}">
                <a16:creationId xmlns:a16="http://schemas.microsoft.com/office/drawing/2014/main" id="{C9A8F5D8-E8A7-41B1-A4D9-2FD6F014C41F}"/>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E6E1608F-5312-474C-AF05-96C42D80FA04}" type="datetimeFigureOut">
              <a:rPr lang="sl-SI"/>
              <a:pPr>
                <a:defRPr/>
              </a:pPr>
              <a:t>3. 06. 2019</a:t>
            </a:fld>
            <a:endParaRPr lang="sl-SI"/>
          </a:p>
        </p:txBody>
      </p:sp>
      <p:sp>
        <p:nvSpPr>
          <p:cNvPr id="4" name="Ograda stranske slike 3">
            <a:extLst>
              <a:ext uri="{FF2B5EF4-FFF2-40B4-BE49-F238E27FC236}">
                <a16:creationId xmlns:a16="http://schemas.microsoft.com/office/drawing/2014/main" id="{470BFDD5-BA9A-4B32-B109-62414C70F45D}"/>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l-SI" noProof="0"/>
          </a:p>
        </p:txBody>
      </p:sp>
      <p:sp>
        <p:nvSpPr>
          <p:cNvPr id="5" name="Ograda opomb 4">
            <a:extLst>
              <a:ext uri="{FF2B5EF4-FFF2-40B4-BE49-F238E27FC236}">
                <a16:creationId xmlns:a16="http://schemas.microsoft.com/office/drawing/2014/main" id="{594D418C-EAF2-4475-86D9-F1DE5590D7A2}"/>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l-SI" noProof="0"/>
              <a:t>Kliknite, če želite urediti sloge besedila matrice</a:t>
            </a:r>
          </a:p>
          <a:p>
            <a:pPr lvl="1"/>
            <a:r>
              <a:rPr lang="sl-SI" noProof="0"/>
              <a:t>Druga raven</a:t>
            </a:r>
          </a:p>
          <a:p>
            <a:pPr lvl="2"/>
            <a:r>
              <a:rPr lang="sl-SI" noProof="0"/>
              <a:t>Tretja raven</a:t>
            </a:r>
          </a:p>
          <a:p>
            <a:pPr lvl="3"/>
            <a:r>
              <a:rPr lang="sl-SI" noProof="0"/>
              <a:t>Četrta raven</a:t>
            </a:r>
          </a:p>
          <a:p>
            <a:pPr lvl="4"/>
            <a:r>
              <a:rPr lang="sl-SI" noProof="0"/>
              <a:t>Peta raven</a:t>
            </a:r>
          </a:p>
        </p:txBody>
      </p:sp>
      <p:sp>
        <p:nvSpPr>
          <p:cNvPr id="6" name="Ograda noge 5">
            <a:extLst>
              <a:ext uri="{FF2B5EF4-FFF2-40B4-BE49-F238E27FC236}">
                <a16:creationId xmlns:a16="http://schemas.microsoft.com/office/drawing/2014/main" id="{099217A1-836F-45AA-8BB9-7F3B14C962D4}"/>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sl-SI"/>
          </a:p>
        </p:txBody>
      </p:sp>
      <p:sp>
        <p:nvSpPr>
          <p:cNvPr id="7" name="Ograda številke diapozitiva 6">
            <a:extLst>
              <a:ext uri="{FF2B5EF4-FFF2-40B4-BE49-F238E27FC236}">
                <a16:creationId xmlns:a16="http://schemas.microsoft.com/office/drawing/2014/main" id="{030E902A-1F19-4B59-9534-34FF9BB402CB}"/>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45D8CE7F-43EB-4CFD-8834-31506FAEC8FA}" type="slidenum">
              <a:rPr lang="sl-SI" altLang="sl-SI"/>
              <a:pPr/>
              <a:t>‹#›</a:t>
            </a:fld>
            <a:endParaRPr lang="sl-SI" altLang="sl-SI"/>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Ograda stranske slike 1">
            <a:extLst>
              <a:ext uri="{FF2B5EF4-FFF2-40B4-BE49-F238E27FC236}">
                <a16:creationId xmlns:a16="http://schemas.microsoft.com/office/drawing/2014/main" id="{ACF4AD6A-D955-4511-8316-F7AC25866D8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Ograda opomb 2">
            <a:extLst>
              <a:ext uri="{FF2B5EF4-FFF2-40B4-BE49-F238E27FC236}">
                <a16:creationId xmlns:a16="http://schemas.microsoft.com/office/drawing/2014/main" id="{5A1B0F1C-9DC6-4680-85D8-3A85B70979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22532" name="Ograda številke diapozitiva 3">
            <a:extLst>
              <a:ext uri="{FF2B5EF4-FFF2-40B4-BE49-F238E27FC236}">
                <a16:creationId xmlns:a16="http://schemas.microsoft.com/office/drawing/2014/main" id="{0A604EC8-B038-45B4-9A25-8B3E27DAD5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fontAlgn="base">
              <a:spcBef>
                <a:spcPct val="0"/>
              </a:spcBef>
              <a:spcAft>
                <a:spcPct val="0"/>
              </a:spcAft>
              <a:defRPr>
                <a:solidFill>
                  <a:schemeClr val="tx1"/>
                </a:solidFill>
                <a:latin typeface="Rockwell" panose="02060603020205020403" pitchFamily="18" charset="0"/>
              </a:defRPr>
            </a:lvl6pPr>
            <a:lvl7pPr marL="2971800" indent="-228600" fontAlgn="base">
              <a:spcBef>
                <a:spcPct val="0"/>
              </a:spcBef>
              <a:spcAft>
                <a:spcPct val="0"/>
              </a:spcAft>
              <a:defRPr>
                <a:solidFill>
                  <a:schemeClr val="tx1"/>
                </a:solidFill>
                <a:latin typeface="Rockwell" panose="02060603020205020403" pitchFamily="18" charset="0"/>
              </a:defRPr>
            </a:lvl7pPr>
            <a:lvl8pPr marL="3429000" indent="-228600" fontAlgn="base">
              <a:spcBef>
                <a:spcPct val="0"/>
              </a:spcBef>
              <a:spcAft>
                <a:spcPct val="0"/>
              </a:spcAft>
              <a:defRPr>
                <a:solidFill>
                  <a:schemeClr val="tx1"/>
                </a:solidFill>
                <a:latin typeface="Rockwell" panose="02060603020205020403" pitchFamily="18" charset="0"/>
              </a:defRPr>
            </a:lvl8pPr>
            <a:lvl9pPr marL="3886200" indent="-228600" fontAlgn="base">
              <a:spcBef>
                <a:spcPct val="0"/>
              </a:spcBef>
              <a:spcAft>
                <a:spcPct val="0"/>
              </a:spcAft>
              <a:defRPr>
                <a:solidFill>
                  <a:schemeClr val="tx1"/>
                </a:solidFill>
                <a:latin typeface="Rockwell" panose="02060603020205020403" pitchFamily="18" charset="0"/>
              </a:defRPr>
            </a:lvl9pPr>
          </a:lstStyle>
          <a:p>
            <a:fld id="{76E51327-4FC2-4744-8DDA-C9A630E9451D}" type="slidenum">
              <a:rPr lang="sl-SI" altLang="sl-SI">
                <a:latin typeface="Calibri" panose="020F0502020204030204" pitchFamily="34" charset="0"/>
              </a:rPr>
              <a:pPr/>
              <a:t>1</a:t>
            </a:fld>
            <a:endParaRPr lang="sl-SI" altLang="sl-SI">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Ograda stranske slike 1">
            <a:extLst>
              <a:ext uri="{FF2B5EF4-FFF2-40B4-BE49-F238E27FC236}">
                <a16:creationId xmlns:a16="http://schemas.microsoft.com/office/drawing/2014/main" id="{6E42D4DD-F707-432D-8501-8DC80CE4FAC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Ograda opomb 2">
            <a:extLst>
              <a:ext uri="{FF2B5EF4-FFF2-40B4-BE49-F238E27FC236}">
                <a16:creationId xmlns:a16="http://schemas.microsoft.com/office/drawing/2014/main" id="{223CCD77-5BF1-42EB-B2F1-D9B6D6ED176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31748" name="Ograda številke diapozitiva 3">
            <a:extLst>
              <a:ext uri="{FF2B5EF4-FFF2-40B4-BE49-F238E27FC236}">
                <a16:creationId xmlns:a16="http://schemas.microsoft.com/office/drawing/2014/main" id="{4DE09092-E421-4D95-B7DC-280E5071B10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fontAlgn="base">
              <a:spcBef>
                <a:spcPct val="0"/>
              </a:spcBef>
              <a:spcAft>
                <a:spcPct val="0"/>
              </a:spcAft>
              <a:defRPr>
                <a:solidFill>
                  <a:schemeClr val="tx1"/>
                </a:solidFill>
                <a:latin typeface="Rockwell" panose="02060603020205020403" pitchFamily="18" charset="0"/>
              </a:defRPr>
            </a:lvl6pPr>
            <a:lvl7pPr marL="2971800" indent="-228600" fontAlgn="base">
              <a:spcBef>
                <a:spcPct val="0"/>
              </a:spcBef>
              <a:spcAft>
                <a:spcPct val="0"/>
              </a:spcAft>
              <a:defRPr>
                <a:solidFill>
                  <a:schemeClr val="tx1"/>
                </a:solidFill>
                <a:latin typeface="Rockwell" panose="02060603020205020403" pitchFamily="18" charset="0"/>
              </a:defRPr>
            </a:lvl7pPr>
            <a:lvl8pPr marL="3429000" indent="-228600" fontAlgn="base">
              <a:spcBef>
                <a:spcPct val="0"/>
              </a:spcBef>
              <a:spcAft>
                <a:spcPct val="0"/>
              </a:spcAft>
              <a:defRPr>
                <a:solidFill>
                  <a:schemeClr val="tx1"/>
                </a:solidFill>
                <a:latin typeface="Rockwell" panose="02060603020205020403" pitchFamily="18" charset="0"/>
              </a:defRPr>
            </a:lvl8pPr>
            <a:lvl9pPr marL="3886200" indent="-228600" fontAlgn="base">
              <a:spcBef>
                <a:spcPct val="0"/>
              </a:spcBef>
              <a:spcAft>
                <a:spcPct val="0"/>
              </a:spcAft>
              <a:defRPr>
                <a:solidFill>
                  <a:schemeClr val="tx1"/>
                </a:solidFill>
                <a:latin typeface="Rockwell" panose="02060603020205020403" pitchFamily="18" charset="0"/>
              </a:defRPr>
            </a:lvl9pPr>
          </a:lstStyle>
          <a:p>
            <a:fld id="{7BC9A54D-E3DA-4F72-BAD8-834B6ED0F44C}" type="slidenum">
              <a:rPr lang="sl-SI" altLang="sl-SI">
                <a:latin typeface="Calibri" panose="020F0502020204030204" pitchFamily="34" charset="0"/>
              </a:rPr>
              <a:pPr/>
              <a:t>11</a:t>
            </a:fld>
            <a:endParaRPr lang="sl-SI" altLang="sl-SI">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Ograda stranske slike 1">
            <a:extLst>
              <a:ext uri="{FF2B5EF4-FFF2-40B4-BE49-F238E27FC236}">
                <a16:creationId xmlns:a16="http://schemas.microsoft.com/office/drawing/2014/main" id="{1C26B138-2771-454D-8504-DC27B79E38E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Ograda opomb 2">
            <a:extLst>
              <a:ext uri="{FF2B5EF4-FFF2-40B4-BE49-F238E27FC236}">
                <a16:creationId xmlns:a16="http://schemas.microsoft.com/office/drawing/2014/main" id="{DD4C0AFF-DCE2-4A1E-A3C0-F6042F4CF30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23556" name="Ograda številke diapozitiva 3">
            <a:extLst>
              <a:ext uri="{FF2B5EF4-FFF2-40B4-BE49-F238E27FC236}">
                <a16:creationId xmlns:a16="http://schemas.microsoft.com/office/drawing/2014/main" id="{D7ED2B99-B253-4ABE-9D7A-02DD343EB3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fontAlgn="base">
              <a:spcBef>
                <a:spcPct val="0"/>
              </a:spcBef>
              <a:spcAft>
                <a:spcPct val="0"/>
              </a:spcAft>
              <a:defRPr>
                <a:solidFill>
                  <a:schemeClr val="tx1"/>
                </a:solidFill>
                <a:latin typeface="Rockwell" panose="02060603020205020403" pitchFamily="18" charset="0"/>
              </a:defRPr>
            </a:lvl6pPr>
            <a:lvl7pPr marL="2971800" indent="-228600" fontAlgn="base">
              <a:spcBef>
                <a:spcPct val="0"/>
              </a:spcBef>
              <a:spcAft>
                <a:spcPct val="0"/>
              </a:spcAft>
              <a:defRPr>
                <a:solidFill>
                  <a:schemeClr val="tx1"/>
                </a:solidFill>
                <a:latin typeface="Rockwell" panose="02060603020205020403" pitchFamily="18" charset="0"/>
              </a:defRPr>
            </a:lvl7pPr>
            <a:lvl8pPr marL="3429000" indent="-228600" fontAlgn="base">
              <a:spcBef>
                <a:spcPct val="0"/>
              </a:spcBef>
              <a:spcAft>
                <a:spcPct val="0"/>
              </a:spcAft>
              <a:defRPr>
                <a:solidFill>
                  <a:schemeClr val="tx1"/>
                </a:solidFill>
                <a:latin typeface="Rockwell" panose="02060603020205020403" pitchFamily="18" charset="0"/>
              </a:defRPr>
            </a:lvl8pPr>
            <a:lvl9pPr marL="3886200" indent="-228600" fontAlgn="base">
              <a:spcBef>
                <a:spcPct val="0"/>
              </a:spcBef>
              <a:spcAft>
                <a:spcPct val="0"/>
              </a:spcAft>
              <a:defRPr>
                <a:solidFill>
                  <a:schemeClr val="tx1"/>
                </a:solidFill>
                <a:latin typeface="Rockwell" panose="02060603020205020403" pitchFamily="18" charset="0"/>
              </a:defRPr>
            </a:lvl9pPr>
          </a:lstStyle>
          <a:p>
            <a:fld id="{87973F81-0815-45F8-9E6A-CFB2E62A5582}" type="slidenum">
              <a:rPr lang="sl-SI" altLang="sl-SI">
                <a:latin typeface="Calibri" panose="020F0502020204030204" pitchFamily="34" charset="0"/>
              </a:rPr>
              <a:pPr/>
              <a:t>2</a:t>
            </a:fld>
            <a:endParaRPr lang="sl-SI" altLang="sl-SI">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grada stranske slike 1">
            <a:extLst>
              <a:ext uri="{FF2B5EF4-FFF2-40B4-BE49-F238E27FC236}">
                <a16:creationId xmlns:a16="http://schemas.microsoft.com/office/drawing/2014/main" id="{ABAD3E28-103F-4325-B2EE-B3947EC24E5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Ograda opomb 2">
            <a:extLst>
              <a:ext uri="{FF2B5EF4-FFF2-40B4-BE49-F238E27FC236}">
                <a16:creationId xmlns:a16="http://schemas.microsoft.com/office/drawing/2014/main" id="{21F92AE5-1E2E-4EFB-B356-44BE9D0E083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24580" name="Ograda številke diapozitiva 3">
            <a:extLst>
              <a:ext uri="{FF2B5EF4-FFF2-40B4-BE49-F238E27FC236}">
                <a16:creationId xmlns:a16="http://schemas.microsoft.com/office/drawing/2014/main" id="{B225F0F7-5E6C-46EA-93EE-6ED0B5A0478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fontAlgn="base">
              <a:spcBef>
                <a:spcPct val="0"/>
              </a:spcBef>
              <a:spcAft>
                <a:spcPct val="0"/>
              </a:spcAft>
              <a:defRPr>
                <a:solidFill>
                  <a:schemeClr val="tx1"/>
                </a:solidFill>
                <a:latin typeface="Rockwell" panose="02060603020205020403" pitchFamily="18" charset="0"/>
              </a:defRPr>
            </a:lvl6pPr>
            <a:lvl7pPr marL="2971800" indent="-228600" fontAlgn="base">
              <a:spcBef>
                <a:spcPct val="0"/>
              </a:spcBef>
              <a:spcAft>
                <a:spcPct val="0"/>
              </a:spcAft>
              <a:defRPr>
                <a:solidFill>
                  <a:schemeClr val="tx1"/>
                </a:solidFill>
                <a:latin typeface="Rockwell" panose="02060603020205020403" pitchFamily="18" charset="0"/>
              </a:defRPr>
            </a:lvl7pPr>
            <a:lvl8pPr marL="3429000" indent="-228600" fontAlgn="base">
              <a:spcBef>
                <a:spcPct val="0"/>
              </a:spcBef>
              <a:spcAft>
                <a:spcPct val="0"/>
              </a:spcAft>
              <a:defRPr>
                <a:solidFill>
                  <a:schemeClr val="tx1"/>
                </a:solidFill>
                <a:latin typeface="Rockwell" panose="02060603020205020403" pitchFamily="18" charset="0"/>
              </a:defRPr>
            </a:lvl8pPr>
            <a:lvl9pPr marL="3886200" indent="-228600" fontAlgn="base">
              <a:spcBef>
                <a:spcPct val="0"/>
              </a:spcBef>
              <a:spcAft>
                <a:spcPct val="0"/>
              </a:spcAft>
              <a:defRPr>
                <a:solidFill>
                  <a:schemeClr val="tx1"/>
                </a:solidFill>
                <a:latin typeface="Rockwell" panose="02060603020205020403" pitchFamily="18" charset="0"/>
              </a:defRPr>
            </a:lvl9pPr>
          </a:lstStyle>
          <a:p>
            <a:fld id="{07BF3E4E-1A12-4B61-A0AA-CB88A8E3F661}" type="slidenum">
              <a:rPr lang="sl-SI" altLang="sl-SI">
                <a:latin typeface="Calibri" panose="020F0502020204030204" pitchFamily="34" charset="0"/>
              </a:rPr>
              <a:pPr/>
              <a:t>3</a:t>
            </a:fld>
            <a:endParaRPr lang="sl-SI" altLang="sl-SI">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Ograda stranske slike 1">
            <a:extLst>
              <a:ext uri="{FF2B5EF4-FFF2-40B4-BE49-F238E27FC236}">
                <a16:creationId xmlns:a16="http://schemas.microsoft.com/office/drawing/2014/main" id="{8CF5D3E2-DA44-4438-935F-1DE915B5F45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Ograda opomb 2">
            <a:extLst>
              <a:ext uri="{FF2B5EF4-FFF2-40B4-BE49-F238E27FC236}">
                <a16:creationId xmlns:a16="http://schemas.microsoft.com/office/drawing/2014/main" id="{DE69D0F6-AF9E-4494-88F9-42EDDBAF9F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25604" name="Ograda številke diapozitiva 3">
            <a:extLst>
              <a:ext uri="{FF2B5EF4-FFF2-40B4-BE49-F238E27FC236}">
                <a16:creationId xmlns:a16="http://schemas.microsoft.com/office/drawing/2014/main" id="{7DC2817A-41F1-4257-B305-905B56A5ADA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fontAlgn="base">
              <a:spcBef>
                <a:spcPct val="0"/>
              </a:spcBef>
              <a:spcAft>
                <a:spcPct val="0"/>
              </a:spcAft>
              <a:defRPr>
                <a:solidFill>
                  <a:schemeClr val="tx1"/>
                </a:solidFill>
                <a:latin typeface="Rockwell" panose="02060603020205020403" pitchFamily="18" charset="0"/>
              </a:defRPr>
            </a:lvl6pPr>
            <a:lvl7pPr marL="2971800" indent="-228600" fontAlgn="base">
              <a:spcBef>
                <a:spcPct val="0"/>
              </a:spcBef>
              <a:spcAft>
                <a:spcPct val="0"/>
              </a:spcAft>
              <a:defRPr>
                <a:solidFill>
                  <a:schemeClr val="tx1"/>
                </a:solidFill>
                <a:latin typeface="Rockwell" panose="02060603020205020403" pitchFamily="18" charset="0"/>
              </a:defRPr>
            </a:lvl7pPr>
            <a:lvl8pPr marL="3429000" indent="-228600" fontAlgn="base">
              <a:spcBef>
                <a:spcPct val="0"/>
              </a:spcBef>
              <a:spcAft>
                <a:spcPct val="0"/>
              </a:spcAft>
              <a:defRPr>
                <a:solidFill>
                  <a:schemeClr val="tx1"/>
                </a:solidFill>
                <a:latin typeface="Rockwell" panose="02060603020205020403" pitchFamily="18" charset="0"/>
              </a:defRPr>
            </a:lvl8pPr>
            <a:lvl9pPr marL="3886200" indent="-228600" fontAlgn="base">
              <a:spcBef>
                <a:spcPct val="0"/>
              </a:spcBef>
              <a:spcAft>
                <a:spcPct val="0"/>
              </a:spcAft>
              <a:defRPr>
                <a:solidFill>
                  <a:schemeClr val="tx1"/>
                </a:solidFill>
                <a:latin typeface="Rockwell" panose="02060603020205020403" pitchFamily="18" charset="0"/>
              </a:defRPr>
            </a:lvl9pPr>
          </a:lstStyle>
          <a:p>
            <a:fld id="{FC73F1EE-3181-4E92-837B-B9A7C6DD2F75}" type="slidenum">
              <a:rPr lang="sl-SI" altLang="sl-SI">
                <a:latin typeface="Calibri" panose="020F0502020204030204" pitchFamily="34" charset="0"/>
              </a:rPr>
              <a:pPr/>
              <a:t>4</a:t>
            </a:fld>
            <a:endParaRPr lang="sl-SI" altLang="sl-SI">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Ograda stranske slike 1">
            <a:extLst>
              <a:ext uri="{FF2B5EF4-FFF2-40B4-BE49-F238E27FC236}">
                <a16:creationId xmlns:a16="http://schemas.microsoft.com/office/drawing/2014/main" id="{3C33F7F1-DB83-47E4-89E7-7038525006D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Ograda opomb 2">
            <a:extLst>
              <a:ext uri="{FF2B5EF4-FFF2-40B4-BE49-F238E27FC236}">
                <a16:creationId xmlns:a16="http://schemas.microsoft.com/office/drawing/2014/main" id="{991AFA2A-3FDD-4CD3-AA2B-D1F813176E0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26628" name="Ograda številke diapozitiva 3">
            <a:extLst>
              <a:ext uri="{FF2B5EF4-FFF2-40B4-BE49-F238E27FC236}">
                <a16:creationId xmlns:a16="http://schemas.microsoft.com/office/drawing/2014/main" id="{A6ED5606-600A-4206-94D2-5BA666280DC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fontAlgn="base">
              <a:spcBef>
                <a:spcPct val="0"/>
              </a:spcBef>
              <a:spcAft>
                <a:spcPct val="0"/>
              </a:spcAft>
              <a:defRPr>
                <a:solidFill>
                  <a:schemeClr val="tx1"/>
                </a:solidFill>
                <a:latin typeface="Rockwell" panose="02060603020205020403" pitchFamily="18" charset="0"/>
              </a:defRPr>
            </a:lvl6pPr>
            <a:lvl7pPr marL="2971800" indent="-228600" fontAlgn="base">
              <a:spcBef>
                <a:spcPct val="0"/>
              </a:spcBef>
              <a:spcAft>
                <a:spcPct val="0"/>
              </a:spcAft>
              <a:defRPr>
                <a:solidFill>
                  <a:schemeClr val="tx1"/>
                </a:solidFill>
                <a:latin typeface="Rockwell" panose="02060603020205020403" pitchFamily="18" charset="0"/>
              </a:defRPr>
            </a:lvl7pPr>
            <a:lvl8pPr marL="3429000" indent="-228600" fontAlgn="base">
              <a:spcBef>
                <a:spcPct val="0"/>
              </a:spcBef>
              <a:spcAft>
                <a:spcPct val="0"/>
              </a:spcAft>
              <a:defRPr>
                <a:solidFill>
                  <a:schemeClr val="tx1"/>
                </a:solidFill>
                <a:latin typeface="Rockwell" panose="02060603020205020403" pitchFamily="18" charset="0"/>
              </a:defRPr>
            </a:lvl8pPr>
            <a:lvl9pPr marL="3886200" indent="-228600" fontAlgn="base">
              <a:spcBef>
                <a:spcPct val="0"/>
              </a:spcBef>
              <a:spcAft>
                <a:spcPct val="0"/>
              </a:spcAft>
              <a:defRPr>
                <a:solidFill>
                  <a:schemeClr val="tx1"/>
                </a:solidFill>
                <a:latin typeface="Rockwell" panose="02060603020205020403" pitchFamily="18" charset="0"/>
              </a:defRPr>
            </a:lvl9pPr>
          </a:lstStyle>
          <a:p>
            <a:fld id="{4BB73A02-FB9E-4786-A9D2-21C3747E4E41}" type="slidenum">
              <a:rPr lang="sl-SI" altLang="sl-SI">
                <a:latin typeface="Calibri" panose="020F0502020204030204" pitchFamily="34" charset="0"/>
              </a:rPr>
              <a:pPr/>
              <a:t>5</a:t>
            </a:fld>
            <a:endParaRPr lang="sl-SI" altLang="sl-SI">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Ograda stranske slike 1">
            <a:extLst>
              <a:ext uri="{FF2B5EF4-FFF2-40B4-BE49-F238E27FC236}">
                <a16:creationId xmlns:a16="http://schemas.microsoft.com/office/drawing/2014/main" id="{23A804E8-54D4-4A48-83D8-17364C7595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Ograda opomb 2">
            <a:extLst>
              <a:ext uri="{FF2B5EF4-FFF2-40B4-BE49-F238E27FC236}">
                <a16:creationId xmlns:a16="http://schemas.microsoft.com/office/drawing/2014/main" id="{D397D2D8-BF41-49DE-9691-687B800447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27652" name="Ograda številke diapozitiva 3">
            <a:extLst>
              <a:ext uri="{FF2B5EF4-FFF2-40B4-BE49-F238E27FC236}">
                <a16:creationId xmlns:a16="http://schemas.microsoft.com/office/drawing/2014/main" id="{C8622843-D5E0-404C-9DFE-3D06AB8F09C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fontAlgn="base">
              <a:spcBef>
                <a:spcPct val="0"/>
              </a:spcBef>
              <a:spcAft>
                <a:spcPct val="0"/>
              </a:spcAft>
              <a:defRPr>
                <a:solidFill>
                  <a:schemeClr val="tx1"/>
                </a:solidFill>
                <a:latin typeface="Rockwell" panose="02060603020205020403" pitchFamily="18" charset="0"/>
              </a:defRPr>
            </a:lvl6pPr>
            <a:lvl7pPr marL="2971800" indent="-228600" fontAlgn="base">
              <a:spcBef>
                <a:spcPct val="0"/>
              </a:spcBef>
              <a:spcAft>
                <a:spcPct val="0"/>
              </a:spcAft>
              <a:defRPr>
                <a:solidFill>
                  <a:schemeClr val="tx1"/>
                </a:solidFill>
                <a:latin typeface="Rockwell" panose="02060603020205020403" pitchFamily="18" charset="0"/>
              </a:defRPr>
            </a:lvl7pPr>
            <a:lvl8pPr marL="3429000" indent="-228600" fontAlgn="base">
              <a:spcBef>
                <a:spcPct val="0"/>
              </a:spcBef>
              <a:spcAft>
                <a:spcPct val="0"/>
              </a:spcAft>
              <a:defRPr>
                <a:solidFill>
                  <a:schemeClr val="tx1"/>
                </a:solidFill>
                <a:latin typeface="Rockwell" panose="02060603020205020403" pitchFamily="18" charset="0"/>
              </a:defRPr>
            </a:lvl8pPr>
            <a:lvl9pPr marL="3886200" indent="-228600" fontAlgn="base">
              <a:spcBef>
                <a:spcPct val="0"/>
              </a:spcBef>
              <a:spcAft>
                <a:spcPct val="0"/>
              </a:spcAft>
              <a:defRPr>
                <a:solidFill>
                  <a:schemeClr val="tx1"/>
                </a:solidFill>
                <a:latin typeface="Rockwell" panose="02060603020205020403" pitchFamily="18" charset="0"/>
              </a:defRPr>
            </a:lvl9pPr>
          </a:lstStyle>
          <a:p>
            <a:fld id="{37DF5E8F-B8F4-46B2-BC55-3D92F15299E5}" type="slidenum">
              <a:rPr lang="sl-SI" altLang="sl-SI">
                <a:latin typeface="Calibri" panose="020F0502020204030204" pitchFamily="34" charset="0"/>
              </a:rPr>
              <a:pPr/>
              <a:t>6</a:t>
            </a:fld>
            <a:endParaRPr lang="sl-SI" altLang="sl-SI">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Ograda stranske slike 1">
            <a:extLst>
              <a:ext uri="{FF2B5EF4-FFF2-40B4-BE49-F238E27FC236}">
                <a16:creationId xmlns:a16="http://schemas.microsoft.com/office/drawing/2014/main" id="{C177C382-5EBA-4B17-B415-5C688E60F48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Ograda opomb 2">
            <a:extLst>
              <a:ext uri="{FF2B5EF4-FFF2-40B4-BE49-F238E27FC236}">
                <a16:creationId xmlns:a16="http://schemas.microsoft.com/office/drawing/2014/main" id="{132CBB35-24BF-423C-BB64-97EF5B43F31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28676" name="Ograda številke diapozitiva 3">
            <a:extLst>
              <a:ext uri="{FF2B5EF4-FFF2-40B4-BE49-F238E27FC236}">
                <a16:creationId xmlns:a16="http://schemas.microsoft.com/office/drawing/2014/main" id="{0054A927-9B09-4519-A37E-C6FDAFC16C3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fontAlgn="base">
              <a:spcBef>
                <a:spcPct val="0"/>
              </a:spcBef>
              <a:spcAft>
                <a:spcPct val="0"/>
              </a:spcAft>
              <a:defRPr>
                <a:solidFill>
                  <a:schemeClr val="tx1"/>
                </a:solidFill>
                <a:latin typeface="Rockwell" panose="02060603020205020403" pitchFamily="18" charset="0"/>
              </a:defRPr>
            </a:lvl6pPr>
            <a:lvl7pPr marL="2971800" indent="-228600" fontAlgn="base">
              <a:spcBef>
                <a:spcPct val="0"/>
              </a:spcBef>
              <a:spcAft>
                <a:spcPct val="0"/>
              </a:spcAft>
              <a:defRPr>
                <a:solidFill>
                  <a:schemeClr val="tx1"/>
                </a:solidFill>
                <a:latin typeface="Rockwell" panose="02060603020205020403" pitchFamily="18" charset="0"/>
              </a:defRPr>
            </a:lvl7pPr>
            <a:lvl8pPr marL="3429000" indent="-228600" fontAlgn="base">
              <a:spcBef>
                <a:spcPct val="0"/>
              </a:spcBef>
              <a:spcAft>
                <a:spcPct val="0"/>
              </a:spcAft>
              <a:defRPr>
                <a:solidFill>
                  <a:schemeClr val="tx1"/>
                </a:solidFill>
                <a:latin typeface="Rockwell" panose="02060603020205020403" pitchFamily="18" charset="0"/>
              </a:defRPr>
            </a:lvl8pPr>
            <a:lvl9pPr marL="3886200" indent="-228600" fontAlgn="base">
              <a:spcBef>
                <a:spcPct val="0"/>
              </a:spcBef>
              <a:spcAft>
                <a:spcPct val="0"/>
              </a:spcAft>
              <a:defRPr>
                <a:solidFill>
                  <a:schemeClr val="tx1"/>
                </a:solidFill>
                <a:latin typeface="Rockwell" panose="02060603020205020403" pitchFamily="18" charset="0"/>
              </a:defRPr>
            </a:lvl9pPr>
          </a:lstStyle>
          <a:p>
            <a:fld id="{9B970FCE-AA1F-4742-8774-9D09E304CB31}" type="slidenum">
              <a:rPr lang="sl-SI" altLang="sl-SI">
                <a:latin typeface="Calibri" panose="020F0502020204030204" pitchFamily="34" charset="0"/>
              </a:rPr>
              <a:pPr/>
              <a:t>7</a:t>
            </a:fld>
            <a:endParaRPr lang="sl-SI" altLang="sl-SI">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Ograda stranske slike 1">
            <a:extLst>
              <a:ext uri="{FF2B5EF4-FFF2-40B4-BE49-F238E27FC236}">
                <a16:creationId xmlns:a16="http://schemas.microsoft.com/office/drawing/2014/main" id="{C675AC2B-7C1B-49C5-BA89-48467F551F7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Ograda opomb 2">
            <a:extLst>
              <a:ext uri="{FF2B5EF4-FFF2-40B4-BE49-F238E27FC236}">
                <a16:creationId xmlns:a16="http://schemas.microsoft.com/office/drawing/2014/main" id="{19226C41-CE6A-44E3-A106-440CF60BCFE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29700" name="Ograda številke diapozitiva 3">
            <a:extLst>
              <a:ext uri="{FF2B5EF4-FFF2-40B4-BE49-F238E27FC236}">
                <a16:creationId xmlns:a16="http://schemas.microsoft.com/office/drawing/2014/main" id="{C7E10FA7-7E83-4929-A540-D799E8F5709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fontAlgn="base">
              <a:spcBef>
                <a:spcPct val="0"/>
              </a:spcBef>
              <a:spcAft>
                <a:spcPct val="0"/>
              </a:spcAft>
              <a:defRPr>
                <a:solidFill>
                  <a:schemeClr val="tx1"/>
                </a:solidFill>
                <a:latin typeface="Rockwell" panose="02060603020205020403" pitchFamily="18" charset="0"/>
              </a:defRPr>
            </a:lvl6pPr>
            <a:lvl7pPr marL="2971800" indent="-228600" fontAlgn="base">
              <a:spcBef>
                <a:spcPct val="0"/>
              </a:spcBef>
              <a:spcAft>
                <a:spcPct val="0"/>
              </a:spcAft>
              <a:defRPr>
                <a:solidFill>
                  <a:schemeClr val="tx1"/>
                </a:solidFill>
                <a:latin typeface="Rockwell" panose="02060603020205020403" pitchFamily="18" charset="0"/>
              </a:defRPr>
            </a:lvl7pPr>
            <a:lvl8pPr marL="3429000" indent="-228600" fontAlgn="base">
              <a:spcBef>
                <a:spcPct val="0"/>
              </a:spcBef>
              <a:spcAft>
                <a:spcPct val="0"/>
              </a:spcAft>
              <a:defRPr>
                <a:solidFill>
                  <a:schemeClr val="tx1"/>
                </a:solidFill>
                <a:latin typeface="Rockwell" panose="02060603020205020403" pitchFamily="18" charset="0"/>
              </a:defRPr>
            </a:lvl8pPr>
            <a:lvl9pPr marL="3886200" indent="-228600" fontAlgn="base">
              <a:spcBef>
                <a:spcPct val="0"/>
              </a:spcBef>
              <a:spcAft>
                <a:spcPct val="0"/>
              </a:spcAft>
              <a:defRPr>
                <a:solidFill>
                  <a:schemeClr val="tx1"/>
                </a:solidFill>
                <a:latin typeface="Rockwell" panose="02060603020205020403" pitchFamily="18" charset="0"/>
              </a:defRPr>
            </a:lvl9pPr>
          </a:lstStyle>
          <a:p>
            <a:fld id="{FDDC017C-C33A-4102-8412-7BDCCDEDEA76}" type="slidenum">
              <a:rPr lang="sl-SI" altLang="sl-SI">
                <a:latin typeface="Calibri" panose="020F0502020204030204" pitchFamily="34" charset="0"/>
              </a:rPr>
              <a:pPr/>
              <a:t>8</a:t>
            </a:fld>
            <a:endParaRPr lang="sl-SI" altLang="sl-SI">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Ograda stranske slike 1">
            <a:extLst>
              <a:ext uri="{FF2B5EF4-FFF2-40B4-BE49-F238E27FC236}">
                <a16:creationId xmlns:a16="http://schemas.microsoft.com/office/drawing/2014/main" id="{8C46626C-C287-4EAA-AFAD-C8E7E1D329C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Ograda opomb 2">
            <a:extLst>
              <a:ext uri="{FF2B5EF4-FFF2-40B4-BE49-F238E27FC236}">
                <a16:creationId xmlns:a16="http://schemas.microsoft.com/office/drawing/2014/main" id="{3953DF88-9D2A-4794-9B2D-35FBF30E6A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30724" name="Ograda številke diapozitiva 3">
            <a:extLst>
              <a:ext uri="{FF2B5EF4-FFF2-40B4-BE49-F238E27FC236}">
                <a16:creationId xmlns:a16="http://schemas.microsoft.com/office/drawing/2014/main" id="{868C186B-69DE-4499-B1EE-C90A32CAF13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fontAlgn="base">
              <a:spcBef>
                <a:spcPct val="0"/>
              </a:spcBef>
              <a:spcAft>
                <a:spcPct val="0"/>
              </a:spcAft>
              <a:defRPr>
                <a:solidFill>
                  <a:schemeClr val="tx1"/>
                </a:solidFill>
                <a:latin typeface="Rockwell" panose="02060603020205020403" pitchFamily="18" charset="0"/>
              </a:defRPr>
            </a:lvl6pPr>
            <a:lvl7pPr marL="2971800" indent="-228600" fontAlgn="base">
              <a:spcBef>
                <a:spcPct val="0"/>
              </a:spcBef>
              <a:spcAft>
                <a:spcPct val="0"/>
              </a:spcAft>
              <a:defRPr>
                <a:solidFill>
                  <a:schemeClr val="tx1"/>
                </a:solidFill>
                <a:latin typeface="Rockwell" panose="02060603020205020403" pitchFamily="18" charset="0"/>
              </a:defRPr>
            </a:lvl7pPr>
            <a:lvl8pPr marL="3429000" indent="-228600" fontAlgn="base">
              <a:spcBef>
                <a:spcPct val="0"/>
              </a:spcBef>
              <a:spcAft>
                <a:spcPct val="0"/>
              </a:spcAft>
              <a:defRPr>
                <a:solidFill>
                  <a:schemeClr val="tx1"/>
                </a:solidFill>
                <a:latin typeface="Rockwell" panose="02060603020205020403" pitchFamily="18" charset="0"/>
              </a:defRPr>
            </a:lvl8pPr>
            <a:lvl9pPr marL="3886200" indent="-228600" fontAlgn="base">
              <a:spcBef>
                <a:spcPct val="0"/>
              </a:spcBef>
              <a:spcAft>
                <a:spcPct val="0"/>
              </a:spcAft>
              <a:defRPr>
                <a:solidFill>
                  <a:schemeClr val="tx1"/>
                </a:solidFill>
                <a:latin typeface="Rockwell" panose="02060603020205020403" pitchFamily="18" charset="0"/>
              </a:defRPr>
            </a:lvl9pPr>
          </a:lstStyle>
          <a:p>
            <a:fld id="{AC233BC2-1228-4F79-84C0-F603DE57E6BE}" type="slidenum">
              <a:rPr lang="sl-SI" altLang="sl-SI">
                <a:latin typeface="Calibri" panose="020F0502020204030204" pitchFamily="34" charset="0"/>
              </a:rPr>
              <a:pPr/>
              <a:t>9</a:t>
            </a:fld>
            <a:endParaRPr lang="sl-SI" altLang="sl-SI">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4" name="Zaokroži kota na diagonali pravokotnika 6">
            <a:extLst>
              <a:ext uri="{FF2B5EF4-FFF2-40B4-BE49-F238E27FC236}">
                <a16:creationId xmlns:a16="http://schemas.microsoft.com/office/drawing/2014/main" id="{E78255E6-0A3A-4714-B1A6-7C426FA2B59C}"/>
              </a:ext>
            </a:extLst>
          </p:cNvPr>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Naslov 7"/>
          <p:cNvSpPr>
            <a:spLocks noGrp="1"/>
          </p:cNvSpPr>
          <p:nvPr>
            <p:ph type="ctrTitle"/>
          </p:nvPr>
        </p:nvSpPr>
        <p:spPr>
          <a:xfrm>
            <a:off x="464234" y="381001"/>
            <a:ext cx="8229600" cy="2209800"/>
          </a:xfrm>
        </p:spPr>
        <p:txBody>
          <a:bodyPr lIns="45720" rIns="228600"/>
          <a:lstStyle>
            <a:lvl1pPr marL="0" algn="r">
              <a:defRPr sz="4800"/>
            </a:lvl1pPr>
            <a:extLst/>
          </a:lstStyle>
          <a:p>
            <a:r>
              <a:rPr lang="sl-SI"/>
              <a:t>Kliknite, če želite urediti slog naslova matrice</a:t>
            </a:r>
            <a:endParaRPr lang="en-US"/>
          </a:p>
        </p:txBody>
      </p:sp>
      <p:sp>
        <p:nvSpPr>
          <p:cNvPr id="9" name="Podnaslov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sl-SI"/>
              <a:t>Kliknite, če želite urediti slog podnaslova matrice</a:t>
            </a:r>
            <a:endParaRPr lang="en-US"/>
          </a:p>
        </p:txBody>
      </p:sp>
      <p:sp>
        <p:nvSpPr>
          <p:cNvPr id="5" name="Ograda datuma 9">
            <a:extLst>
              <a:ext uri="{FF2B5EF4-FFF2-40B4-BE49-F238E27FC236}">
                <a16:creationId xmlns:a16="http://schemas.microsoft.com/office/drawing/2014/main" id="{066D869D-88EC-4F1A-B3E8-026F690F6AB9}"/>
              </a:ext>
            </a:extLst>
          </p:cNvPr>
          <p:cNvSpPr>
            <a:spLocks noGrp="1"/>
          </p:cNvSpPr>
          <p:nvPr>
            <p:ph type="dt" sz="half" idx="10"/>
          </p:nvPr>
        </p:nvSpPr>
        <p:spPr>
          <a:xfrm>
            <a:off x="5562600" y="6508750"/>
            <a:ext cx="3001963" cy="274638"/>
          </a:xfrm>
        </p:spPr>
        <p:txBody>
          <a:bodyPr vert="horz" rtlCol="0"/>
          <a:lstStyle>
            <a:lvl1pPr>
              <a:defRPr/>
            </a:lvl1pPr>
          </a:lstStyle>
          <a:p>
            <a:pPr>
              <a:defRPr/>
            </a:pPr>
            <a:fld id="{F385A6B2-177D-443D-80B8-59D95AC99A51}" type="datetimeFigureOut">
              <a:rPr lang="sl-SI"/>
              <a:pPr>
                <a:defRPr/>
              </a:pPr>
              <a:t>3. 06. 2019</a:t>
            </a:fld>
            <a:endParaRPr lang="sl-SI"/>
          </a:p>
        </p:txBody>
      </p:sp>
      <p:sp>
        <p:nvSpPr>
          <p:cNvPr id="6" name="Ograda številke diapozitiva 10">
            <a:extLst>
              <a:ext uri="{FF2B5EF4-FFF2-40B4-BE49-F238E27FC236}">
                <a16:creationId xmlns:a16="http://schemas.microsoft.com/office/drawing/2014/main" id="{6ECEE2EC-8512-4072-8C67-4598F49B49B0}"/>
              </a:ext>
            </a:extLst>
          </p:cNvPr>
          <p:cNvSpPr>
            <a:spLocks noGrp="1"/>
          </p:cNvSpPr>
          <p:nvPr>
            <p:ph type="sldNum" sz="quarter" idx="11"/>
          </p:nvPr>
        </p:nvSpPr>
        <p:spPr>
          <a:xfrm>
            <a:off x="8639175" y="6508750"/>
            <a:ext cx="463550" cy="274638"/>
          </a:xfrm>
        </p:spPr>
        <p:txBody>
          <a:bodyPr/>
          <a:lstStyle>
            <a:lvl1pPr>
              <a:defRPr/>
            </a:lvl1pPr>
          </a:lstStyle>
          <a:p>
            <a:fld id="{2A0E867C-4CF8-4116-A56D-31A44969A593}" type="slidenum">
              <a:rPr lang="sl-SI" altLang="sl-SI"/>
              <a:pPr/>
              <a:t>‹#›</a:t>
            </a:fld>
            <a:endParaRPr lang="sl-SI" altLang="sl-SI"/>
          </a:p>
        </p:txBody>
      </p:sp>
      <p:sp>
        <p:nvSpPr>
          <p:cNvPr id="7" name="Ograda noge 11">
            <a:extLst>
              <a:ext uri="{FF2B5EF4-FFF2-40B4-BE49-F238E27FC236}">
                <a16:creationId xmlns:a16="http://schemas.microsoft.com/office/drawing/2014/main" id="{306DE1D3-058A-416F-A123-1A8A0D2E7249}"/>
              </a:ext>
            </a:extLst>
          </p:cNvPr>
          <p:cNvSpPr>
            <a:spLocks noGrp="1"/>
          </p:cNvSpPr>
          <p:nvPr>
            <p:ph type="ftr" sz="quarter" idx="12"/>
          </p:nvPr>
        </p:nvSpPr>
        <p:spPr>
          <a:xfrm>
            <a:off x="1600200" y="6508750"/>
            <a:ext cx="3906838" cy="274638"/>
          </a:xfrm>
        </p:spPr>
        <p:txBody>
          <a:bodyPr vert="horz" rtlCol="0"/>
          <a:lstStyle>
            <a:lvl1pPr>
              <a:defRPr/>
            </a:lvl1pPr>
          </a:lstStyle>
          <a:p>
            <a:pPr>
              <a:defRPr/>
            </a:pPr>
            <a:endParaRPr lang="sl-SI"/>
          </a:p>
        </p:txBody>
      </p:sp>
    </p:spTree>
    <p:extLst>
      <p:ext uri="{BB962C8B-B14F-4D97-AF65-F5344CB8AC3E}">
        <p14:creationId xmlns:p14="http://schemas.microsoft.com/office/powerpoint/2010/main" val="3824993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navpičnega besedila 2"/>
          <p:cNvSpPr>
            <a:spLocks noGrp="1"/>
          </p:cNvSpPr>
          <p:nvPr>
            <p:ph type="body" orient="vert" idx="1"/>
          </p:nvPr>
        </p:nvSpPr>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noge 2">
            <a:extLst>
              <a:ext uri="{FF2B5EF4-FFF2-40B4-BE49-F238E27FC236}">
                <a16:creationId xmlns:a16="http://schemas.microsoft.com/office/drawing/2014/main" id="{A666CDA4-FA3E-4102-9285-5A9C2C361494}"/>
              </a:ext>
            </a:extLst>
          </p:cNvPr>
          <p:cNvSpPr>
            <a:spLocks noGrp="1"/>
          </p:cNvSpPr>
          <p:nvPr>
            <p:ph type="ftr" sz="quarter" idx="10"/>
          </p:nvPr>
        </p:nvSpPr>
        <p:spPr/>
        <p:txBody>
          <a:bodyPr/>
          <a:lstStyle>
            <a:lvl1pPr>
              <a:defRPr/>
            </a:lvl1pPr>
          </a:lstStyle>
          <a:p>
            <a:pPr>
              <a:defRPr/>
            </a:pPr>
            <a:endParaRPr lang="sl-SI"/>
          </a:p>
        </p:txBody>
      </p:sp>
      <p:sp>
        <p:nvSpPr>
          <p:cNvPr id="5" name="Ograda datuma 13">
            <a:extLst>
              <a:ext uri="{FF2B5EF4-FFF2-40B4-BE49-F238E27FC236}">
                <a16:creationId xmlns:a16="http://schemas.microsoft.com/office/drawing/2014/main" id="{318B14CE-63F1-41B5-8248-C4BD3BE8BC9E}"/>
              </a:ext>
            </a:extLst>
          </p:cNvPr>
          <p:cNvSpPr>
            <a:spLocks noGrp="1"/>
          </p:cNvSpPr>
          <p:nvPr>
            <p:ph type="dt" sz="half" idx="11"/>
          </p:nvPr>
        </p:nvSpPr>
        <p:spPr/>
        <p:txBody>
          <a:bodyPr/>
          <a:lstStyle>
            <a:lvl1pPr>
              <a:defRPr/>
            </a:lvl1pPr>
          </a:lstStyle>
          <a:p>
            <a:pPr>
              <a:defRPr/>
            </a:pPr>
            <a:fld id="{DF5EC957-1CF8-476F-B149-B7C9AA07469B}" type="datetimeFigureOut">
              <a:rPr lang="sl-SI"/>
              <a:pPr>
                <a:defRPr/>
              </a:pPr>
              <a:t>3. 06. 2019</a:t>
            </a:fld>
            <a:endParaRPr lang="sl-SI"/>
          </a:p>
        </p:txBody>
      </p:sp>
      <p:sp>
        <p:nvSpPr>
          <p:cNvPr id="6" name="Ograda številke diapozitiva 22">
            <a:extLst>
              <a:ext uri="{FF2B5EF4-FFF2-40B4-BE49-F238E27FC236}">
                <a16:creationId xmlns:a16="http://schemas.microsoft.com/office/drawing/2014/main" id="{24D91C6D-1018-4443-9D1F-97EE4E43F120}"/>
              </a:ext>
            </a:extLst>
          </p:cNvPr>
          <p:cNvSpPr>
            <a:spLocks noGrp="1"/>
          </p:cNvSpPr>
          <p:nvPr>
            <p:ph type="sldNum" sz="quarter" idx="12"/>
          </p:nvPr>
        </p:nvSpPr>
        <p:spPr/>
        <p:txBody>
          <a:bodyPr/>
          <a:lstStyle>
            <a:lvl1pPr>
              <a:defRPr/>
            </a:lvl1pPr>
          </a:lstStyle>
          <a:p>
            <a:fld id="{F62F9276-5171-48B1-9E25-512B8BAC2628}" type="slidenum">
              <a:rPr lang="sl-SI" altLang="sl-SI"/>
              <a:pPr/>
              <a:t>‹#›</a:t>
            </a:fld>
            <a:endParaRPr lang="sl-SI" altLang="sl-SI"/>
          </a:p>
        </p:txBody>
      </p:sp>
    </p:spTree>
    <p:extLst>
      <p:ext uri="{BB962C8B-B14F-4D97-AF65-F5344CB8AC3E}">
        <p14:creationId xmlns:p14="http://schemas.microsoft.com/office/powerpoint/2010/main" val="3061279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lvl1pPr algn="l">
              <a:defRPr/>
            </a:lvl1pPr>
            <a:extLst/>
          </a:lstStyle>
          <a:p>
            <a:r>
              <a:rPr lang="sl-SI"/>
              <a:t>Kliknite, če želite urediti slog naslova matrice</a:t>
            </a:r>
            <a:endParaRPr lang="en-US"/>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noge 2">
            <a:extLst>
              <a:ext uri="{FF2B5EF4-FFF2-40B4-BE49-F238E27FC236}">
                <a16:creationId xmlns:a16="http://schemas.microsoft.com/office/drawing/2014/main" id="{47F9DCB0-4C06-426F-8BC4-9D01036E9213}"/>
              </a:ext>
            </a:extLst>
          </p:cNvPr>
          <p:cNvSpPr>
            <a:spLocks noGrp="1"/>
          </p:cNvSpPr>
          <p:nvPr>
            <p:ph type="ftr" sz="quarter" idx="10"/>
          </p:nvPr>
        </p:nvSpPr>
        <p:spPr/>
        <p:txBody>
          <a:bodyPr/>
          <a:lstStyle>
            <a:lvl1pPr>
              <a:defRPr/>
            </a:lvl1pPr>
          </a:lstStyle>
          <a:p>
            <a:pPr>
              <a:defRPr/>
            </a:pPr>
            <a:endParaRPr lang="sl-SI"/>
          </a:p>
        </p:txBody>
      </p:sp>
      <p:sp>
        <p:nvSpPr>
          <p:cNvPr id="5" name="Ograda datuma 13">
            <a:extLst>
              <a:ext uri="{FF2B5EF4-FFF2-40B4-BE49-F238E27FC236}">
                <a16:creationId xmlns:a16="http://schemas.microsoft.com/office/drawing/2014/main" id="{601242AE-65F0-4CA4-AE60-05B06975702C}"/>
              </a:ext>
            </a:extLst>
          </p:cNvPr>
          <p:cNvSpPr>
            <a:spLocks noGrp="1"/>
          </p:cNvSpPr>
          <p:nvPr>
            <p:ph type="dt" sz="half" idx="11"/>
          </p:nvPr>
        </p:nvSpPr>
        <p:spPr/>
        <p:txBody>
          <a:bodyPr/>
          <a:lstStyle>
            <a:lvl1pPr>
              <a:defRPr/>
            </a:lvl1pPr>
          </a:lstStyle>
          <a:p>
            <a:pPr>
              <a:defRPr/>
            </a:pPr>
            <a:fld id="{668FC190-4C29-4808-8986-5215C78A7D7F}" type="datetimeFigureOut">
              <a:rPr lang="sl-SI"/>
              <a:pPr>
                <a:defRPr/>
              </a:pPr>
              <a:t>3. 06. 2019</a:t>
            </a:fld>
            <a:endParaRPr lang="sl-SI"/>
          </a:p>
        </p:txBody>
      </p:sp>
      <p:sp>
        <p:nvSpPr>
          <p:cNvPr id="6" name="Ograda številke diapozitiva 22">
            <a:extLst>
              <a:ext uri="{FF2B5EF4-FFF2-40B4-BE49-F238E27FC236}">
                <a16:creationId xmlns:a16="http://schemas.microsoft.com/office/drawing/2014/main" id="{E5E70280-6E32-4CD2-B4C3-27AFAA47E8ED}"/>
              </a:ext>
            </a:extLst>
          </p:cNvPr>
          <p:cNvSpPr>
            <a:spLocks noGrp="1"/>
          </p:cNvSpPr>
          <p:nvPr>
            <p:ph type="sldNum" sz="quarter" idx="12"/>
          </p:nvPr>
        </p:nvSpPr>
        <p:spPr/>
        <p:txBody>
          <a:bodyPr/>
          <a:lstStyle>
            <a:lvl1pPr>
              <a:defRPr/>
            </a:lvl1pPr>
          </a:lstStyle>
          <a:p>
            <a:fld id="{247C6A72-23A4-4FBB-8687-88789BD32017}" type="slidenum">
              <a:rPr lang="sl-SI" altLang="sl-SI"/>
              <a:pPr/>
              <a:t>‹#›</a:t>
            </a:fld>
            <a:endParaRPr lang="sl-SI" altLang="sl-SI"/>
          </a:p>
        </p:txBody>
      </p:sp>
    </p:spTree>
    <p:extLst>
      <p:ext uri="{BB962C8B-B14F-4D97-AF65-F5344CB8AC3E}">
        <p14:creationId xmlns:p14="http://schemas.microsoft.com/office/powerpoint/2010/main" val="697159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4" name="Pravokotnik 6">
            <a:extLst>
              <a:ext uri="{FF2B5EF4-FFF2-40B4-BE49-F238E27FC236}">
                <a16:creationId xmlns:a16="http://schemas.microsoft.com/office/drawing/2014/main" id="{FE6BB07A-E4BE-4C16-BF46-E2B00A94A84E}"/>
              </a:ext>
            </a:extLst>
          </p:cNvPr>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vsebine 2"/>
          <p:cNvSpPr>
            <a:spLocks noGrp="1"/>
          </p:cNvSpPr>
          <p:nvPr>
            <p:ph idx="1"/>
          </p:nvPr>
        </p:nvSpPr>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Ograda datuma 3">
            <a:extLst>
              <a:ext uri="{FF2B5EF4-FFF2-40B4-BE49-F238E27FC236}">
                <a16:creationId xmlns:a16="http://schemas.microsoft.com/office/drawing/2014/main" id="{92D6A90B-52E2-4A7B-AC6E-F6EDBD083478}"/>
              </a:ext>
            </a:extLst>
          </p:cNvPr>
          <p:cNvSpPr>
            <a:spLocks noGrp="1"/>
          </p:cNvSpPr>
          <p:nvPr>
            <p:ph type="dt" sz="half" idx="10"/>
          </p:nvPr>
        </p:nvSpPr>
        <p:spPr/>
        <p:txBody>
          <a:bodyPr/>
          <a:lstStyle>
            <a:lvl1pPr>
              <a:defRPr/>
            </a:lvl1pPr>
          </a:lstStyle>
          <a:p>
            <a:pPr>
              <a:defRPr/>
            </a:pPr>
            <a:fld id="{E50E59F5-5A93-437C-B887-B0B42CCCD968}" type="datetimeFigureOut">
              <a:rPr lang="sl-SI"/>
              <a:pPr>
                <a:defRPr/>
              </a:pPr>
              <a:t>3. 06. 2019</a:t>
            </a:fld>
            <a:endParaRPr lang="sl-SI"/>
          </a:p>
        </p:txBody>
      </p:sp>
      <p:sp>
        <p:nvSpPr>
          <p:cNvPr id="6" name="Ograda noge 4">
            <a:extLst>
              <a:ext uri="{FF2B5EF4-FFF2-40B4-BE49-F238E27FC236}">
                <a16:creationId xmlns:a16="http://schemas.microsoft.com/office/drawing/2014/main" id="{308A5897-7FD8-4E5B-9C46-0365F77A75EF}"/>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5">
            <a:extLst>
              <a:ext uri="{FF2B5EF4-FFF2-40B4-BE49-F238E27FC236}">
                <a16:creationId xmlns:a16="http://schemas.microsoft.com/office/drawing/2014/main" id="{62371E70-26AE-46E1-8EED-0C030D22807C}"/>
              </a:ext>
            </a:extLst>
          </p:cNvPr>
          <p:cNvSpPr>
            <a:spLocks noGrp="1"/>
          </p:cNvSpPr>
          <p:nvPr>
            <p:ph type="sldNum" sz="quarter" idx="12"/>
          </p:nvPr>
        </p:nvSpPr>
        <p:spPr/>
        <p:txBody>
          <a:bodyPr/>
          <a:lstStyle>
            <a:lvl1pPr>
              <a:defRPr/>
            </a:lvl1pPr>
          </a:lstStyle>
          <a:p>
            <a:fld id="{EE8381DE-7C1C-404F-8C50-E0D63650224A}" type="slidenum">
              <a:rPr lang="sl-SI" altLang="sl-SI"/>
              <a:pPr/>
              <a:t>‹#›</a:t>
            </a:fld>
            <a:endParaRPr lang="sl-SI" altLang="sl-SI"/>
          </a:p>
        </p:txBody>
      </p:sp>
    </p:spTree>
    <p:extLst>
      <p:ext uri="{BB962C8B-B14F-4D97-AF65-F5344CB8AC3E}">
        <p14:creationId xmlns:p14="http://schemas.microsoft.com/office/powerpoint/2010/main" val="3008746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bg>
      <p:bgPr>
        <a:solidFill>
          <a:schemeClr val="bg2"/>
        </a:solidFill>
        <a:effectLst/>
      </p:bgPr>
    </p:bg>
    <p:spTree>
      <p:nvGrpSpPr>
        <p:cNvPr id="1" name=""/>
        <p:cNvGrpSpPr/>
        <p:nvPr/>
      </p:nvGrpSpPr>
      <p:grpSpPr>
        <a:xfrm>
          <a:off x="0" y="0"/>
          <a:ext cx="0" cy="0"/>
          <a:chOff x="0" y="0"/>
          <a:chExt cx="0" cy="0"/>
        </a:xfrm>
      </p:grpSpPr>
      <p:sp>
        <p:nvSpPr>
          <p:cNvPr id="4" name="Pravokotnik 6">
            <a:extLst>
              <a:ext uri="{FF2B5EF4-FFF2-40B4-BE49-F238E27FC236}">
                <a16:creationId xmlns:a16="http://schemas.microsoft.com/office/drawing/2014/main" id="{7BD54D3A-CD8D-4529-A618-BE455A9BB978}"/>
              </a:ext>
            </a:extLst>
          </p:cNvPr>
          <p:cNvSpPr/>
          <p:nvPr/>
        </p:nvSpPr>
        <p:spPr>
          <a:xfrm>
            <a:off x="1000125" y="3267075"/>
            <a:ext cx="74072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Naslov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lang="sl-SI"/>
              <a:t>Kliknite, če želite urediti slog naslova matrice</a:t>
            </a:r>
            <a:endParaRPr lang="en-US"/>
          </a:p>
        </p:txBody>
      </p:sp>
      <p:sp>
        <p:nvSpPr>
          <p:cNvPr id="3" name="Ograda besedila 2"/>
          <p:cNvSpPr>
            <a:spLocks noGrp="1"/>
          </p:cNvSpPr>
          <p:nvPr>
            <p:ph type="body" idx="1"/>
          </p:nvPr>
        </p:nvSpPr>
        <p:spPr>
          <a:xfrm>
            <a:off x="722313" y="3287713"/>
            <a:ext cx="77724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sl-SI"/>
              <a:t>Kliknite, če želite urediti sloge besedila matrice</a:t>
            </a:r>
          </a:p>
        </p:txBody>
      </p:sp>
      <p:sp>
        <p:nvSpPr>
          <p:cNvPr id="5" name="Ograda datuma 7">
            <a:extLst>
              <a:ext uri="{FF2B5EF4-FFF2-40B4-BE49-F238E27FC236}">
                <a16:creationId xmlns:a16="http://schemas.microsoft.com/office/drawing/2014/main" id="{1CFD2207-B500-4D51-B14E-5C8074140DB5}"/>
              </a:ext>
            </a:extLst>
          </p:cNvPr>
          <p:cNvSpPr>
            <a:spLocks noGrp="1"/>
          </p:cNvSpPr>
          <p:nvPr>
            <p:ph type="dt" sz="half" idx="10"/>
          </p:nvPr>
        </p:nvSpPr>
        <p:spPr>
          <a:xfrm>
            <a:off x="5562600" y="6513513"/>
            <a:ext cx="3001963" cy="274637"/>
          </a:xfrm>
        </p:spPr>
        <p:txBody>
          <a:bodyPr vert="horz" rtlCol="0"/>
          <a:lstStyle>
            <a:lvl1pPr>
              <a:defRPr/>
            </a:lvl1pPr>
          </a:lstStyle>
          <a:p>
            <a:pPr>
              <a:defRPr/>
            </a:pPr>
            <a:fld id="{B07086DD-3B61-490F-A1D1-FC311062FC4B}" type="datetimeFigureOut">
              <a:rPr lang="sl-SI"/>
              <a:pPr>
                <a:defRPr/>
              </a:pPr>
              <a:t>3. 06. 2019</a:t>
            </a:fld>
            <a:endParaRPr lang="sl-SI"/>
          </a:p>
        </p:txBody>
      </p:sp>
      <p:sp>
        <p:nvSpPr>
          <p:cNvPr id="6" name="Ograda številke diapozitiva 8">
            <a:extLst>
              <a:ext uri="{FF2B5EF4-FFF2-40B4-BE49-F238E27FC236}">
                <a16:creationId xmlns:a16="http://schemas.microsoft.com/office/drawing/2014/main" id="{BD6391E6-E0F4-4ECB-A7BC-D73F12A12AEC}"/>
              </a:ext>
            </a:extLst>
          </p:cNvPr>
          <p:cNvSpPr>
            <a:spLocks noGrp="1"/>
          </p:cNvSpPr>
          <p:nvPr>
            <p:ph type="sldNum" sz="quarter" idx="11"/>
          </p:nvPr>
        </p:nvSpPr>
        <p:spPr>
          <a:xfrm>
            <a:off x="8639175" y="6513513"/>
            <a:ext cx="463550" cy="274637"/>
          </a:xfrm>
        </p:spPr>
        <p:txBody>
          <a:bodyPr/>
          <a:lstStyle>
            <a:lvl1pPr>
              <a:defRPr/>
            </a:lvl1pPr>
          </a:lstStyle>
          <a:p>
            <a:fld id="{5CA9E435-6598-4999-AD06-444836ADD7AD}" type="slidenum">
              <a:rPr lang="sl-SI" altLang="sl-SI"/>
              <a:pPr/>
              <a:t>‹#›</a:t>
            </a:fld>
            <a:endParaRPr lang="sl-SI" altLang="sl-SI"/>
          </a:p>
        </p:txBody>
      </p:sp>
      <p:sp>
        <p:nvSpPr>
          <p:cNvPr id="7" name="Ograda noge 9">
            <a:extLst>
              <a:ext uri="{FF2B5EF4-FFF2-40B4-BE49-F238E27FC236}">
                <a16:creationId xmlns:a16="http://schemas.microsoft.com/office/drawing/2014/main" id="{2EC897BF-CC49-4756-957E-5827DF6173C4}"/>
              </a:ext>
            </a:extLst>
          </p:cNvPr>
          <p:cNvSpPr>
            <a:spLocks noGrp="1"/>
          </p:cNvSpPr>
          <p:nvPr>
            <p:ph type="ftr" sz="quarter" idx="12"/>
          </p:nvPr>
        </p:nvSpPr>
        <p:spPr>
          <a:xfrm>
            <a:off x="1600200" y="6513513"/>
            <a:ext cx="3906838" cy="274637"/>
          </a:xfrm>
        </p:spPr>
        <p:txBody>
          <a:bodyPr vert="horz" rtlCol="0"/>
          <a:lstStyle>
            <a:lvl1pPr>
              <a:defRPr/>
            </a:lvl1pPr>
          </a:lstStyle>
          <a:p>
            <a:pPr>
              <a:defRPr/>
            </a:pPr>
            <a:endParaRPr lang="sl-SI"/>
          </a:p>
        </p:txBody>
      </p:sp>
    </p:spTree>
    <p:extLst>
      <p:ext uri="{BB962C8B-B14F-4D97-AF65-F5344CB8AC3E}">
        <p14:creationId xmlns:p14="http://schemas.microsoft.com/office/powerpoint/2010/main" val="327748262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5" name="Pravokotnik 9">
            <a:extLst>
              <a:ext uri="{FF2B5EF4-FFF2-40B4-BE49-F238E27FC236}">
                <a16:creationId xmlns:a16="http://schemas.microsoft.com/office/drawing/2014/main" id="{3901B431-0966-4EEB-AA74-072CD3B18F4F}"/>
              </a:ext>
            </a:extLst>
          </p:cNvPr>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vsebine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vsebine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6" name="Ograda datuma 4">
            <a:extLst>
              <a:ext uri="{FF2B5EF4-FFF2-40B4-BE49-F238E27FC236}">
                <a16:creationId xmlns:a16="http://schemas.microsoft.com/office/drawing/2014/main" id="{9DF1FF39-9311-4946-97BB-4E5AFB931BA6}"/>
              </a:ext>
            </a:extLst>
          </p:cNvPr>
          <p:cNvSpPr>
            <a:spLocks noGrp="1"/>
          </p:cNvSpPr>
          <p:nvPr>
            <p:ph type="dt" sz="half" idx="10"/>
          </p:nvPr>
        </p:nvSpPr>
        <p:spPr/>
        <p:txBody>
          <a:bodyPr/>
          <a:lstStyle>
            <a:lvl1pPr>
              <a:defRPr/>
            </a:lvl1pPr>
          </a:lstStyle>
          <a:p>
            <a:pPr>
              <a:defRPr/>
            </a:pPr>
            <a:fld id="{724F83CA-5B48-466B-893F-A492CEBD567D}" type="datetimeFigureOut">
              <a:rPr lang="sl-SI"/>
              <a:pPr>
                <a:defRPr/>
              </a:pPr>
              <a:t>3. 06. 2019</a:t>
            </a:fld>
            <a:endParaRPr lang="sl-SI"/>
          </a:p>
        </p:txBody>
      </p:sp>
      <p:sp>
        <p:nvSpPr>
          <p:cNvPr id="7" name="Ograda noge 5">
            <a:extLst>
              <a:ext uri="{FF2B5EF4-FFF2-40B4-BE49-F238E27FC236}">
                <a16:creationId xmlns:a16="http://schemas.microsoft.com/office/drawing/2014/main" id="{4CF5CD1C-8134-49FE-B45C-4DFF62AB80BA}"/>
              </a:ext>
            </a:extLst>
          </p:cNvPr>
          <p:cNvSpPr>
            <a:spLocks noGrp="1"/>
          </p:cNvSpPr>
          <p:nvPr>
            <p:ph type="ftr" sz="quarter" idx="11"/>
          </p:nvPr>
        </p:nvSpPr>
        <p:spPr/>
        <p:txBody>
          <a:bodyPr/>
          <a:lstStyle>
            <a:lvl1pPr>
              <a:defRPr/>
            </a:lvl1pPr>
          </a:lstStyle>
          <a:p>
            <a:pPr>
              <a:defRPr/>
            </a:pPr>
            <a:endParaRPr lang="sl-SI"/>
          </a:p>
        </p:txBody>
      </p:sp>
      <p:sp>
        <p:nvSpPr>
          <p:cNvPr id="8" name="Ograda številke diapozitiva 6">
            <a:extLst>
              <a:ext uri="{FF2B5EF4-FFF2-40B4-BE49-F238E27FC236}">
                <a16:creationId xmlns:a16="http://schemas.microsoft.com/office/drawing/2014/main" id="{D12BCF40-B545-4726-88ED-C7AE343B0275}"/>
              </a:ext>
            </a:extLst>
          </p:cNvPr>
          <p:cNvSpPr>
            <a:spLocks noGrp="1"/>
          </p:cNvSpPr>
          <p:nvPr>
            <p:ph type="sldNum" sz="quarter" idx="12"/>
          </p:nvPr>
        </p:nvSpPr>
        <p:spPr>
          <a:xfrm>
            <a:off x="8640763" y="6515100"/>
            <a:ext cx="465137" cy="273050"/>
          </a:xfrm>
        </p:spPr>
        <p:txBody>
          <a:bodyPr/>
          <a:lstStyle>
            <a:lvl1pPr>
              <a:defRPr/>
            </a:lvl1pPr>
          </a:lstStyle>
          <a:p>
            <a:fld id="{7ACD6FE8-8198-4DF1-8027-C0710331D018}" type="slidenum">
              <a:rPr lang="sl-SI" altLang="sl-SI"/>
              <a:pPr/>
              <a:t>‹#›</a:t>
            </a:fld>
            <a:endParaRPr lang="sl-SI" altLang="sl-SI"/>
          </a:p>
        </p:txBody>
      </p:sp>
    </p:spTree>
    <p:extLst>
      <p:ext uri="{BB962C8B-B14F-4D97-AF65-F5344CB8AC3E}">
        <p14:creationId xmlns:p14="http://schemas.microsoft.com/office/powerpoint/2010/main" val="2672118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7" name="Pravokotnik 9">
            <a:extLst>
              <a:ext uri="{FF2B5EF4-FFF2-40B4-BE49-F238E27FC236}">
                <a16:creationId xmlns:a16="http://schemas.microsoft.com/office/drawing/2014/main" id="{26676FD0-0DAB-47C3-9272-0B42C1F4330C}"/>
              </a:ext>
            </a:extLst>
          </p:cNvPr>
          <p:cNvSpPr/>
          <p:nvPr/>
        </p:nvSpPr>
        <p:spPr>
          <a:xfrm>
            <a:off x="617538" y="2165350"/>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fontAlgn="auto">
              <a:spcBef>
                <a:spcPts val="0"/>
              </a:spcBef>
              <a:spcAft>
                <a:spcPts val="0"/>
              </a:spcAft>
              <a:defRPr/>
            </a:pPr>
            <a:endParaRPr lang="en-US"/>
          </a:p>
        </p:txBody>
      </p:sp>
      <p:sp>
        <p:nvSpPr>
          <p:cNvPr id="8" name="Pravokotnik 10">
            <a:extLst>
              <a:ext uri="{FF2B5EF4-FFF2-40B4-BE49-F238E27FC236}">
                <a16:creationId xmlns:a16="http://schemas.microsoft.com/office/drawing/2014/main" id="{413ACA50-47CC-47BC-99FA-77FBA7CDDC72}"/>
              </a:ext>
            </a:extLst>
          </p:cNvPr>
          <p:cNvSpPr/>
          <p:nvPr/>
        </p:nvSpPr>
        <p:spPr>
          <a:xfrm>
            <a:off x="4800600" y="2165350"/>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fontAlgn="auto">
              <a:spcBef>
                <a:spcPts val="0"/>
              </a:spcBef>
              <a:spcAft>
                <a:spcPts val="0"/>
              </a:spcAft>
              <a:defRPr/>
            </a:pPr>
            <a:endParaRPr lang="en-US"/>
          </a:p>
        </p:txBody>
      </p:sp>
      <p:sp>
        <p:nvSpPr>
          <p:cNvPr id="2" name="Naslov 1"/>
          <p:cNvSpPr>
            <a:spLocks noGrp="1"/>
          </p:cNvSpPr>
          <p:nvPr>
            <p:ph type="title"/>
          </p:nvPr>
        </p:nvSpPr>
        <p:spPr>
          <a:xfrm>
            <a:off x="457200" y="251948"/>
            <a:ext cx="8229600" cy="1143000"/>
          </a:xfrm>
        </p:spPr>
        <p:txBody>
          <a:bodyPr/>
          <a:lstStyle>
            <a:lvl1pPr>
              <a:defRPr/>
            </a:lvl1pPr>
            <a:extLst/>
          </a:lstStyle>
          <a:p>
            <a:r>
              <a:rPr lang="sl-SI"/>
              <a:t>Kliknite, če želite urediti slog naslova matrice</a:t>
            </a:r>
            <a:endParaRPr lang="en-US"/>
          </a:p>
        </p:txBody>
      </p:sp>
      <p:sp>
        <p:nvSpPr>
          <p:cNvPr id="3" name="Ograda besedila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sl-SI"/>
              <a:t>Kliknite, če želite urediti sloge besedila matrice</a:t>
            </a:r>
          </a:p>
        </p:txBody>
      </p:sp>
      <p:sp>
        <p:nvSpPr>
          <p:cNvPr id="4" name="Ograda besedila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sl-SI"/>
              <a:t>Kliknite, če želite urediti sloge besedila matrice</a:t>
            </a:r>
          </a:p>
        </p:txBody>
      </p:sp>
      <p:sp>
        <p:nvSpPr>
          <p:cNvPr id="5" name="Ograda vsebine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6" name="Ograda vsebine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9" name="Ograda datuma 6">
            <a:extLst>
              <a:ext uri="{FF2B5EF4-FFF2-40B4-BE49-F238E27FC236}">
                <a16:creationId xmlns:a16="http://schemas.microsoft.com/office/drawing/2014/main" id="{C17242AF-D8EC-44EB-8CB7-7C49D46C9A8F}"/>
              </a:ext>
            </a:extLst>
          </p:cNvPr>
          <p:cNvSpPr>
            <a:spLocks noGrp="1"/>
          </p:cNvSpPr>
          <p:nvPr>
            <p:ph type="dt" sz="half" idx="10"/>
          </p:nvPr>
        </p:nvSpPr>
        <p:spPr/>
        <p:txBody>
          <a:bodyPr/>
          <a:lstStyle>
            <a:lvl1pPr>
              <a:defRPr/>
            </a:lvl1pPr>
          </a:lstStyle>
          <a:p>
            <a:pPr>
              <a:defRPr/>
            </a:pPr>
            <a:fld id="{FCC5B1E2-E7F3-43EA-B9EE-653DC77C06A0}" type="datetimeFigureOut">
              <a:rPr lang="sl-SI"/>
              <a:pPr>
                <a:defRPr/>
              </a:pPr>
              <a:t>3. 06. 2019</a:t>
            </a:fld>
            <a:endParaRPr lang="sl-SI"/>
          </a:p>
        </p:txBody>
      </p:sp>
      <p:sp>
        <p:nvSpPr>
          <p:cNvPr id="10" name="Ograda noge 7">
            <a:extLst>
              <a:ext uri="{FF2B5EF4-FFF2-40B4-BE49-F238E27FC236}">
                <a16:creationId xmlns:a16="http://schemas.microsoft.com/office/drawing/2014/main" id="{824FAFA4-210F-45E9-9044-9C903DD0F33D}"/>
              </a:ext>
            </a:extLst>
          </p:cNvPr>
          <p:cNvSpPr>
            <a:spLocks noGrp="1"/>
          </p:cNvSpPr>
          <p:nvPr>
            <p:ph type="ftr" sz="quarter" idx="11"/>
          </p:nvPr>
        </p:nvSpPr>
        <p:spPr/>
        <p:txBody>
          <a:bodyPr/>
          <a:lstStyle>
            <a:lvl1pPr>
              <a:defRPr/>
            </a:lvl1pPr>
          </a:lstStyle>
          <a:p>
            <a:pPr>
              <a:defRPr/>
            </a:pPr>
            <a:endParaRPr lang="sl-SI"/>
          </a:p>
        </p:txBody>
      </p:sp>
      <p:sp>
        <p:nvSpPr>
          <p:cNvPr id="11" name="Ograda številke diapozitiva 8">
            <a:extLst>
              <a:ext uri="{FF2B5EF4-FFF2-40B4-BE49-F238E27FC236}">
                <a16:creationId xmlns:a16="http://schemas.microsoft.com/office/drawing/2014/main" id="{6BDD39EF-1766-4CA9-BFEF-6F40D455F85D}"/>
              </a:ext>
            </a:extLst>
          </p:cNvPr>
          <p:cNvSpPr>
            <a:spLocks noGrp="1"/>
          </p:cNvSpPr>
          <p:nvPr>
            <p:ph type="sldNum" sz="quarter" idx="12"/>
          </p:nvPr>
        </p:nvSpPr>
        <p:spPr>
          <a:xfrm>
            <a:off x="8640763" y="6515100"/>
            <a:ext cx="465137" cy="273050"/>
          </a:xfrm>
        </p:spPr>
        <p:txBody>
          <a:bodyPr/>
          <a:lstStyle>
            <a:lvl1pPr>
              <a:defRPr/>
            </a:lvl1pPr>
          </a:lstStyle>
          <a:p>
            <a:fld id="{7A651881-71F3-4E44-A997-57BA3BAAA467}" type="slidenum">
              <a:rPr lang="sl-SI" altLang="sl-SI"/>
              <a:pPr/>
              <a:t>‹#›</a:t>
            </a:fld>
            <a:endParaRPr lang="sl-SI" altLang="sl-SI"/>
          </a:p>
        </p:txBody>
      </p:sp>
    </p:spTree>
    <p:extLst>
      <p:ext uri="{BB962C8B-B14F-4D97-AF65-F5344CB8AC3E}">
        <p14:creationId xmlns:p14="http://schemas.microsoft.com/office/powerpoint/2010/main" val="1228151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3" name="Pravokotnik 6">
            <a:extLst>
              <a:ext uri="{FF2B5EF4-FFF2-40B4-BE49-F238E27FC236}">
                <a16:creationId xmlns:a16="http://schemas.microsoft.com/office/drawing/2014/main" id="{35A1E45D-8139-4878-8876-98E8C2014F75}"/>
              </a:ext>
            </a:extLst>
          </p:cNvPr>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Naslov 1"/>
          <p:cNvSpPr>
            <a:spLocks noGrp="1"/>
          </p:cNvSpPr>
          <p:nvPr>
            <p:ph type="title"/>
          </p:nvPr>
        </p:nvSpPr>
        <p:spPr>
          <a:xfrm>
            <a:off x="457200" y="253218"/>
            <a:ext cx="8229600" cy="1143000"/>
          </a:xfrm>
        </p:spPr>
        <p:txBody>
          <a:bodyPr/>
          <a:lstStyle/>
          <a:p>
            <a:r>
              <a:rPr lang="sl-SI"/>
              <a:t>Kliknite, če želite urediti slog naslova matrice</a:t>
            </a:r>
            <a:endParaRPr lang="en-US"/>
          </a:p>
        </p:txBody>
      </p:sp>
      <p:sp>
        <p:nvSpPr>
          <p:cNvPr id="4" name="Ograda datuma 2">
            <a:extLst>
              <a:ext uri="{FF2B5EF4-FFF2-40B4-BE49-F238E27FC236}">
                <a16:creationId xmlns:a16="http://schemas.microsoft.com/office/drawing/2014/main" id="{0CB5CFE0-51CD-4DDB-8C85-E66D7B873ACA}"/>
              </a:ext>
            </a:extLst>
          </p:cNvPr>
          <p:cNvSpPr>
            <a:spLocks noGrp="1"/>
          </p:cNvSpPr>
          <p:nvPr>
            <p:ph type="dt" sz="half" idx="10"/>
          </p:nvPr>
        </p:nvSpPr>
        <p:spPr/>
        <p:txBody>
          <a:bodyPr/>
          <a:lstStyle>
            <a:lvl1pPr>
              <a:defRPr/>
            </a:lvl1pPr>
          </a:lstStyle>
          <a:p>
            <a:pPr>
              <a:defRPr/>
            </a:pPr>
            <a:fld id="{FDC5E71C-723C-4382-9690-1BEFA7FE48CA}" type="datetimeFigureOut">
              <a:rPr lang="sl-SI"/>
              <a:pPr>
                <a:defRPr/>
              </a:pPr>
              <a:t>3. 06. 2019</a:t>
            </a:fld>
            <a:endParaRPr lang="sl-SI"/>
          </a:p>
        </p:txBody>
      </p:sp>
      <p:sp>
        <p:nvSpPr>
          <p:cNvPr id="5" name="Ograda noge 3">
            <a:extLst>
              <a:ext uri="{FF2B5EF4-FFF2-40B4-BE49-F238E27FC236}">
                <a16:creationId xmlns:a16="http://schemas.microsoft.com/office/drawing/2014/main" id="{4F2C379B-561A-4BE9-A839-69EB13024656}"/>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4">
            <a:extLst>
              <a:ext uri="{FF2B5EF4-FFF2-40B4-BE49-F238E27FC236}">
                <a16:creationId xmlns:a16="http://schemas.microsoft.com/office/drawing/2014/main" id="{FD2B35D0-0BEA-4A91-BEEF-5BA763500C40}"/>
              </a:ext>
            </a:extLst>
          </p:cNvPr>
          <p:cNvSpPr>
            <a:spLocks noGrp="1"/>
          </p:cNvSpPr>
          <p:nvPr>
            <p:ph type="sldNum" sz="quarter" idx="12"/>
          </p:nvPr>
        </p:nvSpPr>
        <p:spPr/>
        <p:txBody>
          <a:bodyPr/>
          <a:lstStyle>
            <a:lvl1pPr>
              <a:defRPr/>
            </a:lvl1pPr>
          </a:lstStyle>
          <a:p>
            <a:fld id="{802EE45F-DFE2-4C8B-992C-3AB2DB5D4450}" type="slidenum">
              <a:rPr lang="sl-SI" altLang="sl-SI"/>
              <a:pPr/>
              <a:t>‹#›</a:t>
            </a:fld>
            <a:endParaRPr lang="sl-SI" altLang="sl-SI"/>
          </a:p>
        </p:txBody>
      </p:sp>
    </p:spTree>
    <p:extLst>
      <p:ext uri="{BB962C8B-B14F-4D97-AF65-F5344CB8AC3E}">
        <p14:creationId xmlns:p14="http://schemas.microsoft.com/office/powerpoint/2010/main" val="3148767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noge 2">
            <a:extLst>
              <a:ext uri="{FF2B5EF4-FFF2-40B4-BE49-F238E27FC236}">
                <a16:creationId xmlns:a16="http://schemas.microsoft.com/office/drawing/2014/main" id="{C5EAA420-675A-42B4-8451-34415A5D04F0}"/>
              </a:ext>
            </a:extLst>
          </p:cNvPr>
          <p:cNvSpPr>
            <a:spLocks noGrp="1"/>
          </p:cNvSpPr>
          <p:nvPr>
            <p:ph type="ftr" sz="quarter" idx="10"/>
          </p:nvPr>
        </p:nvSpPr>
        <p:spPr/>
        <p:txBody>
          <a:bodyPr/>
          <a:lstStyle>
            <a:lvl1pPr>
              <a:defRPr/>
            </a:lvl1pPr>
          </a:lstStyle>
          <a:p>
            <a:pPr>
              <a:defRPr/>
            </a:pPr>
            <a:endParaRPr lang="sl-SI"/>
          </a:p>
        </p:txBody>
      </p:sp>
      <p:sp>
        <p:nvSpPr>
          <p:cNvPr id="3" name="Ograda datuma 13">
            <a:extLst>
              <a:ext uri="{FF2B5EF4-FFF2-40B4-BE49-F238E27FC236}">
                <a16:creationId xmlns:a16="http://schemas.microsoft.com/office/drawing/2014/main" id="{88AFD0F4-D15D-42B0-92C2-AEB26DD8C442}"/>
              </a:ext>
            </a:extLst>
          </p:cNvPr>
          <p:cNvSpPr>
            <a:spLocks noGrp="1"/>
          </p:cNvSpPr>
          <p:nvPr>
            <p:ph type="dt" sz="half" idx="11"/>
          </p:nvPr>
        </p:nvSpPr>
        <p:spPr/>
        <p:txBody>
          <a:bodyPr/>
          <a:lstStyle>
            <a:lvl1pPr>
              <a:defRPr/>
            </a:lvl1pPr>
          </a:lstStyle>
          <a:p>
            <a:pPr>
              <a:defRPr/>
            </a:pPr>
            <a:fld id="{0268D850-A5AB-4A94-BA27-68B330600121}" type="datetimeFigureOut">
              <a:rPr lang="sl-SI"/>
              <a:pPr>
                <a:defRPr/>
              </a:pPr>
              <a:t>3. 06. 2019</a:t>
            </a:fld>
            <a:endParaRPr lang="sl-SI"/>
          </a:p>
        </p:txBody>
      </p:sp>
      <p:sp>
        <p:nvSpPr>
          <p:cNvPr id="4" name="Ograda številke diapozitiva 22">
            <a:extLst>
              <a:ext uri="{FF2B5EF4-FFF2-40B4-BE49-F238E27FC236}">
                <a16:creationId xmlns:a16="http://schemas.microsoft.com/office/drawing/2014/main" id="{C7183384-F831-4968-AF9F-542B2AD64556}"/>
              </a:ext>
            </a:extLst>
          </p:cNvPr>
          <p:cNvSpPr>
            <a:spLocks noGrp="1"/>
          </p:cNvSpPr>
          <p:nvPr>
            <p:ph type="sldNum" sz="quarter" idx="12"/>
          </p:nvPr>
        </p:nvSpPr>
        <p:spPr/>
        <p:txBody>
          <a:bodyPr/>
          <a:lstStyle>
            <a:lvl1pPr>
              <a:defRPr/>
            </a:lvl1pPr>
          </a:lstStyle>
          <a:p>
            <a:fld id="{6A2C79E1-3A15-4B17-A51B-B7720DD0895E}" type="slidenum">
              <a:rPr lang="sl-SI" altLang="sl-SI"/>
              <a:pPr/>
              <a:t>‹#›</a:t>
            </a:fld>
            <a:endParaRPr lang="sl-SI" altLang="sl-SI"/>
          </a:p>
        </p:txBody>
      </p:sp>
    </p:spTree>
    <p:extLst>
      <p:ext uri="{BB962C8B-B14F-4D97-AF65-F5344CB8AC3E}">
        <p14:creationId xmlns:p14="http://schemas.microsoft.com/office/powerpoint/2010/main" val="515723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1_Naslov in vsebina">
    <p:bg>
      <p:bgPr>
        <a:solidFill>
          <a:schemeClr val="bg2"/>
        </a:solidFill>
        <a:effectLst/>
      </p:bgPr>
    </p:bg>
    <p:spTree>
      <p:nvGrpSpPr>
        <p:cNvPr id="1" name=""/>
        <p:cNvGrpSpPr/>
        <p:nvPr/>
      </p:nvGrpSpPr>
      <p:grpSpPr>
        <a:xfrm>
          <a:off x="0" y="0"/>
          <a:ext cx="0" cy="0"/>
          <a:chOff x="0" y="0"/>
          <a:chExt cx="0" cy="0"/>
        </a:xfrm>
      </p:grpSpPr>
      <p:sp>
        <p:nvSpPr>
          <p:cNvPr id="5" name="Pravokotnik 7">
            <a:extLst>
              <a:ext uri="{FF2B5EF4-FFF2-40B4-BE49-F238E27FC236}">
                <a16:creationId xmlns:a16="http://schemas.microsoft.com/office/drawing/2014/main" id="{1DD95E6E-5E96-438A-A4AB-1DF2EFE35CDE}"/>
              </a:ext>
            </a:extLst>
          </p:cNvPr>
          <p:cNvSpPr/>
          <p:nvPr/>
        </p:nvSpPr>
        <p:spPr>
          <a:xfrm>
            <a:off x="5057775" y="1057275"/>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Naslov 1"/>
          <p:cNvSpPr>
            <a:spLocks noGrp="1"/>
          </p:cNvSpPr>
          <p:nvPr>
            <p:ph type="title"/>
          </p:nvPr>
        </p:nvSpPr>
        <p:spPr>
          <a:xfrm>
            <a:off x="4963136" y="304800"/>
            <a:ext cx="3931920" cy="762000"/>
          </a:xfrm>
        </p:spPr>
        <p:txBody>
          <a:bodyPr/>
          <a:lstStyle>
            <a:lvl1pPr marL="0" algn="r">
              <a:buNone/>
              <a:defRPr sz="2000" b="1"/>
            </a:lvl1pPr>
            <a:extLst/>
          </a:lstStyle>
          <a:p>
            <a:r>
              <a:rPr lang="sl-SI"/>
              <a:t>Kliknite, če želite urediti slog naslova matrice</a:t>
            </a:r>
            <a:endParaRPr lang="en-US"/>
          </a:p>
        </p:txBody>
      </p:sp>
      <p:sp>
        <p:nvSpPr>
          <p:cNvPr id="3" name="Ograda besedila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a:r>
              <a:rPr lang="sl-SI"/>
              <a:t>Kliknite, če želite urediti sloge besedila matrice</a:t>
            </a:r>
          </a:p>
        </p:txBody>
      </p:sp>
      <p:sp>
        <p:nvSpPr>
          <p:cNvPr id="4" name="Ograda vsebine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6" name="Ograda datuma 8">
            <a:extLst>
              <a:ext uri="{FF2B5EF4-FFF2-40B4-BE49-F238E27FC236}">
                <a16:creationId xmlns:a16="http://schemas.microsoft.com/office/drawing/2014/main" id="{81F00DA0-2293-4887-9D78-D11C77603044}"/>
              </a:ext>
            </a:extLst>
          </p:cNvPr>
          <p:cNvSpPr>
            <a:spLocks noGrp="1"/>
          </p:cNvSpPr>
          <p:nvPr>
            <p:ph type="dt" sz="half" idx="10"/>
          </p:nvPr>
        </p:nvSpPr>
        <p:spPr>
          <a:xfrm>
            <a:off x="5562600" y="6513513"/>
            <a:ext cx="3001963" cy="274637"/>
          </a:xfrm>
        </p:spPr>
        <p:txBody>
          <a:bodyPr vert="horz" rtlCol="0"/>
          <a:lstStyle>
            <a:lvl1pPr>
              <a:defRPr/>
            </a:lvl1pPr>
          </a:lstStyle>
          <a:p>
            <a:pPr>
              <a:defRPr/>
            </a:pPr>
            <a:fld id="{7D04260B-E948-4536-AC6E-D55238887FA5}" type="datetimeFigureOut">
              <a:rPr lang="sl-SI"/>
              <a:pPr>
                <a:defRPr/>
              </a:pPr>
              <a:t>3. 06. 2019</a:t>
            </a:fld>
            <a:endParaRPr lang="sl-SI"/>
          </a:p>
        </p:txBody>
      </p:sp>
      <p:sp>
        <p:nvSpPr>
          <p:cNvPr id="7" name="Ograda številke diapozitiva 9">
            <a:extLst>
              <a:ext uri="{FF2B5EF4-FFF2-40B4-BE49-F238E27FC236}">
                <a16:creationId xmlns:a16="http://schemas.microsoft.com/office/drawing/2014/main" id="{C87F12D5-4CB8-411A-8515-33193AC01CAA}"/>
              </a:ext>
            </a:extLst>
          </p:cNvPr>
          <p:cNvSpPr>
            <a:spLocks noGrp="1"/>
          </p:cNvSpPr>
          <p:nvPr>
            <p:ph type="sldNum" sz="quarter" idx="11"/>
          </p:nvPr>
        </p:nvSpPr>
        <p:spPr>
          <a:xfrm>
            <a:off x="8639175" y="6513513"/>
            <a:ext cx="463550" cy="274637"/>
          </a:xfrm>
        </p:spPr>
        <p:txBody>
          <a:bodyPr/>
          <a:lstStyle>
            <a:lvl1pPr>
              <a:defRPr/>
            </a:lvl1pPr>
          </a:lstStyle>
          <a:p>
            <a:fld id="{AFA33EDE-B652-418A-B12B-5D4E0A81D2AE}" type="slidenum">
              <a:rPr lang="sl-SI" altLang="sl-SI"/>
              <a:pPr/>
              <a:t>‹#›</a:t>
            </a:fld>
            <a:endParaRPr lang="sl-SI" altLang="sl-SI"/>
          </a:p>
        </p:txBody>
      </p:sp>
      <p:sp>
        <p:nvSpPr>
          <p:cNvPr id="8" name="Ograda noge 10">
            <a:extLst>
              <a:ext uri="{FF2B5EF4-FFF2-40B4-BE49-F238E27FC236}">
                <a16:creationId xmlns:a16="http://schemas.microsoft.com/office/drawing/2014/main" id="{E66E87C3-D12B-417E-8442-9ABEB49F5930}"/>
              </a:ext>
            </a:extLst>
          </p:cNvPr>
          <p:cNvSpPr>
            <a:spLocks noGrp="1"/>
          </p:cNvSpPr>
          <p:nvPr>
            <p:ph type="ftr" sz="quarter" idx="12"/>
          </p:nvPr>
        </p:nvSpPr>
        <p:spPr>
          <a:xfrm>
            <a:off x="1600200" y="6513513"/>
            <a:ext cx="3906838" cy="274637"/>
          </a:xfrm>
        </p:spPr>
        <p:txBody>
          <a:bodyPr vert="horz" rtlCol="0"/>
          <a:lstStyle>
            <a:lvl1pPr>
              <a:defRPr/>
            </a:lvl1pPr>
          </a:lstStyle>
          <a:p>
            <a:pPr>
              <a:defRPr/>
            </a:pPr>
            <a:endParaRPr lang="sl-SI"/>
          </a:p>
        </p:txBody>
      </p:sp>
    </p:spTree>
    <p:extLst>
      <p:ext uri="{BB962C8B-B14F-4D97-AF65-F5344CB8AC3E}">
        <p14:creationId xmlns:p14="http://schemas.microsoft.com/office/powerpoint/2010/main" val="3147023362"/>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3040443" y="4724400"/>
            <a:ext cx="5486400" cy="664536"/>
          </a:xfrm>
        </p:spPr>
        <p:txBody>
          <a:bodyPr/>
          <a:lstStyle>
            <a:lvl1pPr marL="0" algn="r">
              <a:buNone/>
              <a:defRPr sz="2000" b="1"/>
            </a:lvl1pPr>
            <a:extLst/>
          </a:lstStyle>
          <a:p>
            <a:r>
              <a:rPr lang="sl-SI"/>
              <a:t>Kliknite, če želite urediti slog naslova matrice</a:t>
            </a:r>
            <a:endParaRPr lang="en-US"/>
          </a:p>
        </p:txBody>
      </p:sp>
      <p:sp>
        <p:nvSpPr>
          <p:cNvPr id="4" name="Ograda besedila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a:r>
              <a:rPr lang="sl-SI"/>
              <a:t>Kliknite, če želite urediti sloge besedila matrice</a:t>
            </a:r>
          </a:p>
        </p:txBody>
      </p:sp>
      <p:sp>
        <p:nvSpPr>
          <p:cNvPr id="13" name="Ograda slike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extLst/>
          </a:lstStyle>
          <a:p>
            <a:pPr lvl="0"/>
            <a:r>
              <a:rPr lang="sl-SI" noProof="0"/>
              <a:t>Kliknite ikono, če želite dodati sliko</a:t>
            </a:r>
            <a:endParaRPr lang="en-US" noProof="0" dirty="0"/>
          </a:p>
        </p:txBody>
      </p:sp>
      <p:sp>
        <p:nvSpPr>
          <p:cNvPr id="5" name="Ograda datuma 7">
            <a:extLst>
              <a:ext uri="{FF2B5EF4-FFF2-40B4-BE49-F238E27FC236}">
                <a16:creationId xmlns:a16="http://schemas.microsoft.com/office/drawing/2014/main" id="{CC862DE8-4EB9-446A-935A-EA72882F19A0}"/>
              </a:ext>
            </a:extLst>
          </p:cNvPr>
          <p:cNvSpPr>
            <a:spLocks noGrp="1"/>
          </p:cNvSpPr>
          <p:nvPr>
            <p:ph type="dt" sz="half" idx="10"/>
          </p:nvPr>
        </p:nvSpPr>
        <p:spPr>
          <a:xfrm>
            <a:off x="5562600" y="6508750"/>
            <a:ext cx="3001963" cy="274638"/>
          </a:xfrm>
        </p:spPr>
        <p:txBody>
          <a:bodyPr vert="horz" rtlCol="0"/>
          <a:lstStyle>
            <a:lvl1pPr>
              <a:defRPr/>
            </a:lvl1pPr>
          </a:lstStyle>
          <a:p>
            <a:pPr>
              <a:defRPr/>
            </a:pPr>
            <a:fld id="{27EC5D40-D92D-4BA0-9251-F10611EE5E1A}" type="datetimeFigureOut">
              <a:rPr lang="sl-SI"/>
              <a:pPr>
                <a:defRPr/>
              </a:pPr>
              <a:t>3. 06. 2019</a:t>
            </a:fld>
            <a:endParaRPr lang="sl-SI"/>
          </a:p>
        </p:txBody>
      </p:sp>
      <p:sp>
        <p:nvSpPr>
          <p:cNvPr id="6" name="Ograda številke diapozitiva 8">
            <a:extLst>
              <a:ext uri="{FF2B5EF4-FFF2-40B4-BE49-F238E27FC236}">
                <a16:creationId xmlns:a16="http://schemas.microsoft.com/office/drawing/2014/main" id="{153579CE-1C62-4C04-A28B-94ADA8FB40D3}"/>
              </a:ext>
            </a:extLst>
          </p:cNvPr>
          <p:cNvSpPr>
            <a:spLocks noGrp="1"/>
          </p:cNvSpPr>
          <p:nvPr>
            <p:ph type="sldNum" sz="quarter" idx="11"/>
          </p:nvPr>
        </p:nvSpPr>
        <p:spPr>
          <a:xfrm>
            <a:off x="8639175" y="6508750"/>
            <a:ext cx="463550" cy="274638"/>
          </a:xfrm>
        </p:spPr>
        <p:txBody>
          <a:bodyPr/>
          <a:lstStyle>
            <a:lvl1pPr>
              <a:defRPr/>
            </a:lvl1pPr>
          </a:lstStyle>
          <a:p>
            <a:fld id="{10619B40-2177-4104-801B-AC03BD7ABCD4}" type="slidenum">
              <a:rPr lang="sl-SI" altLang="sl-SI"/>
              <a:pPr/>
              <a:t>‹#›</a:t>
            </a:fld>
            <a:endParaRPr lang="sl-SI" altLang="sl-SI"/>
          </a:p>
        </p:txBody>
      </p:sp>
      <p:sp>
        <p:nvSpPr>
          <p:cNvPr id="7" name="Ograda noge 9">
            <a:extLst>
              <a:ext uri="{FF2B5EF4-FFF2-40B4-BE49-F238E27FC236}">
                <a16:creationId xmlns:a16="http://schemas.microsoft.com/office/drawing/2014/main" id="{66D81738-FD5A-431B-BB45-B56AEDD73666}"/>
              </a:ext>
            </a:extLst>
          </p:cNvPr>
          <p:cNvSpPr>
            <a:spLocks noGrp="1"/>
          </p:cNvSpPr>
          <p:nvPr>
            <p:ph type="ftr" sz="quarter" idx="12"/>
          </p:nvPr>
        </p:nvSpPr>
        <p:spPr>
          <a:xfrm>
            <a:off x="1600200" y="6508750"/>
            <a:ext cx="3906838" cy="274638"/>
          </a:xfrm>
        </p:spPr>
        <p:txBody>
          <a:bodyPr vert="horz" rtlCol="0"/>
          <a:lstStyle>
            <a:lvl1pPr>
              <a:defRPr/>
            </a:lvl1pPr>
          </a:lstStyle>
          <a:p>
            <a:pPr>
              <a:defRPr/>
            </a:pPr>
            <a:endParaRPr lang="sl-SI"/>
          </a:p>
        </p:txBody>
      </p:sp>
    </p:spTree>
    <p:extLst>
      <p:ext uri="{BB962C8B-B14F-4D97-AF65-F5344CB8AC3E}">
        <p14:creationId xmlns:p14="http://schemas.microsoft.com/office/powerpoint/2010/main" val="795112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Zaokroži kota na diagonali pravokotnika 6">
            <a:extLst>
              <a:ext uri="{FF2B5EF4-FFF2-40B4-BE49-F238E27FC236}">
                <a16:creationId xmlns:a16="http://schemas.microsoft.com/office/drawing/2014/main" id="{59637827-C45E-4F8D-BF80-B41EE3D10976}"/>
              </a:ext>
            </a:extLst>
          </p:cNvPr>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Ograda noge 2">
            <a:extLst>
              <a:ext uri="{FF2B5EF4-FFF2-40B4-BE49-F238E27FC236}">
                <a16:creationId xmlns:a16="http://schemas.microsoft.com/office/drawing/2014/main" id="{E1FC63FA-EE80-40C5-96EB-8512394BEAAE}"/>
              </a:ext>
            </a:extLst>
          </p:cNvPr>
          <p:cNvSpPr>
            <a:spLocks noGrp="1"/>
          </p:cNvSpPr>
          <p:nvPr>
            <p:ph type="ftr" sz="quarter" idx="3"/>
          </p:nvPr>
        </p:nvSpPr>
        <p:spPr>
          <a:xfrm>
            <a:off x="1295400" y="6400800"/>
            <a:ext cx="4211638" cy="274638"/>
          </a:xfrm>
          <a:prstGeom prst="rect">
            <a:avLst/>
          </a:prstGeom>
        </p:spPr>
        <p:txBody>
          <a:bodyPr/>
          <a:lstStyle>
            <a:lvl1pPr algn="r" eaLnBrk="1" fontAlgn="auto" latinLnBrk="0" hangingPunct="1">
              <a:spcBef>
                <a:spcPts val="0"/>
              </a:spcBef>
              <a:spcAft>
                <a:spcPts val="0"/>
              </a:spcAft>
              <a:defRPr kumimoji="0" sz="1300">
                <a:solidFill>
                  <a:schemeClr val="bg2">
                    <a:tint val="60000"/>
                    <a:satMod val="155000"/>
                  </a:schemeClr>
                </a:solidFill>
                <a:latin typeface="+mn-lt"/>
              </a:defRPr>
            </a:lvl1pPr>
            <a:extLst/>
          </a:lstStyle>
          <a:p>
            <a:pPr>
              <a:defRPr/>
            </a:pPr>
            <a:endParaRPr lang="sl-SI"/>
          </a:p>
        </p:txBody>
      </p:sp>
      <p:sp>
        <p:nvSpPr>
          <p:cNvPr id="14" name="Ograda datuma 13">
            <a:extLst>
              <a:ext uri="{FF2B5EF4-FFF2-40B4-BE49-F238E27FC236}">
                <a16:creationId xmlns:a16="http://schemas.microsoft.com/office/drawing/2014/main" id="{4A641D7A-A9E5-40E0-9245-188D4F3CAE4D}"/>
              </a:ext>
            </a:extLst>
          </p:cNvPr>
          <p:cNvSpPr>
            <a:spLocks noGrp="1"/>
          </p:cNvSpPr>
          <p:nvPr>
            <p:ph type="dt" sz="half" idx="2"/>
          </p:nvPr>
        </p:nvSpPr>
        <p:spPr>
          <a:xfrm>
            <a:off x="5562600" y="6400800"/>
            <a:ext cx="3001963" cy="274638"/>
          </a:xfrm>
          <a:prstGeom prst="rect">
            <a:avLst/>
          </a:prstGeom>
        </p:spPr>
        <p:txBody>
          <a:bodyPr/>
          <a:lstStyle>
            <a:lvl1pPr algn="l" eaLnBrk="1" fontAlgn="auto" latinLnBrk="0" hangingPunct="1">
              <a:spcBef>
                <a:spcPts val="0"/>
              </a:spcBef>
              <a:spcAft>
                <a:spcPts val="0"/>
              </a:spcAft>
              <a:defRPr kumimoji="0" sz="1300" smtClean="0">
                <a:solidFill>
                  <a:schemeClr val="bg2">
                    <a:tint val="60000"/>
                    <a:satMod val="155000"/>
                  </a:schemeClr>
                </a:solidFill>
                <a:latin typeface="+mn-lt"/>
              </a:defRPr>
            </a:lvl1pPr>
            <a:extLst/>
          </a:lstStyle>
          <a:p>
            <a:pPr>
              <a:defRPr/>
            </a:pPr>
            <a:fld id="{E11E1739-C7E3-4448-8854-69A50147B1C5}" type="datetimeFigureOut">
              <a:rPr lang="sl-SI"/>
              <a:pPr>
                <a:defRPr/>
              </a:pPr>
              <a:t>3. 06. 2019</a:t>
            </a:fld>
            <a:endParaRPr lang="sl-SI"/>
          </a:p>
        </p:txBody>
      </p:sp>
      <p:sp>
        <p:nvSpPr>
          <p:cNvPr id="23" name="Ograda številke diapozitiva 22">
            <a:extLst>
              <a:ext uri="{FF2B5EF4-FFF2-40B4-BE49-F238E27FC236}">
                <a16:creationId xmlns:a16="http://schemas.microsoft.com/office/drawing/2014/main" id="{344E8E31-0C16-455F-970A-28C6BECCA147}"/>
              </a:ext>
            </a:extLst>
          </p:cNvPr>
          <p:cNvSpPr>
            <a:spLocks noGrp="1"/>
          </p:cNvSpPr>
          <p:nvPr>
            <p:ph type="sldNum" sz="quarter" idx="4"/>
          </p:nvPr>
        </p:nvSpPr>
        <p:spPr>
          <a:xfrm>
            <a:off x="8639175" y="6515100"/>
            <a:ext cx="463550" cy="273050"/>
          </a:xfrm>
          <a:prstGeom prst="rect">
            <a:avLst/>
          </a:prstGeom>
        </p:spPr>
        <p:txBody>
          <a:bodyPr vert="horz" wrap="square" lIns="91440" tIns="45720" rIns="91440" bIns="45720" numCol="1" anchor="ctr" anchorCtr="0" compatLnSpc="1">
            <a:prstTxWarp prst="textNoShape">
              <a:avLst/>
            </a:prstTxWarp>
          </a:bodyPr>
          <a:lstStyle>
            <a:lvl1pPr algn="r">
              <a:defRPr sz="1600">
                <a:solidFill>
                  <a:srgbClr val="DFE0D4"/>
                </a:solidFill>
                <a:latin typeface="Rockwell" panose="02060603020205020403" pitchFamily="18" charset="0"/>
              </a:defRPr>
            </a:lvl1pPr>
          </a:lstStyle>
          <a:p>
            <a:fld id="{6D0E929E-A794-4F5B-8765-F486047A7A3D}" type="slidenum">
              <a:rPr lang="sl-SI" altLang="sl-SI"/>
              <a:pPr/>
              <a:t>‹#›</a:t>
            </a:fld>
            <a:endParaRPr lang="sl-SI" altLang="sl-SI"/>
          </a:p>
        </p:txBody>
      </p:sp>
      <p:sp>
        <p:nvSpPr>
          <p:cNvPr id="22" name="Ograda naslova 21">
            <a:extLst>
              <a:ext uri="{FF2B5EF4-FFF2-40B4-BE49-F238E27FC236}">
                <a16:creationId xmlns:a16="http://schemas.microsoft.com/office/drawing/2014/main" id="{814B956D-5731-45A3-B530-8C60AAB0D958}"/>
              </a:ext>
            </a:extLst>
          </p:cNvPr>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lang="sl-SI"/>
              <a:t>Kliknite, če želite urediti slog naslova matrice</a:t>
            </a:r>
            <a:endParaRPr lang="en-US"/>
          </a:p>
        </p:txBody>
      </p:sp>
      <p:sp>
        <p:nvSpPr>
          <p:cNvPr id="1033" name="Ograda besedila 12">
            <a:extLst>
              <a:ext uri="{FF2B5EF4-FFF2-40B4-BE49-F238E27FC236}">
                <a16:creationId xmlns:a16="http://schemas.microsoft.com/office/drawing/2014/main" id="{73D0110E-4563-4BCC-92A6-CAF669D78BA2}"/>
              </a:ext>
            </a:extLst>
          </p:cNvPr>
          <p:cNvSpPr>
            <a:spLocks noGrp="1"/>
          </p:cNvSpPr>
          <p:nvPr>
            <p:ph type="body" idx="1"/>
          </p:nvPr>
        </p:nvSpPr>
        <p:spPr bwMode="auto">
          <a:xfrm>
            <a:off x="457200" y="16462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endParaRPr lang="en-US" altLang="sl-SI"/>
          </a:p>
        </p:txBody>
      </p:sp>
    </p:spTree>
  </p:cSld>
  <p:clrMap bg1="dk1" tx1="lt1" bg2="dk2" tx2="lt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28" r:id="rId7"/>
    <p:sldLayoutId id="2147483737" r:id="rId8"/>
    <p:sldLayoutId id="2147483738" r:id="rId9"/>
    <p:sldLayoutId id="2147483729" r:id="rId10"/>
    <p:sldLayoutId id="2147483730" r:id="rId11"/>
  </p:sldLayoutIdLst>
  <p:txStyles>
    <p:titleStyle>
      <a:lvl1pPr marL="53975" indent="-53975" algn="r" rtl="0" fontAlgn="base">
        <a:spcBef>
          <a:spcPct val="0"/>
        </a:spcBef>
        <a:spcAft>
          <a:spcPct val="0"/>
        </a:spcAft>
        <a:defRPr sz="4600" kern="1200">
          <a:solidFill>
            <a:srgbClr val="E7EACB"/>
          </a:solidFill>
          <a:effectLst>
            <a:outerShdw blurRad="38100" dist="25500" dir="5400000" algn="tl" rotWithShape="0">
              <a:srgbClr val="000000">
                <a:satMod val="180000"/>
                <a:alpha val="75000"/>
              </a:srgbClr>
            </a:outerShdw>
          </a:effectLst>
          <a:latin typeface="+mj-lt"/>
          <a:ea typeface="+mj-ea"/>
          <a:cs typeface="+mj-cs"/>
        </a:defRPr>
      </a:lvl1pPr>
      <a:lvl2pPr marL="53975" indent="-53975" algn="r" rtl="0" fontAlgn="base">
        <a:spcBef>
          <a:spcPct val="0"/>
        </a:spcBef>
        <a:spcAft>
          <a:spcPct val="0"/>
        </a:spcAft>
        <a:defRPr sz="4600">
          <a:solidFill>
            <a:srgbClr val="E7EACB"/>
          </a:solidFill>
          <a:latin typeface="Rockwell" panose="02060603020205020403" pitchFamily="18" charset="0"/>
        </a:defRPr>
      </a:lvl2pPr>
      <a:lvl3pPr marL="53975" indent="-53975" algn="r" rtl="0" fontAlgn="base">
        <a:spcBef>
          <a:spcPct val="0"/>
        </a:spcBef>
        <a:spcAft>
          <a:spcPct val="0"/>
        </a:spcAft>
        <a:defRPr sz="4600">
          <a:solidFill>
            <a:srgbClr val="E7EACB"/>
          </a:solidFill>
          <a:latin typeface="Rockwell" panose="02060603020205020403" pitchFamily="18" charset="0"/>
        </a:defRPr>
      </a:lvl3pPr>
      <a:lvl4pPr marL="53975" indent="-53975" algn="r" rtl="0" fontAlgn="base">
        <a:spcBef>
          <a:spcPct val="0"/>
        </a:spcBef>
        <a:spcAft>
          <a:spcPct val="0"/>
        </a:spcAft>
        <a:defRPr sz="4600">
          <a:solidFill>
            <a:srgbClr val="E7EACB"/>
          </a:solidFill>
          <a:latin typeface="Rockwell" panose="02060603020205020403" pitchFamily="18" charset="0"/>
        </a:defRPr>
      </a:lvl4pPr>
      <a:lvl5pPr marL="53975" indent="-53975" algn="r" rtl="0" fontAlgn="base">
        <a:spcBef>
          <a:spcPct val="0"/>
        </a:spcBef>
        <a:spcAft>
          <a:spcPct val="0"/>
        </a:spcAft>
        <a:defRPr sz="4600">
          <a:solidFill>
            <a:srgbClr val="E7EACB"/>
          </a:solidFill>
          <a:latin typeface="Rockwell" panose="02060603020205020403" pitchFamily="18" charset="0"/>
        </a:defRPr>
      </a:lvl5pPr>
      <a:lvl6pPr marL="511175" indent="-53975" algn="r" rtl="0" fontAlgn="base">
        <a:spcBef>
          <a:spcPct val="0"/>
        </a:spcBef>
        <a:spcAft>
          <a:spcPct val="0"/>
        </a:spcAft>
        <a:defRPr sz="4600">
          <a:solidFill>
            <a:srgbClr val="E7EACB"/>
          </a:solidFill>
          <a:latin typeface="Rockwell" panose="02060603020205020403" pitchFamily="18" charset="0"/>
        </a:defRPr>
      </a:lvl6pPr>
      <a:lvl7pPr marL="968375" indent="-53975" algn="r" rtl="0" fontAlgn="base">
        <a:spcBef>
          <a:spcPct val="0"/>
        </a:spcBef>
        <a:spcAft>
          <a:spcPct val="0"/>
        </a:spcAft>
        <a:defRPr sz="4600">
          <a:solidFill>
            <a:srgbClr val="E7EACB"/>
          </a:solidFill>
          <a:latin typeface="Rockwell" panose="02060603020205020403" pitchFamily="18" charset="0"/>
        </a:defRPr>
      </a:lvl7pPr>
      <a:lvl8pPr marL="1425575" indent="-53975" algn="r" rtl="0" fontAlgn="base">
        <a:spcBef>
          <a:spcPct val="0"/>
        </a:spcBef>
        <a:spcAft>
          <a:spcPct val="0"/>
        </a:spcAft>
        <a:defRPr sz="4600">
          <a:solidFill>
            <a:srgbClr val="E7EACB"/>
          </a:solidFill>
          <a:latin typeface="Rockwell" panose="02060603020205020403" pitchFamily="18" charset="0"/>
        </a:defRPr>
      </a:lvl8pPr>
      <a:lvl9pPr marL="1882775" indent="-53975" algn="r" rtl="0" fontAlgn="base">
        <a:spcBef>
          <a:spcPct val="0"/>
        </a:spcBef>
        <a:spcAft>
          <a:spcPct val="0"/>
        </a:spcAft>
        <a:defRPr sz="4600">
          <a:solidFill>
            <a:srgbClr val="E7EACB"/>
          </a:solidFill>
          <a:latin typeface="Rockwell" panose="02060603020205020403" pitchFamily="18" charset="0"/>
        </a:defRPr>
      </a:lvl9pPr>
      <a:extLst/>
    </p:titleStyle>
    <p:bodyStyle>
      <a:lvl1pPr marL="292100" indent="-292100" algn="l" rtl="0" fontAlgn="base">
        <a:spcBef>
          <a:spcPct val="0"/>
        </a:spcBef>
        <a:spcAft>
          <a:spcPct val="0"/>
        </a:spcAft>
        <a:buClr>
          <a:schemeClr val="accent1"/>
        </a:buClr>
        <a:buSzPct val="70000"/>
        <a:buFont typeface="Wingdings 2" panose="05020102010507070707" pitchFamily="18" charset="2"/>
        <a:buChar char=""/>
        <a:defRPr sz="3200" kern="1200">
          <a:solidFill>
            <a:schemeClr val="tx1"/>
          </a:solidFill>
          <a:latin typeface="+mn-lt"/>
          <a:ea typeface="+mn-ea"/>
          <a:cs typeface="+mn-cs"/>
        </a:defRPr>
      </a:lvl1pPr>
      <a:lvl2pPr marL="639763" indent="-228600" algn="l" rtl="0" fontAlgn="base">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fontAlgn="base">
        <a:spcBef>
          <a:spcPts val="400"/>
        </a:spcBef>
        <a:spcAft>
          <a:spcPct val="0"/>
        </a:spcAft>
        <a:buClr>
          <a:srgbClr val="A8CDD7"/>
        </a:buClr>
        <a:buSzPct val="100000"/>
        <a:buFont typeface="Wingdings 2" panose="05020102010507070707" pitchFamily="18" charset="2"/>
        <a:buChar char=""/>
        <a:defRPr sz="2300" kern="1200">
          <a:solidFill>
            <a:schemeClr val="tx1"/>
          </a:solidFill>
          <a:latin typeface="+mn-lt"/>
          <a:ea typeface="+mn-ea"/>
          <a:cs typeface="+mn-cs"/>
        </a:defRPr>
      </a:lvl3pPr>
      <a:lvl4pPr marL="1004888" indent="-182563" algn="l" rtl="0" fontAlgn="base">
        <a:spcBef>
          <a:spcPts val="400"/>
        </a:spcBef>
        <a:spcAft>
          <a:spcPct val="0"/>
        </a:spcAft>
        <a:buClr>
          <a:srgbClr val="A8CDD7"/>
        </a:buClr>
        <a:buSzPct val="100000"/>
        <a:buFont typeface="Wingdings 2" panose="05020102010507070707" pitchFamily="18" charset="2"/>
        <a:buChar char=""/>
        <a:defRPr sz="2000" kern="1200">
          <a:solidFill>
            <a:schemeClr val="tx1"/>
          </a:solidFill>
          <a:latin typeface="+mn-lt"/>
          <a:ea typeface="+mn-ea"/>
          <a:cs typeface="+mn-cs"/>
        </a:defRPr>
      </a:lvl4pPr>
      <a:lvl5pPr marL="1187450" indent="-182563" algn="l" rtl="0" fontAlgn="base">
        <a:spcBef>
          <a:spcPts val="400"/>
        </a:spcBef>
        <a:spcAft>
          <a:spcPct val="0"/>
        </a:spcAft>
        <a:buClr>
          <a:srgbClr val="A8CDD7"/>
        </a:buClr>
        <a:buSzPct val="100000"/>
        <a:buFont typeface="Wingdings 2" panose="05020102010507070707"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besedomanija.blogspot.comhttp:/sl.wikipedia.org" TargetMode="External"/><Relationship Id="rId7" Type="http://schemas.openxmlformats.org/officeDocument/2006/relationships/hyperlink" Target="http://slova.mojforum.si/"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hyperlink" Target="http://sl.wikipedia.org/wiki/Zaprta_vrata" TargetMode="External"/><Relationship Id="rId5" Type="http://schemas.openxmlformats.org/officeDocument/2006/relationships/hyperlink" Target="http://en.wikipedia.org/wiki/Jean-Paul_Sartre" TargetMode="External"/><Relationship Id="rId4" Type="http://schemas.openxmlformats.org/officeDocument/2006/relationships/hyperlink" Target="http://baza.svarog.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DB08F18-AE7D-4CC8-844F-F1C1A4283C42}"/>
              </a:ext>
            </a:extLst>
          </p:cNvPr>
          <p:cNvSpPr>
            <a:spLocks noGrp="1"/>
          </p:cNvSpPr>
          <p:nvPr>
            <p:ph type="ctrTitle"/>
          </p:nvPr>
        </p:nvSpPr>
        <p:spPr>
          <a:xfrm>
            <a:off x="642910" y="2143116"/>
            <a:ext cx="7772400" cy="1470025"/>
          </a:xfrm>
        </p:spPr>
        <p:txBody>
          <a:bodyPr>
            <a:normAutofit fontScale="90000"/>
          </a:bodyPr>
          <a:lstStyle/>
          <a:p>
            <a:pPr indent="0" fontAlgn="auto">
              <a:spcAft>
                <a:spcPts val="0"/>
              </a:spcAft>
              <a:defRPr/>
            </a:pPr>
            <a:r>
              <a:rPr lang="sl-SI" sz="6700" b="1" dirty="0">
                <a:solidFill>
                  <a:schemeClr val="tx2">
                    <a:tint val="100000"/>
                    <a:shade val="90000"/>
                    <a:satMod val="250000"/>
                    <a:alpha val="100000"/>
                  </a:schemeClr>
                </a:solidFill>
              </a:rPr>
              <a:t>Jean Paul SARTRE</a:t>
            </a:r>
            <a:br>
              <a:rPr lang="sl-SI" sz="6700" b="1" dirty="0">
                <a:solidFill>
                  <a:schemeClr val="tx2">
                    <a:tint val="100000"/>
                    <a:shade val="90000"/>
                    <a:satMod val="250000"/>
                    <a:alpha val="100000"/>
                  </a:schemeClr>
                </a:solidFill>
              </a:rPr>
            </a:br>
            <a:br>
              <a:rPr lang="sl-SI" dirty="0">
                <a:solidFill>
                  <a:schemeClr val="tx2">
                    <a:tint val="100000"/>
                    <a:shade val="90000"/>
                    <a:satMod val="250000"/>
                    <a:alpha val="100000"/>
                  </a:schemeClr>
                </a:solidFill>
              </a:rPr>
            </a:br>
            <a:endParaRPr lang="sl-SI" dirty="0">
              <a:solidFill>
                <a:schemeClr val="tx2">
                  <a:tint val="100000"/>
                  <a:shade val="90000"/>
                  <a:satMod val="250000"/>
                  <a:alpha val="100000"/>
                </a:schemeClr>
              </a:solidFill>
            </a:endParaRPr>
          </a:p>
        </p:txBody>
      </p:sp>
      <p:sp>
        <p:nvSpPr>
          <p:cNvPr id="10243" name="Podnaslov 2">
            <a:extLst>
              <a:ext uri="{FF2B5EF4-FFF2-40B4-BE49-F238E27FC236}">
                <a16:creationId xmlns:a16="http://schemas.microsoft.com/office/drawing/2014/main" id="{0F7F1C2F-2843-4F15-9887-1D7E8FD77006}"/>
              </a:ext>
            </a:extLst>
          </p:cNvPr>
          <p:cNvSpPr>
            <a:spLocks noGrp="1"/>
          </p:cNvSpPr>
          <p:nvPr>
            <p:ph type="subTitle" idx="1"/>
          </p:nvPr>
        </p:nvSpPr>
        <p:spPr>
          <a:xfrm>
            <a:off x="2133600" y="2819400"/>
            <a:ext cx="6581775" cy="3752850"/>
          </a:xfrm>
        </p:spPr>
        <p:txBody>
          <a:bodyPr/>
          <a:lstStyle/>
          <a:p>
            <a:pPr>
              <a:spcBef>
                <a:spcPct val="0"/>
              </a:spcBef>
            </a:pPr>
            <a:r>
              <a:rPr lang="sl-SI" altLang="sl-SI" sz="4000" dirty="0"/>
              <a:t>Zaprta vrata</a:t>
            </a:r>
          </a:p>
          <a:p>
            <a:pPr>
              <a:spcBef>
                <a:spcPct val="0"/>
              </a:spcBef>
            </a:pPr>
            <a:endParaRPr lang="sl-SI" altLang="sl-SI" sz="4000" dirty="0"/>
          </a:p>
          <a:p>
            <a:pPr>
              <a:spcBef>
                <a:spcPct val="0"/>
              </a:spcBef>
            </a:pPr>
            <a:endParaRPr lang="sl-SI" altLang="sl-SI" sz="4000" dirty="0"/>
          </a:p>
          <a:p>
            <a:pPr>
              <a:spcBef>
                <a:spcPct val="0"/>
              </a:spcBef>
            </a:pPr>
            <a:endParaRPr lang="sl-SI" altLang="sl-SI" sz="4000" dirty="0"/>
          </a:p>
          <a:p>
            <a:pPr>
              <a:spcBef>
                <a:spcPct val="0"/>
              </a:spcBef>
            </a:pPr>
            <a:r>
              <a:rPr lang="sl-SI" altLang="sl-SI" sz="1800"/>
              <a:t> </a:t>
            </a:r>
            <a:endParaRPr lang="sl-SI" altLang="sl-SI" sz="1800" dirty="0"/>
          </a:p>
          <a:p>
            <a:pPr>
              <a:spcBef>
                <a:spcPct val="0"/>
              </a:spcBef>
            </a:pPr>
            <a:endParaRPr lang="sl-SI" altLang="sl-SI" dirty="0"/>
          </a:p>
        </p:txBody>
      </p:sp>
      <p:pic>
        <p:nvPicPr>
          <p:cNvPr id="10244" name="Picture 3" descr="Sartre">
            <a:extLst>
              <a:ext uri="{FF2B5EF4-FFF2-40B4-BE49-F238E27FC236}">
                <a16:creationId xmlns:a16="http://schemas.microsoft.com/office/drawing/2014/main" id="{3F1E381E-AF34-4E56-A9A5-6024639A75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8688" y="3357563"/>
            <a:ext cx="2500312"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newsfla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7E2D628C-4B5F-4CB7-AB2B-F8958C5B20FB}"/>
              </a:ext>
            </a:extLst>
          </p:cNvPr>
          <p:cNvSpPr>
            <a:spLocks noChangeArrowheads="1"/>
          </p:cNvSpPr>
          <p:nvPr/>
        </p:nvSpPr>
        <p:spPr bwMode="auto">
          <a:xfrm>
            <a:off x="214313" y="142875"/>
            <a:ext cx="89296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fontAlgn="base">
              <a:spcBef>
                <a:spcPct val="0"/>
              </a:spcBef>
              <a:spcAft>
                <a:spcPct val="0"/>
              </a:spcAft>
              <a:defRPr>
                <a:solidFill>
                  <a:schemeClr val="tx1"/>
                </a:solidFill>
                <a:latin typeface="Rockwell" panose="02060603020205020403" pitchFamily="18" charset="0"/>
              </a:defRPr>
            </a:lvl6pPr>
            <a:lvl7pPr marL="2971800" indent="-228600" fontAlgn="base">
              <a:spcBef>
                <a:spcPct val="0"/>
              </a:spcBef>
              <a:spcAft>
                <a:spcPct val="0"/>
              </a:spcAft>
              <a:defRPr>
                <a:solidFill>
                  <a:schemeClr val="tx1"/>
                </a:solidFill>
                <a:latin typeface="Rockwell" panose="02060603020205020403" pitchFamily="18" charset="0"/>
              </a:defRPr>
            </a:lvl7pPr>
            <a:lvl8pPr marL="3429000" indent="-228600" fontAlgn="base">
              <a:spcBef>
                <a:spcPct val="0"/>
              </a:spcBef>
              <a:spcAft>
                <a:spcPct val="0"/>
              </a:spcAft>
              <a:defRPr>
                <a:solidFill>
                  <a:schemeClr val="tx1"/>
                </a:solidFill>
                <a:latin typeface="Rockwell" panose="02060603020205020403" pitchFamily="18" charset="0"/>
              </a:defRPr>
            </a:lvl8pPr>
            <a:lvl9pPr marL="3886200" indent="-228600" fontAlgn="base">
              <a:spcBef>
                <a:spcPct val="0"/>
              </a:spcBef>
              <a:spcAft>
                <a:spcPct val="0"/>
              </a:spcAft>
              <a:defRPr>
                <a:solidFill>
                  <a:schemeClr val="tx1"/>
                </a:solidFill>
                <a:latin typeface="Rockwell" panose="02060603020205020403" pitchFamily="18" charset="0"/>
              </a:defRPr>
            </a:lvl9pPr>
          </a:lstStyle>
          <a:p>
            <a:endParaRPr lang="sl-SI" altLang="sl-SI">
              <a:latin typeface="Arial" panose="020B0604020202020204" pitchFamily="34" charset="0"/>
            </a:endParaRPr>
          </a:p>
          <a:p>
            <a:pPr eaLnBrk="0" hangingPunct="0"/>
            <a:endParaRPr lang="sl-SI" altLang="sl-SI">
              <a:latin typeface="Arial" panose="020B0604020202020204" pitchFamily="34" charset="0"/>
            </a:endParaRPr>
          </a:p>
        </p:txBody>
      </p:sp>
      <p:sp>
        <p:nvSpPr>
          <p:cNvPr id="19459" name="Rectangle 2">
            <a:extLst>
              <a:ext uri="{FF2B5EF4-FFF2-40B4-BE49-F238E27FC236}">
                <a16:creationId xmlns:a16="http://schemas.microsoft.com/office/drawing/2014/main" id="{D745F2DD-9A1E-44D3-85AC-37CA1DE81FEC}"/>
              </a:ext>
            </a:extLst>
          </p:cNvPr>
          <p:cNvSpPr>
            <a:spLocks noChangeArrowheads="1"/>
          </p:cNvSpPr>
          <p:nvPr/>
        </p:nvSpPr>
        <p:spPr bwMode="auto">
          <a:xfrm>
            <a:off x="428625" y="0"/>
            <a:ext cx="85725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fontAlgn="base">
              <a:spcBef>
                <a:spcPct val="0"/>
              </a:spcBef>
              <a:spcAft>
                <a:spcPct val="0"/>
              </a:spcAft>
              <a:defRPr>
                <a:solidFill>
                  <a:schemeClr val="tx1"/>
                </a:solidFill>
                <a:latin typeface="Rockwell" panose="02060603020205020403" pitchFamily="18" charset="0"/>
              </a:defRPr>
            </a:lvl6pPr>
            <a:lvl7pPr marL="2971800" indent="-228600" fontAlgn="base">
              <a:spcBef>
                <a:spcPct val="0"/>
              </a:spcBef>
              <a:spcAft>
                <a:spcPct val="0"/>
              </a:spcAft>
              <a:defRPr>
                <a:solidFill>
                  <a:schemeClr val="tx1"/>
                </a:solidFill>
                <a:latin typeface="Rockwell" panose="02060603020205020403" pitchFamily="18" charset="0"/>
              </a:defRPr>
            </a:lvl7pPr>
            <a:lvl8pPr marL="3429000" indent="-228600" fontAlgn="base">
              <a:spcBef>
                <a:spcPct val="0"/>
              </a:spcBef>
              <a:spcAft>
                <a:spcPct val="0"/>
              </a:spcAft>
              <a:defRPr>
                <a:solidFill>
                  <a:schemeClr val="tx1"/>
                </a:solidFill>
                <a:latin typeface="Rockwell" panose="02060603020205020403" pitchFamily="18" charset="0"/>
              </a:defRPr>
            </a:lvl8pPr>
            <a:lvl9pPr marL="3886200" indent="-228600" fontAlgn="base">
              <a:spcBef>
                <a:spcPct val="0"/>
              </a:spcBef>
              <a:spcAft>
                <a:spcPct val="0"/>
              </a:spcAft>
              <a:defRPr>
                <a:solidFill>
                  <a:schemeClr val="tx1"/>
                </a:solidFill>
                <a:latin typeface="Rockwell" panose="02060603020205020403" pitchFamily="18" charset="0"/>
              </a:defRPr>
            </a:lvl9pPr>
          </a:lstStyle>
          <a:p>
            <a:endParaRPr lang="sl-SI" altLang="sl-SI">
              <a:latin typeface="Arial" panose="020B0604020202020204" pitchFamily="34" charset="0"/>
            </a:endParaRPr>
          </a:p>
          <a:p>
            <a:pPr eaLnBrk="0" hangingPunct="0">
              <a:buFontTx/>
              <a:buChar char="•"/>
            </a:pPr>
            <a:r>
              <a:rPr lang="sl-SI" altLang="sl-SI">
                <a:latin typeface="Century Gothic" panose="020B0502020202020204" pitchFamily="34" charset="0"/>
                <a:cs typeface="Times New Roman" panose="02020603050405020304" pitchFamily="18" charset="0"/>
              </a:rPr>
              <a:t>Pekel ni prostor posmrtnega bivanja, </a:t>
            </a:r>
            <a:r>
              <a:rPr lang="sl-SI" altLang="sl-SI">
                <a:solidFill>
                  <a:srgbClr val="002060"/>
                </a:solidFill>
                <a:latin typeface="Century Gothic" panose="020B0502020202020204" pitchFamily="34" charset="0"/>
                <a:cs typeface="Times New Roman" panose="02020603050405020304" pitchFamily="18" charset="0"/>
              </a:rPr>
              <a:t>pekel so človeku ljudje</a:t>
            </a:r>
            <a:r>
              <a:rPr lang="sl-SI" altLang="sl-SI">
                <a:latin typeface="Century Gothic" panose="020B0502020202020204" pitchFamily="34" charset="0"/>
                <a:cs typeface="Times New Roman" panose="02020603050405020304" pitchFamily="18" charset="0"/>
              </a:rPr>
              <a:t>. To na koncu drame(2. odlomek)zelo jasno pove Garcin: “Pekel so ljudje okoli tebe”</a:t>
            </a:r>
          </a:p>
          <a:p>
            <a:pPr eaLnBrk="0" hangingPunct="0">
              <a:buFontTx/>
              <a:buChar char="•"/>
            </a:pPr>
            <a:endParaRPr lang="sl-SI" altLang="sl-SI">
              <a:latin typeface="Century Gothic" panose="020B0502020202020204" pitchFamily="34" charset="0"/>
              <a:cs typeface="Times New Roman" panose="02020603050405020304" pitchFamily="18" charset="0"/>
            </a:endParaRPr>
          </a:p>
          <a:p>
            <a:pPr eaLnBrk="0" hangingPunct="0">
              <a:buFontTx/>
              <a:buChar char="•"/>
            </a:pPr>
            <a:r>
              <a:rPr lang="sl-SI" altLang="sl-SI">
                <a:solidFill>
                  <a:srgbClr val="002060"/>
                </a:solidFill>
                <a:latin typeface="Century Gothic" panose="020B0502020202020204" pitchFamily="34" charset="0"/>
                <a:cs typeface="Times New Roman" panose="02020603050405020304" pitchFamily="18" charset="0"/>
              </a:rPr>
              <a:t>Pekel je torej tudi človeku samem</a:t>
            </a:r>
            <a:r>
              <a:rPr lang="sl-SI" altLang="sl-SI">
                <a:latin typeface="Century Gothic" panose="020B0502020202020204" pitchFamily="34" charset="0"/>
                <a:cs typeface="Times New Roman" panose="02020603050405020304" pitchFamily="18" charset="0"/>
              </a:rPr>
              <a:t>: to je občutek večne, neizbrisljive krivde zaradi storjenih dejanj, za katera se človek svobodno odloči. Ko se na koncu vrata odpro, nihče ne odide, kajti peklu v sebi ni mogoče ubežati: človek bi se lahko rešil drugih, ne pa lastne odgovornosti, krivde in kazni.</a:t>
            </a:r>
          </a:p>
          <a:p>
            <a:pPr eaLnBrk="0" hangingPunct="0">
              <a:buFontTx/>
              <a:buChar char="•"/>
            </a:pPr>
            <a:endParaRPr lang="sl-SI" altLang="sl-SI">
              <a:latin typeface="Century Gothic" panose="020B0502020202020204" pitchFamily="34" charset="0"/>
              <a:cs typeface="Times New Roman" panose="02020603050405020304" pitchFamily="18" charset="0"/>
            </a:endParaRPr>
          </a:p>
          <a:p>
            <a:pPr eaLnBrk="0" hangingPunct="0">
              <a:buFontTx/>
              <a:buChar char="•"/>
            </a:pPr>
            <a:r>
              <a:rPr lang="sl-SI" altLang="sl-SI">
                <a:solidFill>
                  <a:srgbClr val="002060"/>
                </a:solidFill>
                <a:latin typeface="Century Gothic" panose="020B0502020202020204" pitchFamily="34" charset="0"/>
                <a:cs typeface="Times New Roman" panose="02020603050405020304" pitchFamily="18" charset="0"/>
              </a:rPr>
              <a:t>Ideja moralne odgovornosti </a:t>
            </a:r>
            <a:r>
              <a:rPr lang="sl-SI" altLang="sl-SI">
                <a:latin typeface="Century Gothic" panose="020B0502020202020204" pitchFamily="34" charset="0"/>
                <a:cs typeface="Times New Roman" panose="02020603050405020304" pitchFamily="18" charset="0"/>
              </a:rPr>
              <a:t>je v Zaprtih vratih izpričena s tem, da je Sartre vse tri osebe, ki so se v življenju zavestno odločile za zlo in ga udejanjile, obsodil na večno trepljenje.</a:t>
            </a:r>
          </a:p>
          <a:p>
            <a:pPr eaLnBrk="0" hangingPunct="0">
              <a:buFontTx/>
              <a:buChar char="•"/>
            </a:pPr>
            <a:endParaRPr lang="sl-SI" altLang="sl-SI">
              <a:latin typeface="Century Gothic" panose="020B0502020202020204" pitchFamily="34" charset="0"/>
            </a:endParaRPr>
          </a:p>
          <a:p>
            <a:pPr eaLnBrk="0" hangingPunct="0">
              <a:buFontTx/>
              <a:buChar char="•"/>
            </a:pPr>
            <a:endParaRPr lang="sl-SI" altLang="sl-SI">
              <a:latin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Pravokotnik 3">
            <a:extLst>
              <a:ext uri="{FF2B5EF4-FFF2-40B4-BE49-F238E27FC236}">
                <a16:creationId xmlns:a16="http://schemas.microsoft.com/office/drawing/2014/main" id="{1AAB7A5D-F462-423C-85FA-EF4A3EE4705D}"/>
              </a:ext>
            </a:extLst>
          </p:cNvPr>
          <p:cNvSpPr>
            <a:spLocks noChangeArrowheads="1"/>
          </p:cNvSpPr>
          <p:nvPr/>
        </p:nvSpPr>
        <p:spPr bwMode="auto">
          <a:xfrm>
            <a:off x="428625" y="285750"/>
            <a:ext cx="6097588"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fontAlgn="base">
              <a:spcBef>
                <a:spcPct val="0"/>
              </a:spcBef>
              <a:spcAft>
                <a:spcPct val="0"/>
              </a:spcAft>
              <a:defRPr>
                <a:solidFill>
                  <a:schemeClr val="tx1"/>
                </a:solidFill>
                <a:latin typeface="Rockwell" panose="02060603020205020403" pitchFamily="18" charset="0"/>
              </a:defRPr>
            </a:lvl6pPr>
            <a:lvl7pPr marL="2971800" indent="-228600" fontAlgn="base">
              <a:spcBef>
                <a:spcPct val="0"/>
              </a:spcBef>
              <a:spcAft>
                <a:spcPct val="0"/>
              </a:spcAft>
              <a:defRPr>
                <a:solidFill>
                  <a:schemeClr val="tx1"/>
                </a:solidFill>
                <a:latin typeface="Rockwell" panose="02060603020205020403" pitchFamily="18" charset="0"/>
              </a:defRPr>
            </a:lvl7pPr>
            <a:lvl8pPr marL="3429000" indent="-228600" fontAlgn="base">
              <a:spcBef>
                <a:spcPct val="0"/>
              </a:spcBef>
              <a:spcAft>
                <a:spcPct val="0"/>
              </a:spcAft>
              <a:defRPr>
                <a:solidFill>
                  <a:schemeClr val="tx1"/>
                </a:solidFill>
                <a:latin typeface="Rockwell" panose="02060603020205020403" pitchFamily="18" charset="0"/>
              </a:defRPr>
            </a:lvl8pPr>
            <a:lvl9pPr marL="3886200" indent="-228600" fontAlgn="base">
              <a:spcBef>
                <a:spcPct val="0"/>
              </a:spcBef>
              <a:spcAft>
                <a:spcPct val="0"/>
              </a:spcAft>
              <a:defRPr>
                <a:solidFill>
                  <a:schemeClr val="tx1"/>
                </a:solidFill>
                <a:latin typeface="Rockwell" panose="02060603020205020403" pitchFamily="18" charset="0"/>
              </a:defRPr>
            </a:lvl9pPr>
          </a:lstStyle>
          <a:p>
            <a:r>
              <a:rPr lang="sl-SI" altLang="sl-SI"/>
              <a:t>Viri in literatura </a:t>
            </a:r>
          </a:p>
          <a:p>
            <a:r>
              <a:rPr lang="sl-SI" altLang="sl-SI">
                <a:solidFill>
                  <a:srgbClr val="FF0000"/>
                </a:solidFill>
                <a:hlinkClick r:id="rId3"/>
              </a:rPr>
              <a:t>- http://besedomanija.blogspot.com </a:t>
            </a:r>
          </a:p>
          <a:p>
            <a:pPr>
              <a:buFontTx/>
              <a:buChar char="-"/>
            </a:pPr>
            <a:r>
              <a:rPr lang="sl-SI" altLang="sl-SI">
                <a:solidFill>
                  <a:srgbClr val="FF0000"/>
                </a:solidFill>
                <a:hlinkClick r:id="rId4"/>
              </a:rPr>
              <a:t>http://baza.svarog.org</a:t>
            </a:r>
            <a:r>
              <a:rPr lang="sl-SI" altLang="sl-SI">
                <a:solidFill>
                  <a:srgbClr val="FF0000"/>
                </a:solidFill>
              </a:rPr>
              <a:t> </a:t>
            </a:r>
          </a:p>
          <a:p>
            <a:pPr>
              <a:buFontTx/>
              <a:buChar char="-"/>
            </a:pPr>
            <a:r>
              <a:rPr lang="en-US" altLang="sl-SI">
                <a:solidFill>
                  <a:srgbClr val="FF0000"/>
                </a:solidFill>
                <a:hlinkClick r:id="rId5"/>
              </a:rPr>
              <a:t>http://en.wikipedia.org/wiki/Jean-Paul_Sartre</a:t>
            </a:r>
            <a:endParaRPr lang="sl-SI" altLang="sl-SI">
              <a:solidFill>
                <a:srgbClr val="FF0000"/>
              </a:solidFill>
            </a:endParaRPr>
          </a:p>
          <a:p>
            <a:pPr>
              <a:buFontTx/>
              <a:buChar char="-"/>
            </a:pPr>
            <a:r>
              <a:rPr lang="en-US" altLang="sl-SI">
                <a:solidFill>
                  <a:srgbClr val="FF0000"/>
                </a:solidFill>
                <a:hlinkClick r:id="rId6"/>
              </a:rPr>
              <a:t>http://sl.wikipedia.org/wiki/Zaprta_vrata</a:t>
            </a:r>
            <a:endParaRPr lang="sl-SI" altLang="sl-SI">
              <a:solidFill>
                <a:srgbClr val="FF0000"/>
              </a:solidFill>
            </a:endParaRPr>
          </a:p>
          <a:p>
            <a:pPr>
              <a:buFontTx/>
              <a:buChar char="-"/>
            </a:pPr>
            <a:r>
              <a:rPr lang="en-US" altLang="sl-SI">
                <a:solidFill>
                  <a:srgbClr val="FF0000"/>
                </a:solidFill>
                <a:hlinkClick r:id="rId7"/>
              </a:rPr>
              <a:t>http://slova.mojforum.si</a:t>
            </a:r>
            <a:endParaRPr lang="sl-SI" altLang="sl-SI">
              <a:solidFill>
                <a:srgbClr val="FF0000"/>
              </a:solidFill>
            </a:endParaRPr>
          </a:p>
          <a:p>
            <a:pPr>
              <a:buFontTx/>
              <a:buChar char="-"/>
            </a:pPr>
            <a:r>
              <a:rPr lang="sl-SI" altLang="sl-SI">
                <a:solidFill>
                  <a:srgbClr val="FF0000"/>
                </a:solidFill>
              </a:rPr>
              <a:t>KVAS Jana: Potovanje besed 5, DZS, Ljubljana 2003</a:t>
            </a:r>
          </a:p>
          <a:p>
            <a:pPr>
              <a:buFontTx/>
              <a:buChar char="-"/>
            </a:pPr>
            <a:endParaRPr lang="sl-SI" altLang="sl-SI"/>
          </a:p>
          <a:p>
            <a:pPr>
              <a:buFontTx/>
              <a:buChar char="-"/>
            </a:pPr>
            <a:endParaRPr lang="sl-SI" altLang="sl-SI"/>
          </a:p>
          <a:p>
            <a:pPr>
              <a:buFontTx/>
              <a:buChar char="-"/>
            </a:pPr>
            <a:endParaRPr lang="sl-SI" altLang="sl-SI"/>
          </a:p>
          <a:p>
            <a:endParaRPr lang="sl-SI" altLang="sl-SI"/>
          </a:p>
        </p:txBody>
      </p:sp>
    </p:spTree>
  </p:cSld>
  <p:clrMapOvr>
    <a:masterClrMapping/>
  </p:clrMapOvr>
  <p:transition>
    <p:newsfla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a:extLst>
              <a:ext uri="{FF2B5EF4-FFF2-40B4-BE49-F238E27FC236}">
                <a16:creationId xmlns:a16="http://schemas.microsoft.com/office/drawing/2014/main" id="{5E61C5CD-3A1A-4E39-BBF9-B3FD2814B07D}"/>
              </a:ext>
            </a:extLst>
          </p:cNvPr>
          <p:cNvSpPr>
            <a:spLocks noChangeArrowheads="1"/>
          </p:cNvSpPr>
          <p:nvPr/>
        </p:nvSpPr>
        <p:spPr bwMode="auto">
          <a:xfrm>
            <a:off x="428625" y="285750"/>
            <a:ext cx="8501063" cy="5448300"/>
          </a:xfrm>
          <a:prstGeom prst="rect">
            <a:avLst/>
          </a:prstGeom>
          <a:noFill/>
          <a:ln w="9525">
            <a:noFill/>
            <a:miter lim="800000"/>
            <a:headEnd/>
            <a:tailEnd/>
          </a:ln>
          <a:effectLst/>
        </p:spPr>
        <p:txBody>
          <a:bodyPr anchor="ctr">
            <a:spAutoFit/>
          </a:bodyPr>
          <a:lstStyle/>
          <a:p>
            <a:pPr algn="ctr">
              <a:defRPr/>
            </a:pPr>
            <a:r>
              <a:rPr lang="sl-SI" sz="2400" b="1" i="1" dirty="0">
                <a:solidFill>
                  <a:schemeClr val="bg1"/>
                </a:solidFill>
                <a:cs typeface="Arial" pitchFamily="34" charset="0"/>
              </a:rPr>
              <a:t>Življenje</a:t>
            </a:r>
          </a:p>
          <a:p>
            <a:pPr>
              <a:defRPr/>
            </a:pPr>
            <a:endParaRPr lang="sl-SI" i="1" dirty="0">
              <a:solidFill>
                <a:schemeClr val="tx1">
                  <a:lumMod val="95000"/>
                </a:schemeClr>
              </a:solidFill>
              <a:cs typeface="Arial" pitchFamily="34" charset="0"/>
            </a:endParaRPr>
          </a:p>
          <a:p>
            <a:pPr algn="ctr" fontAlgn="auto">
              <a:spcBef>
                <a:spcPts val="0"/>
              </a:spcBef>
              <a:spcAft>
                <a:spcPts val="0"/>
              </a:spcAft>
              <a:defRPr/>
            </a:pPr>
            <a:r>
              <a:rPr lang="sl-SI" dirty="0">
                <a:latin typeface="+mn-lt"/>
              </a:rPr>
              <a:t>Jean-Paul Sartre, eden od vodilnih sodobnih francoskih pisateljev, je eden najvznemirljivejših in najvplivnejših mislecev dvajsetega stoletja. Rodil se je 21. junija 1905 v Parizu v družini mornariškega častnika. Oče, Jean-Baptiste Sartre, mu je umrl, ko je bil star petnajst mesecev. O njem ni nikoli napisal skoraj ničesar. Pomembnejša oseba v njegovem življenju je bila njegova mati Anne-Marie Schweitzer. Skupaj s starimi starši so živeli v Parizu, vendar ko se je mati ponovno poročila, so se preselili v La </a:t>
            </a:r>
            <a:r>
              <a:rPr lang="sl-SI" dirty="0" err="1">
                <a:latin typeface="+mn-lt"/>
              </a:rPr>
              <a:t>Rochelle</a:t>
            </a:r>
            <a:r>
              <a:rPr lang="sl-SI" dirty="0">
                <a:latin typeface="+mn-lt"/>
              </a:rPr>
              <a:t>. Sartre je študiral filozofijo in nekaj let tudi poučeval. Preštudiral je tudi dela nemških filozofov Husserla in Heideggerja.</a:t>
            </a:r>
          </a:p>
          <a:p>
            <a:pPr algn="ctr" fontAlgn="auto">
              <a:spcBef>
                <a:spcPts val="0"/>
              </a:spcBef>
              <a:spcAft>
                <a:spcPts val="0"/>
              </a:spcAft>
              <a:defRPr/>
            </a:pPr>
            <a:r>
              <a:rPr lang="sl-SI" dirty="0">
                <a:latin typeface="+mn-lt"/>
              </a:rPr>
              <a:t>Med drugo svetovno vojno so ga zajeli Nemci, a je bil leta 1941 izpuščen iz ujetništva, v katerem je za nekaj časa izgubil svobodo, ki jo je tako cenil. Leta 1945 je ustanovil revijo Les </a:t>
            </a:r>
            <a:r>
              <a:rPr lang="sl-SI" dirty="0" err="1">
                <a:latin typeface="+mn-lt"/>
              </a:rPr>
              <a:t>Temps</a:t>
            </a:r>
            <a:r>
              <a:rPr lang="sl-SI" dirty="0">
                <a:latin typeface="+mn-lt"/>
              </a:rPr>
              <a:t> </a:t>
            </a:r>
            <a:r>
              <a:rPr lang="sl-SI" dirty="0" err="1">
                <a:latin typeface="+mn-lt"/>
              </a:rPr>
              <a:t>modernes</a:t>
            </a:r>
            <a:r>
              <a:rPr lang="sl-SI" dirty="0">
                <a:latin typeface="+mn-lt"/>
              </a:rPr>
              <a:t> (Moderni časi) kot glasilo francoskega eksistencializma, ki izhaja še danes. Svoje življenje je posvetil pisanju in političnemu delovanju. Sartre je sodeloval s francosko komunistično partijo, vendar ni bil nikoli njen član, četudi je poizkušal poenotiti ideji eksistencializma in marksizma </a:t>
            </a:r>
          </a:p>
          <a:p>
            <a:pPr>
              <a:defRPr/>
            </a:pPr>
            <a:endParaRPr lang="sl-SI" i="1" dirty="0">
              <a:solidFill>
                <a:schemeClr val="tx1">
                  <a:lumMod val="95000"/>
                </a:schemeClr>
              </a:solidFill>
              <a:cs typeface="Arial" pitchFamily="34" charset="0"/>
            </a:endParaRPr>
          </a:p>
        </p:txBody>
      </p:sp>
    </p:spTree>
  </p:cSld>
  <p:clrMapOvr>
    <a:masterClrMapping/>
  </p:clrMapOvr>
  <p:transition>
    <p:newsfla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Pravokotnik 1">
            <a:extLst>
              <a:ext uri="{FF2B5EF4-FFF2-40B4-BE49-F238E27FC236}">
                <a16:creationId xmlns:a16="http://schemas.microsoft.com/office/drawing/2014/main" id="{6D546028-999D-4899-9889-E2A53BF58790}"/>
              </a:ext>
            </a:extLst>
          </p:cNvPr>
          <p:cNvSpPr>
            <a:spLocks noChangeArrowheads="1"/>
          </p:cNvSpPr>
          <p:nvPr/>
        </p:nvSpPr>
        <p:spPr bwMode="auto">
          <a:xfrm>
            <a:off x="357188" y="428625"/>
            <a:ext cx="8572500" cy="424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fontAlgn="base">
              <a:spcBef>
                <a:spcPct val="0"/>
              </a:spcBef>
              <a:spcAft>
                <a:spcPct val="0"/>
              </a:spcAft>
              <a:defRPr>
                <a:solidFill>
                  <a:schemeClr val="tx1"/>
                </a:solidFill>
                <a:latin typeface="Rockwell" panose="02060603020205020403" pitchFamily="18" charset="0"/>
              </a:defRPr>
            </a:lvl6pPr>
            <a:lvl7pPr marL="2971800" indent="-228600" fontAlgn="base">
              <a:spcBef>
                <a:spcPct val="0"/>
              </a:spcBef>
              <a:spcAft>
                <a:spcPct val="0"/>
              </a:spcAft>
              <a:defRPr>
                <a:solidFill>
                  <a:schemeClr val="tx1"/>
                </a:solidFill>
                <a:latin typeface="Rockwell" panose="02060603020205020403" pitchFamily="18" charset="0"/>
              </a:defRPr>
            </a:lvl7pPr>
            <a:lvl8pPr marL="3429000" indent="-228600" fontAlgn="base">
              <a:spcBef>
                <a:spcPct val="0"/>
              </a:spcBef>
              <a:spcAft>
                <a:spcPct val="0"/>
              </a:spcAft>
              <a:defRPr>
                <a:solidFill>
                  <a:schemeClr val="tx1"/>
                </a:solidFill>
                <a:latin typeface="Rockwell" panose="02060603020205020403" pitchFamily="18" charset="0"/>
              </a:defRPr>
            </a:lvl8pPr>
            <a:lvl9pPr marL="3886200" indent="-228600" fontAlgn="base">
              <a:spcBef>
                <a:spcPct val="0"/>
              </a:spcBef>
              <a:spcAft>
                <a:spcPct val="0"/>
              </a:spcAft>
              <a:defRPr>
                <a:solidFill>
                  <a:schemeClr val="tx1"/>
                </a:solidFill>
                <a:latin typeface="Rockwell" panose="02060603020205020403" pitchFamily="18" charset="0"/>
              </a:defRPr>
            </a:lvl9pPr>
          </a:lstStyle>
          <a:p>
            <a:pPr algn="ctr"/>
            <a:r>
              <a:rPr lang="sl-SI" altLang="sl-SI"/>
              <a:t>Ni sledil Camusu, ki je javno kritiziral stalinizem, kar je zrahljalo njune prijateljske vezi. Leta 1955 je prvič obiskal Sovjetsko zvezo, kjer ga je sprejel Hruščov. Bil je imenovan za podpredsednika Združenja Francije in Sovjetske zveze, vendar je kmalu odstopil. Zatem je sodeloval v odporniškem gibanju ter se zavzemal za priznanje nacionalne svobode narodov Indokine in Alžirije. V tem času je osebno spoznal Fidela Castra in v Jugoslaviji tudi Josipa Broza Tita. </a:t>
            </a:r>
          </a:p>
          <a:p>
            <a:pPr algn="ctr"/>
            <a:r>
              <a:rPr lang="sl-SI" altLang="sl-SI"/>
              <a:t>Leta 1964 je bil imenovan za Nobelovega nagrajenca za literaturo, a je nagrado zavrnil, ker je želel zadržati svojo neodvisnost od uradnih ustanov. </a:t>
            </a:r>
          </a:p>
          <a:p>
            <a:pPr algn="ctr"/>
            <a:r>
              <a:rPr lang="sl-SI" altLang="sl-SI"/>
              <a:t>Njegovo zdravje že dolgo ni bilo dobro, utrpel je dve srčni kapi in oslepel na eno oko. Umrl je v pariški bolnici, 15. aprila 1980, potem ko se ni zbudil iz kome. Pokopan je na pokopališču Montparnasse. </a:t>
            </a:r>
          </a:p>
          <a:p>
            <a:pPr algn="ctr"/>
            <a:r>
              <a:rPr lang="sl-SI" altLang="sl-SI"/>
              <a:t>Kljub slavi, ki jo je doživel v svojem življenju, je do konca ostal skromen človek. Ko so ga pet let pred smrtjo v intervjuju vprašali, po čem želi, da se ga ljudje spominjajo, je odgovoril, da po nekaj njegovih delih, zgodovinskem času, v katerem je živel in vsemu, k čemur je stremel in je bilo vredno za to umreti.   </a:t>
            </a:r>
          </a:p>
        </p:txBody>
      </p:sp>
    </p:spTree>
  </p:cSld>
  <p:clrMapOvr>
    <a:masterClrMapping/>
  </p:clrMapOvr>
  <p:transition>
    <p:newsfla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a:extLst>
              <a:ext uri="{FF2B5EF4-FFF2-40B4-BE49-F238E27FC236}">
                <a16:creationId xmlns:a16="http://schemas.microsoft.com/office/drawing/2014/main" id="{6DB7685D-3FE6-4888-BEC6-75330E842B86}"/>
              </a:ext>
            </a:extLst>
          </p:cNvPr>
          <p:cNvSpPr>
            <a:spLocks noChangeArrowheads="1"/>
          </p:cNvSpPr>
          <p:nvPr/>
        </p:nvSpPr>
        <p:spPr bwMode="auto">
          <a:xfrm>
            <a:off x="500063" y="285750"/>
            <a:ext cx="8429625"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fontAlgn="base">
              <a:spcBef>
                <a:spcPct val="0"/>
              </a:spcBef>
              <a:spcAft>
                <a:spcPct val="0"/>
              </a:spcAft>
              <a:defRPr>
                <a:solidFill>
                  <a:schemeClr val="tx1"/>
                </a:solidFill>
                <a:latin typeface="Rockwell" panose="02060603020205020403" pitchFamily="18" charset="0"/>
              </a:defRPr>
            </a:lvl6pPr>
            <a:lvl7pPr marL="2971800" indent="-228600" fontAlgn="base">
              <a:spcBef>
                <a:spcPct val="0"/>
              </a:spcBef>
              <a:spcAft>
                <a:spcPct val="0"/>
              </a:spcAft>
              <a:defRPr>
                <a:solidFill>
                  <a:schemeClr val="tx1"/>
                </a:solidFill>
                <a:latin typeface="Rockwell" panose="02060603020205020403" pitchFamily="18" charset="0"/>
              </a:defRPr>
            </a:lvl7pPr>
            <a:lvl8pPr marL="3429000" indent="-228600" fontAlgn="base">
              <a:spcBef>
                <a:spcPct val="0"/>
              </a:spcBef>
              <a:spcAft>
                <a:spcPct val="0"/>
              </a:spcAft>
              <a:defRPr>
                <a:solidFill>
                  <a:schemeClr val="tx1"/>
                </a:solidFill>
                <a:latin typeface="Rockwell" panose="02060603020205020403" pitchFamily="18" charset="0"/>
              </a:defRPr>
            </a:lvl8pPr>
            <a:lvl9pPr marL="3886200" indent="-228600" fontAlgn="base">
              <a:spcBef>
                <a:spcPct val="0"/>
              </a:spcBef>
              <a:spcAft>
                <a:spcPct val="0"/>
              </a:spcAft>
              <a:defRPr>
                <a:solidFill>
                  <a:schemeClr val="tx1"/>
                </a:solidFill>
                <a:latin typeface="Rockwell" panose="02060603020205020403" pitchFamily="18" charset="0"/>
              </a:defRPr>
            </a:lvl9pPr>
          </a:lstStyle>
          <a:p>
            <a:pPr algn="ctr"/>
            <a:r>
              <a:rPr lang="sl-SI" altLang="sl-SI" sz="2400">
                <a:solidFill>
                  <a:schemeClr val="bg1"/>
                </a:solidFill>
                <a:latin typeface="Arial" panose="020B0604020202020204" pitchFamily="34" charset="0"/>
                <a:cs typeface="Times New Roman" panose="02020603050405020304" pitchFamily="18" charset="0"/>
              </a:rPr>
              <a:t>Vsebina</a:t>
            </a:r>
          </a:p>
          <a:p>
            <a:pPr algn="ctr"/>
            <a:endParaRPr lang="sl-SI" altLang="sl-SI">
              <a:latin typeface="Arial" panose="020B0604020202020204" pitchFamily="34" charset="0"/>
              <a:cs typeface="Times New Roman" panose="02020603050405020304" pitchFamily="18" charset="0"/>
            </a:endParaRPr>
          </a:p>
          <a:p>
            <a:pPr algn="ctr"/>
            <a:r>
              <a:rPr lang="sl-SI" altLang="sl-SI">
                <a:latin typeface="Century Gothic" panose="020B0502020202020204" pitchFamily="34" charset="0"/>
                <a:ea typeface="Times New Roman" panose="02020603050405020304" pitchFamily="18" charset="0"/>
                <a:cs typeface="Courier New" panose="02070309020205020404" pitchFamily="49" charset="0"/>
              </a:rPr>
              <a:t>Celotna drama se odvija v sobi, ki je pravzaprav pekel. To je soba brez oken in ogledal, iz katere se ne more. Ni postelj, s tem tudi ne spanja in običajnega življenja. Skupaj so zaprti trije grešniki, ki imajo za seboj strašno krivdo: Garcin (publicist, pijanec, nizkotnež, nezaveden strahopetec, ki je mučil ženo), Ines (poštna uradnica, lezbijka, zapeljivka) in Estelle (meščanska dama, vase zagledana ženska, nimfomanka, detomorilka). V sobi ves čas gori luč, vrata so zaprta, zvonec, s katerim naj bi priklicali sobarja, pa je pokvarjen. Odgovornost treh umrlih za storjena dejanja je neizbrisna. Osebe so stalno izpostavljene druga drugi, vsak je rabelj drugima dvema. Počasi premagajo nezaupljivost, se odprejo drug drugemu in povejo resnico o sebi. </a:t>
            </a:r>
            <a:r>
              <a:rPr lang="sl-SI" altLang="sl-SI">
                <a:latin typeface="Century Gothic" panose="020B0502020202020204" pitchFamily="34" charset="0"/>
                <a:ea typeface="Times New Roman" panose="02020603050405020304" pitchFamily="18" charset="0"/>
                <a:cs typeface="Arial" panose="020B0604020202020204" pitchFamily="34" charset="0"/>
              </a:rPr>
              <a:t>V začetku še imajo vsi trije stik z Zemljo, lahko opazujejo dogajanje, vse dokler jih njihovi znanci in ljubljeni ne pozabijo. Postopoma izgubijo stik s svetom in s tem tudi kanček upanja na rešitev, ki so ga še imeli. </a:t>
            </a:r>
            <a:endParaRPr lang="sl-SI" altLang="sl-SI">
              <a:latin typeface="Arial" panose="020B0604020202020204" pitchFamily="34" charset="0"/>
            </a:endParaRPr>
          </a:p>
          <a:p>
            <a:pPr algn="ctr"/>
            <a:endParaRPr lang="sl-SI" altLang="sl-SI">
              <a:latin typeface="Arial" panose="020B0604020202020204" pitchFamily="34" charset="0"/>
              <a:cs typeface="Times New Roman" panose="02020603050405020304" pitchFamily="18" charset="0"/>
            </a:endParaRPr>
          </a:p>
          <a:p>
            <a:pPr algn="ctr"/>
            <a:endParaRPr lang="sl-SI" altLang="sl-SI">
              <a:latin typeface="Arial" panose="020B0604020202020204" pitchFamily="34" charset="0"/>
            </a:endParaRPr>
          </a:p>
          <a:p>
            <a:pPr eaLnBrk="0" hangingPunct="0"/>
            <a:endParaRPr lang="sl-SI" altLang="sl-SI">
              <a:latin typeface="Arial" panose="020B0604020202020204" pitchFamily="34" charset="0"/>
            </a:endParaRPr>
          </a:p>
        </p:txBody>
      </p:sp>
    </p:spTree>
  </p:cSld>
  <p:clrMapOvr>
    <a:masterClrMapping/>
  </p:clrMapOvr>
  <p:transition>
    <p:newsfla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a:extLst>
              <a:ext uri="{FF2B5EF4-FFF2-40B4-BE49-F238E27FC236}">
                <a16:creationId xmlns:a16="http://schemas.microsoft.com/office/drawing/2014/main" id="{1CDE54E9-5BA6-447F-B4A5-46CA4D0DFF64}"/>
              </a:ext>
            </a:extLst>
          </p:cNvPr>
          <p:cNvSpPr>
            <a:spLocks noChangeArrowheads="1"/>
          </p:cNvSpPr>
          <p:nvPr/>
        </p:nvSpPr>
        <p:spPr bwMode="auto">
          <a:xfrm>
            <a:off x="500063" y="357188"/>
            <a:ext cx="8358187"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fontAlgn="base">
              <a:spcBef>
                <a:spcPct val="0"/>
              </a:spcBef>
              <a:spcAft>
                <a:spcPct val="0"/>
              </a:spcAft>
              <a:defRPr>
                <a:solidFill>
                  <a:schemeClr val="tx1"/>
                </a:solidFill>
                <a:latin typeface="Rockwell" panose="02060603020205020403" pitchFamily="18" charset="0"/>
              </a:defRPr>
            </a:lvl6pPr>
            <a:lvl7pPr marL="2971800" indent="-228600" fontAlgn="base">
              <a:spcBef>
                <a:spcPct val="0"/>
              </a:spcBef>
              <a:spcAft>
                <a:spcPct val="0"/>
              </a:spcAft>
              <a:defRPr>
                <a:solidFill>
                  <a:schemeClr val="tx1"/>
                </a:solidFill>
                <a:latin typeface="Rockwell" panose="02060603020205020403" pitchFamily="18" charset="0"/>
              </a:defRPr>
            </a:lvl7pPr>
            <a:lvl8pPr marL="3429000" indent="-228600" fontAlgn="base">
              <a:spcBef>
                <a:spcPct val="0"/>
              </a:spcBef>
              <a:spcAft>
                <a:spcPct val="0"/>
              </a:spcAft>
              <a:defRPr>
                <a:solidFill>
                  <a:schemeClr val="tx1"/>
                </a:solidFill>
                <a:latin typeface="Rockwell" panose="02060603020205020403" pitchFamily="18" charset="0"/>
              </a:defRPr>
            </a:lvl8pPr>
            <a:lvl9pPr marL="3886200" indent="-228600" fontAlgn="base">
              <a:spcBef>
                <a:spcPct val="0"/>
              </a:spcBef>
              <a:spcAft>
                <a:spcPct val="0"/>
              </a:spcAft>
              <a:defRPr>
                <a:solidFill>
                  <a:schemeClr val="tx1"/>
                </a:solidFill>
                <a:latin typeface="Rockwell" panose="02060603020205020403" pitchFamily="18" charset="0"/>
              </a:defRPr>
            </a:lvl9pPr>
          </a:lstStyle>
          <a:p>
            <a:pPr algn="ctr" eaLnBrk="0" hangingPunct="0"/>
            <a:endParaRPr lang="sl-SI" altLang="sl-SI">
              <a:latin typeface="Century Gothic" panose="020B0502020202020204" pitchFamily="34" charset="0"/>
              <a:ea typeface="Times New Roman" panose="02020603050405020304" pitchFamily="18" charset="0"/>
              <a:cs typeface="Arial" panose="020B0604020202020204" pitchFamily="34" charset="0"/>
            </a:endParaRPr>
          </a:p>
          <a:p>
            <a:pPr algn="ctr" eaLnBrk="0" hangingPunct="0"/>
            <a:r>
              <a:rPr lang="sl-SI" altLang="sl-SI">
                <a:latin typeface="Century Gothic" panose="020B0502020202020204" pitchFamily="34" charset="0"/>
                <a:ea typeface="Times New Roman" panose="02020603050405020304" pitchFamily="18" charset="0"/>
                <a:cs typeface="Arial" panose="020B0604020202020204" pitchFamily="34" charset="0"/>
              </a:rPr>
              <a:t>Garcin je bil ustreljen kot strahopeten dezerter, ker ni hotel v vojsko, Ines je tekmica zastrupila s plinom, Estelle pa je umrla zaradi pljučnice. </a:t>
            </a:r>
          </a:p>
          <a:p>
            <a:pPr algn="ctr" eaLnBrk="0" hangingPunct="0"/>
            <a:r>
              <a:rPr lang="sl-SI" altLang="sl-SI">
                <a:latin typeface="Century Gothic" panose="020B0502020202020204" pitchFamily="34" charset="0"/>
                <a:ea typeface="Times New Roman" panose="02020603050405020304" pitchFamily="18" charset="0"/>
                <a:cs typeface="Arial" panose="020B0604020202020204" pitchFamily="34" charset="0"/>
              </a:rPr>
              <a:t>Brez priložnosti bega od sebe in od lastne preteklosti, stalno pod kontrolo tujega pogleda, so drug drugemu vest in kazen. Ne morejo uiti peklu v samem sebi. Kljub temu želi Ines pridobiti Estelle na svojo stran in ker se je ta boji, se hoče prikupiti Garcinu. S tem da mu zatrjuje, da ni strahopetec, se mu prikupi, vendar jo Garcin ujame na laži in je noče več ščititi pred Ines. Ves čas se počutijo, kot da so ujeti v past. Ne verjamejo, da je naključje, da so skupaj zaprti ravno oni. </a:t>
            </a:r>
            <a:endParaRPr lang="sl-SI" altLang="sl-SI">
              <a:latin typeface="Arial" panose="020B0604020202020204" pitchFamily="34" charset="0"/>
              <a:ea typeface="Times New Roman" panose="02020603050405020304" pitchFamily="18" charset="0"/>
              <a:cs typeface="Arial" panose="020B0604020202020204" pitchFamily="34" charset="0"/>
            </a:endParaRPr>
          </a:p>
          <a:p>
            <a:pPr algn="ctr" eaLnBrk="0" hangingPunct="0"/>
            <a:r>
              <a:rPr lang="sl-SI" altLang="sl-SI">
                <a:latin typeface="Century Gothic" panose="020B0502020202020204" pitchFamily="34" charset="0"/>
                <a:ea typeface="Times New Roman" panose="02020603050405020304" pitchFamily="18" charset="0"/>
                <a:cs typeface="Arial" panose="020B0604020202020204" pitchFamily="34" charset="0"/>
              </a:rPr>
              <a:t>V ospredje drame je postavljen Garcin. Ve, da ga bo celo večnost mučila odgovornost za njegova neizbrisljiva dejanja, moralna odgovornost pred soljudmi, pred družbo, ki ve za njegova dejanja. Ravno on na koncu ugotovi, da ni nič tako hudo kot trpljenje v glavi. Zanj je najhujša kazen to, da so ga zaprli skupaj z Ines in Estelle. </a:t>
            </a:r>
            <a:endParaRPr lang="sl-SI" altLang="sl-SI"/>
          </a:p>
          <a:p>
            <a:pPr algn="just" eaLnBrk="0" hangingPunct="0"/>
            <a:r>
              <a:rPr lang="sl-SI" altLang="sl-SI">
                <a:latin typeface="Century Gothic" panose="020B0502020202020204" pitchFamily="34" charset="0"/>
                <a:cs typeface="Times New Roman" panose="02020603050405020304" pitchFamily="18" charset="0"/>
              </a:rPr>
              <a:t> </a:t>
            </a:r>
            <a:endParaRPr lang="sl-SI" altLang="sl-SI">
              <a:latin typeface="Arial" panose="020B0604020202020204" pitchFamily="34" charset="0"/>
            </a:endParaRPr>
          </a:p>
        </p:txBody>
      </p:sp>
    </p:spTree>
  </p:cSld>
  <p:clrMapOvr>
    <a:masterClrMapping/>
  </p:clrMapOvr>
  <p:transition>
    <p:newsfla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Pravokotnik 1">
            <a:extLst>
              <a:ext uri="{FF2B5EF4-FFF2-40B4-BE49-F238E27FC236}">
                <a16:creationId xmlns:a16="http://schemas.microsoft.com/office/drawing/2014/main" id="{FAED89DF-D3C8-4E2C-8FDD-4665BECEA7F3}"/>
              </a:ext>
            </a:extLst>
          </p:cNvPr>
          <p:cNvSpPr>
            <a:spLocks noChangeArrowheads="1"/>
          </p:cNvSpPr>
          <p:nvPr/>
        </p:nvSpPr>
        <p:spPr bwMode="auto">
          <a:xfrm>
            <a:off x="357188" y="285750"/>
            <a:ext cx="8501062" cy="627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fontAlgn="base">
              <a:spcBef>
                <a:spcPct val="0"/>
              </a:spcBef>
              <a:spcAft>
                <a:spcPct val="0"/>
              </a:spcAft>
              <a:defRPr>
                <a:solidFill>
                  <a:schemeClr val="tx1"/>
                </a:solidFill>
                <a:latin typeface="Rockwell" panose="02060603020205020403" pitchFamily="18" charset="0"/>
              </a:defRPr>
            </a:lvl6pPr>
            <a:lvl7pPr marL="2971800" indent="-228600" fontAlgn="base">
              <a:spcBef>
                <a:spcPct val="0"/>
              </a:spcBef>
              <a:spcAft>
                <a:spcPct val="0"/>
              </a:spcAft>
              <a:defRPr>
                <a:solidFill>
                  <a:schemeClr val="tx1"/>
                </a:solidFill>
                <a:latin typeface="Rockwell" panose="02060603020205020403" pitchFamily="18" charset="0"/>
              </a:defRPr>
            </a:lvl7pPr>
            <a:lvl8pPr marL="3429000" indent="-228600" fontAlgn="base">
              <a:spcBef>
                <a:spcPct val="0"/>
              </a:spcBef>
              <a:spcAft>
                <a:spcPct val="0"/>
              </a:spcAft>
              <a:defRPr>
                <a:solidFill>
                  <a:schemeClr val="tx1"/>
                </a:solidFill>
                <a:latin typeface="Rockwell" panose="02060603020205020403" pitchFamily="18" charset="0"/>
              </a:defRPr>
            </a:lvl8pPr>
            <a:lvl9pPr marL="3886200" indent="-228600" fontAlgn="base">
              <a:spcBef>
                <a:spcPct val="0"/>
              </a:spcBef>
              <a:spcAft>
                <a:spcPct val="0"/>
              </a:spcAft>
              <a:defRPr>
                <a:solidFill>
                  <a:schemeClr val="tx1"/>
                </a:solidFill>
                <a:latin typeface="Rockwell" panose="02060603020205020403" pitchFamily="18" charset="0"/>
              </a:defRPr>
            </a:lvl9pPr>
          </a:lstStyle>
          <a:p>
            <a:pPr algn="ctr"/>
            <a:br>
              <a:rPr lang="sl-SI" altLang="sl-SI"/>
            </a:br>
            <a:r>
              <a:rPr lang="sl-SI" altLang="sl-SI" sz="2400">
                <a:solidFill>
                  <a:schemeClr val="bg1"/>
                </a:solidFill>
              </a:rPr>
              <a:t>Opis in oznaka glavnih oseb</a:t>
            </a:r>
          </a:p>
          <a:p>
            <a:pPr algn="ctr"/>
            <a:br>
              <a:rPr lang="sl-SI" altLang="sl-SI"/>
            </a:br>
            <a:r>
              <a:rPr lang="sl-SI" altLang="sl-SI">
                <a:solidFill>
                  <a:srgbClr val="002060"/>
                </a:solidFill>
              </a:rPr>
              <a:t>GARCIN </a:t>
            </a:r>
            <a:r>
              <a:rPr lang="sl-SI" altLang="sl-SI"/>
              <a:t>- bil je novinar, ki se ni hotel pridružiti vojski, zato je dezertiral. Je brutalnež in nezavedni strahopetec. Do žene je bil zelo krut in nesramen. Varal jo je tudi pred njenimi očmi, v njuni hiši. Umrl je zaradi dvanajstih strelov v telo</a:t>
            </a:r>
            <a:r>
              <a:rPr lang="sl-SI" altLang="sl-SI">
                <a:latin typeface="Arial" panose="020B0604020202020204" pitchFamily="34" charset="0"/>
                <a:cs typeface="Arial" panose="020B0604020202020204" pitchFamily="34" charset="0"/>
              </a:rPr>
              <a:t>. Bil je </a:t>
            </a:r>
            <a:r>
              <a:rPr lang="sl-SI" altLang="sl-SI">
                <a:latin typeface="Arial" panose="020B0604020202020204" pitchFamily="34" charset="0"/>
                <a:ea typeface="Times New Roman" panose="02020603050405020304" pitchFamily="18" charset="0"/>
                <a:cs typeface="Arial" panose="020B0604020202020204" pitchFamily="34" charset="0"/>
              </a:rPr>
              <a:t>brutalnež, strahopetec, neotesanec, nizkotnež, zajedljivega značaja, sarkastik. </a:t>
            </a:r>
            <a:br>
              <a:rPr lang="sl-SI" altLang="sl-SI"/>
            </a:br>
            <a:br>
              <a:rPr lang="sl-SI" altLang="sl-SI"/>
            </a:br>
            <a:r>
              <a:rPr lang="sl-SI" altLang="sl-SI">
                <a:solidFill>
                  <a:srgbClr val="002060"/>
                </a:solidFill>
              </a:rPr>
              <a:t>ESTELLE</a:t>
            </a:r>
            <a:r>
              <a:rPr lang="sl-SI" altLang="sl-SI"/>
              <a:t> - bila je poročena meščanska dama, ki je imela razmerje z revnim moškim. Z njim je tudi zanosila. Ko je otroka na skrivaj rodila, ga je ubila. Umrla pa je zaradi pljučnice. </a:t>
            </a:r>
          </a:p>
          <a:p>
            <a:pPr algn="ctr"/>
            <a:r>
              <a:rPr lang="sl-SI" altLang="sl-SI"/>
              <a:t>Bila je </a:t>
            </a:r>
            <a:r>
              <a:rPr lang="sl-SI" altLang="sl-SI">
                <a:latin typeface="Arial" panose="020B0604020202020204" pitchFamily="34" charset="0"/>
                <a:cs typeface="Times New Roman" panose="02020603050405020304" pitchFamily="18" charset="0"/>
              </a:rPr>
              <a:t>hudobna ženska, nevljudna, realna, nizkotna, privoščljiva, izprijena, odločna, trmoglava, samozavestna, zapeljivka. </a:t>
            </a:r>
            <a:br>
              <a:rPr lang="sl-SI" altLang="sl-SI"/>
            </a:br>
            <a:br>
              <a:rPr lang="sl-SI" altLang="sl-SI"/>
            </a:br>
            <a:r>
              <a:rPr lang="sl-SI" altLang="sl-SI">
                <a:solidFill>
                  <a:srgbClr val="002060"/>
                </a:solidFill>
              </a:rPr>
              <a:t>INES</a:t>
            </a:r>
            <a:r>
              <a:rPr lang="sl-SI" altLang="sl-SI"/>
              <a:t> – je bila lezbijka, ki jo je njena prijateljica ubila s plinom. Želela si je pridobiti tudi Estelle. V pekel pa je prišla zato, ker si je na krut način pridobila prijateljico Florence in sta skupaj ubili bratranca. </a:t>
            </a:r>
          </a:p>
          <a:p>
            <a:pPr algn="ctr"/>
            <a:r>
              <a:rPr lang="sl-SI" altLang="sl-SI"/>
              <a:t>Bila je hudobna, zavržena ženska</a:t>
            </a:r>
            <a:r>
              <a:rPr lang="sl-SI" altLang="sl-SI">
                <a:latin typeface="Arial" panose="020B0604020202020204" pitchFamily="34" charset="0"/>
                <a:cs typeface="Arial" panose="020B0604020202020204" pitchFamily="34" charset="0"/>
              </a:rPr>
              <a:t>, </a:t>
            </a:r>
            <a:r>
              <a:rPr lang="sl-SI" altLang="sl-SI">
                <a:latin typeface="Arial" panose="020B0604020202020204" pitchFamily="34" charset="0"/>
                <a:cs typeface="Times New Roman" panose="02020603050405020304" pitchFamily="18" charset="0"/>
              </a:rPr>
              <a:t>vzvišena, samovšečna, nimfomanka, včasih nebogljena, usodna ženska.</a:t>
            </a:r>
            <a:r>
              <a:rPr lang="sl-SI" altLang="sl-SI"/>
              <a:t> </a:t>
            </a:r>
          </a:p>
          <a:p>
            <a:br>
              <a:rPr lang="sl-SI" altLang="sl-SI"/>
            </a:br>
            <a:endParaRPr lang="sl-SI" altLang="sl-SI"/>
          </a:p>
        </p:txBody>
      </p:sp>
    </p:spTree>
  </p:cSld>
  <p:clrMapOvr>
    <a:masterClrMapping/>
  </p:clrMapOvr>
  <p:transition>
    <p:newsfla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Pravokotnik 2">
            <a:extLst>
              <a:ext uri="{FF2B5EF4-FFF2-40B4-BE49-F238E27FC236}">
                <a16:creationId xmlns:a16="http://schemas.microsoft.com/office/drawing/2014/main" id="{41E38F7D-9FD5-4800-A610-007B3F9562E0}"/>
              </a:ext>
            </a:extLst>
          </p:cNvPr>
          <p:cNvSpPr>
            <a:spLocks noChangeArrowheads="1"/>
          </p:cNvSpPr>
          <p:nvPr/>
        </p:nvSpPr>
        <p:spPr bwMode="auto">
          <a:xfrm>
            <a:off x="571500" y="357188"/>
            <a:ext cx="8358188"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fontAlgn="base">
              <a:spcBef>
                <a:spcPct val="0"/>
              </a:spcBef>
              <a:spcAft>
                <a:spcPct val="0"/>
              </a:spcAft>
              <a:defRPr>
                <a:solidFill>
                  <a:schemeClr val="tx1"/>
                </a:solidFill>
                <a:latin typeface="Rockwell" panose="02060603020205020403" pitchFamily="18" charset="0"/>
              </a:defRPr>
            </a:lvl6pPr>
            <a:lvl7pPr marL="2971800" indent="-228600" fontAlgn="base">
              <a:spcBef>
                <a:spcPct val="0"/>
              </a:spcBef>
              <a:spcAft>
                <a:spcPct val="0"/>
              </a:spcAft>
              <a:defRPr>
                <a:solidFill>
                  <a:schemeClr val="tx1"/>
                </a:solidFill>
                <a:latin typeface="Rockwell" panose="02060603020205020403" pitchFamily="18" charset="0"/>
              </a:defRPr>
            </a:lvl7pPr>
            <a:lvl8pPr marL="3429000" indent="-228600" fontAlgn="base">
              <a:spcBef>
                <a:spcPct val="0"/>
              </a:spcBef>
              <a:spcAft>
                <a:spcPct val="0"/>
              </a:spcAft>
              <a:defRPr>
                <a:solidFill>
                  <a:schemeClr val="tx1"/>
                </a:solidFill>
                <a:latin typeface="Rockwell" panose="02060603020205020403" pitchFamily="18" charset="0"/>
              </a:defRPr>
            </a:lvl8pPr>
            <a:lvl9pPr marL="3886200" indent="-228600" fontAlgn="base">
              <a:spcBef>
                <a:spcPct val="0"/>
              </a:spcBef>
              <a:spcAft>
                <a:spcPct val="0"/>
              </a:spcAft>
              <a:defRPr>
                <a:solidFill>
                  <a:schemeClr val="tx1"/>
                </a:solidFill>
                <a:latin typeface="Rockwell" panose="02060603020205020403" pitchFamily="18" charset="0"/>
              </a:defRPr>
            </a:lvl9pPr>
          </a:lstStyle>
          <a:p>
            <a:pPr algn="ctr"/>
            <a:endParaRPr lang="sl-SI" altLang="sl-SI">
              <a:solidFill>
                <a:schemeClr val="bg1"/>
              </a:solidFill>
            </a:endParaRPr>
          </a:p>
          <a:p>
            <a:pPr algn="ctr"/>
            <a:r>
              <a:rPr lang="sl-SI" altLang="sl-SI"/>
              <a:t>Drama je tipičen primer eksistencialistične filozofije. </a:t>
            </a:r>
          </a:p>
          <a:p>
            <a:pPr algn="ctr"/>
            <a:r>
              <a:rPr lang="sl-SI" altLang="sl-SI" b="1">
                <a:solidFill>
                  <a:schemeClr val="bg1"/>
                </a:solidFill>
              </a:rPr>
              <a:t>Eksistencializem</a:t>
            </a:r>
            <a:r>
              <a:rPr lang="sl-SI" altLang="sl-SI"/>
              <a:t> (</a:t>
            </a:r>
            <a:r>
              <a:rPr lang="sl-SI" altLang="sl-SI" i="1"/>
              <a:t>fr. l'existence</a:t>
            </a:r>
            <a:r>
              <a:rPr lang="sl-SI" altLang="sl-SI"/>
              <a:t>) je prvenstveno filozofska smer, katere predstavniki so se ukvarjali z vprašanjem človeškega obstoja, eksistence. Začetke tega filozofskega vprašanja je mogoče najti že pri Sokratu, Svetem Avguštinu in v sodobnem času pri Pascalu. Za začetnika pa vendarle velja znani danski filozof Soren Kierkegaard, ki je spodbudil eksistencialni način razmišljanja. Za eksistencialistični način razmišljanja je značilno, da ostaja v okviru individualnih človeških odnosov in se ne ukvarja s problemi objektivnega spoznanja sveta in družbe, zato pa analizira kategorije ljudske eksistence. Zanje je značilna tragičnost, vendar pa so sestavni del vsakega človeškega bitja. Sestavine so še: strah, trpljenje, skrbi</a:t>
            </a:r>
          </a:p>
          <a:p>
            <a:pPr algn="ctr"/>
            <a:br>
              <a:rPr lang="sl-SI" altLang="sl-SI">
                <a:solidFill>
                  <a:srgbClr val="FF0000"/>
                </a:solidFill>
              </a:rPr>
            </a:br>
            <a:r>
              <a:rPr lang="sl-SI" altLang="sl-SI"/>
              <a:t>Celotna drama se dogaja v salonu iz drugega cesarstva, ki se nahaja v hotelu. Le-ta je sestavljen iz neštetih sob, brez izhoda in je prispodoba za pekel. V sobi ni ogledal, oken in postelj, večkrat pa je omenjen bronast odlitek. V salonu je vedno svetloba, ni dneva in noči. Osebam so namenjeni trije kanapeji, eden izmed njih je temnordeč, drugi pa zelen. Sobarja lahko pokličejo z zvoncem, ki pa ne deluje</a:t>
            </a:r>
          </a:p>
          <a:p>
            <a:pPr algn="ctr"/>
            <a:endParaRPr lang="sl-SI" altLang="sl-SI"/>
          </a:p>
        </p:txBody>
      </p:sp>
    </p:spTree>
  </p:cSld>
  <p:clrMapOvr>
    <a:masterClrMapping/>
  </p:clrMapOvr>
  <p:transition>
    <p:newsfla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a:extLst>
              <a:ext uri="{FF2B5EF4-FFF2-40B4-BE49-F238E27FC236}">
                <a16:creationId xmlns:a16="http://schemas.microsoft.com/office/drawing/2014/main" id="{E9FDA250-425D-4602-8F98-3742A17DF06F}"/>
              </a:ext>
            </a:extLst>
          </p:cNvPr>
          <p:cNvSpPr>
            <a:spLocks noChangeArrowheads="1"/>
          </p:cNvSpPr>
          <p:nvPr/>
        </p:nvSpPr>
        <p:spPr bwMode="auto">
          <a:xfrm>
            <a:off x="500063" y="285750"/>
            <a:ext cx="8429625" cy="590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tabLst>
                <a:tab pos="457200" algn="l"/>
              </a:tabLst>
              <a:defRPr>
                <a:solidFill>
                  <a:schemeClr val="tx1"/>
                </a:solidFill>
                <a:latin typeface="Rockwell" panose="02060603020205020403" pitchFamily="18" charset="0"/>
              </a:defRPr>
            </a:lvl1pPr>
            <a:lvl2pPr marL="742950" indent="-285750">
              <a:tabLst>
                <a:tab pos="457200" algn="l"/>
              </a:tabLst>
              <a:defRPr>
                <a:solidFill>
                  <a:schemeClr val="tx1"/>
                </a:solidFill>
                <a:latin typeface="Rockwell" panose="02060603020205020403" pitchFamily="18" charset="0"/>
              </a:defRPr>
            </a:lvl2pPr>
            <a:lvl3pPr marL="1143000" indent="-228600">
              <a:tabLst>
                <a:tab pos="457200" algn="l"/>
              </a:tabLst>
              <a:defRPr>
                <a:solidFill>
                  <a:schemeClr val="tx1"/>
                </a:solidFill>
                <a:latin typeface="Rockwell" panose="02060603020205020403" pitchFamily="18" charset="0"/>
              </a:defRPr>
            </a:lvl3pPr>
            <a:lvl4pPr marL="1600200" indent="-228600">
              <a:tabLst>
                <a:tab pos="457200" algn="l"/>
              </a:tabLst>
              <a:defRPr>
                <a:solidFill>
                  <a:schemeClr val="tx1"/>
                </a:solidFill>
                <a:latin typeface="Rockwell" panose="02060603020205020403" pitchFamily="18" charset="0"/>
              </a:defRPr>
            </a:lvl4pPr>
            <a:lvl5pPr marL="2057400" indent="-228600">
              <a:tabLst>
                <a:tab pos="457200" algn="l"/>
              </a:tabLst>
              <a:defRPr>
                <a:solidFill>
                  <a:schemeClr val="tx1"/>
                </a:solidFill>
                <a:latin typeface="Rockwell" panose="02060603020205020403" pitchFamily="18" charset="0"/>
              </a:defRPr>
            </a:lvl5pPr>
            <a:lvl6pPr marL="2514600" indent="-228600" fontAlgn="base">
              <a:spcBef>
                <a:spcPct val="0"/>
              </a:spcBef>
              <a:spcAft>
                <a:spcPct val="0"/>
              </a:spcAft>
              <a:tabLst>
                <a:tab pos="457200" algn="l"/>
              </a:tabLst>
              <a:defRPr>
                <a:solidFill>
                  <a:schemeClr val="tx1"/>
                </a:solidFill>
                <a:latin typeface="Rockwell" panose="02060603020205020403" pitchFamily="18" charset="0"/>
              </a:defRPr>
            </a:lvl6pPr>
            <a:lvl7pPr marL="2971800" indent="-228600" fontAlgn="base">
              <a:spcBef>
                <a:spcPct val="0"/>
              </a:spcBef>
              <a:spcAft>
                <a:spcPct val="0"/>
              </a:spcAft>
              <a:tabLst>
                <a:tab pos="457200" algn="l"/>
              </a:tabLst>
              <a:defRPr>
                <a:solidFill>
                  <a:schemeClr val="tx1"/>
                </a:solidFill>
                <a:latin typeface="Rockwell" panose="02060603020205020403" pitchFamily="18" charset="0"/>
              </a:defRPr>
            </a:lvl7pPr>
            <a:lvl8pPr marL="3429000" indent="-228600" fontAlgn="base">
              <a:spcBef>
                <a:spcPct val="0"/>
              </a:spcBef>
              <a:spcAft>
                <a:spcPct val="0"/>
              </a:spcAft>
              <a:tabLst>
                <a:tab pos="457200" algn="l"/>
              </a:tabLst>
              <a:defRPr>
                <a:solidFill>
                  <a:schemeClr val="tx1"/>
                </a:solidFill>
                <a:latin typeface="Rockwell" panose="02060603020205020403" pitchFamily="18" charset="0"/>
              </a:defRPr>
            </a:lvl8pPr>
            <a:lvl9pPr marL="3886200" indent="-228600" fontAlgn="base">
              <a:spcBef>
                <a:spcPct val="0"/>
              </a:spcBef>
              <a:spcAft>
                <a:spcPct val="0"/>
              </a:spcAft>
              <a:tabLst>
                <a:tab pos="457200" algn="l"/>
              </a:tabLst>
              <a:defRPr>
                <a:solidFill>
                  <a:schemeClr val="tx1"/>
                </a:solidFill>
                <a:latin typeface="Rockwell" panose="02060603020205020403" pitchFamily="18" charset="0"/>
              </a:defRPr>
            </a:lvl9pPr>
          </a:lstStyle>
          <a:p>
            <a:pPr algn="ctr"/>
            <a:r>
              <a:rPr lang="sl-SI" altLang="sl-SI" b="1">
                <a:solidFill>
                  <a:schemeClr val="bg1"/>
                </a:solidFill>
                <a:latin typeface="Century Gothic" panose="020B0502020202020204" pitchFamily="34" charset="0"/>
                <a:ea typeface="Times New Roman" panose="02020603050405020304" pitchFamily="18" charset="0"/>
                <a:cs typeface="Courier New" panose="02070309020205020404" pitchFamily="49" charset="0"/>
              </a:rPr>
              <a:t>Značilnosti drame Zaprta vrata</a:t>
            </a:r>
          </a:p>
          <a:p>
            <a:pPr algn="ctr"/>
            <a:endParaRPr lang="sl-SI" altLang="sl-SI">
              <a:solidFill>
                <a:schemeClr val="bg1"/>
              </a:solidFill>
              <a:latin typeface="Arial" panose="020B0604020202020204" pitchFamily="34" charset="0"/>
              <a:ea typeface="Times New Roman" panose="02020603050405020304" pitchFamily="18" charset="0"/>
              <a:cs typeface="Courier New" panose="02070309020205020404" pitchFamily="49" charset="0"/>
            </a:endParaRPr>
          </a:p>
          <a:p>
            <a:pPr algn="just" eaLnBrk="0" hangingPunct="0">
              <a:buFontTx/>
              <a:buChar char="•"/>
            </a:pPr>
            <a:r>
              <a:rPr lang="sl-SI" altLang="sl-SI">
                <a:latin typeface="Century Gothic" panose="020B0502020202020204" pitchFamily="34" charset="0"/>
                <a:ea typeface="Times New Roman" panose="02020603050405020304" pitchFamily="18" charset="0"/>
                <a:cs typeface="Courier New" panose="02070309020205020404" pitchFamily="49" charset="0"/>
              </a:rPr>
              <a:t>   idejna drama - drama s poudarjeno idejo, na kateri je grajena celotna drama</a:t>
            </a:r>
          </a:p>
          <a:p>
            <a:pPr algn="just" eaLnBrk="0" hangingPunct="0">
              <a:buFontTx/>
              <a:buChar char="•"/>
            </a:pPr>
            <a:endParaRPr lang="sl-SI" altLang="sl-SI">
              <a:latin typeface="Arial" panose="020B0604020202020204" pitchFamily="34" charset="0"/>
            </a:endParaRPr>
          </a:p>
          <a:p>
            <a:pPr algn="just" eaLnBrk="0" hangingPunct="0">
              <a:buFontTx/>
              <a:buChar char="•"/>
            </a:pPr>
            <a:r>
              <a:rPr lang="sl-SI" altLang="sl-SI">
                <a:latin typeface="Century Gothic" panose="020B0502020202020204" pitchFamily="34" charset="0"/>
                <a:cs typeface="Times New Roman" panose="02020603050405020304" pitchFamily="18" charset="0"/>
              </a:rPr>
              <a:t>   konverzacijska drama - celo besedilo temelji na poudarjenih problemih in dialogih)</a:t>
            </a:r>
          </a:p>
          <a:p>
            <a:pPr algn="just" eaLnBrk="0" hangingPunct="0">
              <a:buFontTx/>
              <a:buChar char="•"/>
            </a:pPr>
            <a:endParaRPr lang="sl-SI" altLang="sl-SI">
              <a:latin typeface="Arial" panose="020B0604020202020204" pitchFamily="34" charset="0"/>
            </a:endParaRPr>
          </a:p>
          <a:p>
            <a:pPr algn="just" eaLnBrk="0" hangingPunct="0">
              <a:buFontTx/>
              <a:buChar char="•"/>
            </a:pPr>
            <a:r>
              <a:rPr lang="sl-SI" altLang="sl-SI">
                <a:latin typeface="Century Gothic" panose="020B0502020202020204" pitchFamily="34" charset="0"/>
                <a:cs typeface="Times New Roman" panose="02020603050405020304" pitchFamily="18" charset="0"/>
              </a:rPr>
              <a:t>   komorna drama - za manj gledalcev, poudarja človeške odnose, ki so bolj intimni, ima manjši uprizoritveni prostor in manjše število oseb</a:t>
            </a:r>
          </a:p>
          <a:p>
            <a:pPr algn="just" eaLnBrk="0" hangingPunct="0">
              <a:buFontTx/>
              <a:buChar char="•"/>
            </a:pPr>
            <a:endParaRPr lang="sl-SI" altLang="sl-SI">
              <a:latin typeface="Arial" panose="020B0604020202020204" pitchFamily="34" charset="0"/>
            </a:endParaRPr>
          </a:p>
          <a:p>
            <a:pPr algn="just" eaLnBrk="0" hangingPunct="0">
              <a:buFontTx/>
              <a:buChar char="•"/>
            </a:pPr>
            <a:r>
              <a:rPr lang="sl-SI" altLang="sl-SI">
                <a:latin typeface="Century Gothic" panose="020B0502020202020204" pitchFamily="34" charset="0"/>
                <a:cs typeface="Times New Roman" panose="02020603050405020304" pitchFamily="18" charset="0"/>
              </a:rPr>
              <a:t>   naslov - zaprti drug z drugim, vrata se ne dajo odpreti</a:t>
            </a:r>
          </a:p>
          <a:p>
            <a:pPr algn="just" eaLnBrk="0" hangingPunct="0">
              <a:buFontTx/>
              <a:buChar char="•"/>
            </a:pPr>
            <a:endParaRPr lang="sl-SI" altLang="sl-SI">
              <a:latin typeface="Arial" panose="020B0604020202020204" pitchFamily="34" charset="0"/>
            </a:endParaRPr>
          </a:p>
          <a:p>
            <a:pPr algn="just" eaLnBrk="0" hangingPunct="0">
              <a:buFontTx/>
              <a:buChar char="•"/>
            </a:pPr>
            <a:r>
              <a:rPr lang="sl-SI" altLang="sl-SI">
                <a:latin typeface="Century Gothic" panose="020B0502020202020204" pitchFamily="34" charset="0"/>
                <a:cs typeface="Times New Roman" panose="02020603050405020304" pitchFamily="18" charset="0"/>
              </a:rPr>
              <a:t>   vzdušje - mučno, duševno trpljenje</a:t>
            </a:r>
          </a:p>
          <a:p>
            <a:pPr algn="just" eaLnBrk="0" hangingPunct="0">
              <a:buFontTx/>
              <a:buChar char="•"/>
            </a:pPr>
            <a:endParaRPr lang="sl-SI" altLang="sl-SI">
              <a:latin typeface="Arial" panose="020B0604020202020204" pitchFamily="34" charset="0"/>
            </a:endParaRPr>
          </a:p>
          <a:p>
            <a:pPr algn="just" eaLnBrk="0" hangingPunct="0">
              <a:buFontTx/>
              <a:buChar char="•"/>
            </a:pPr>
            <a:r>
              <a:rPr lang="sl-SI" altLang="sl-SI">
                <a:latin typeface="Century Gothic" panose="020B0502020202020204" pitchFamily="34" charset="0"/>
                <a:cs typeface="Times New Roman" panose="02020603050405020304" pitchFamily="18" charset="0"/>
              </a:rPr>
              <a:t>   teme - nezmožnost pobega pred samim sabo, zločin in kazen, neizbrisnost dejanja, večna krivda in odgovornost zanj, iskanje resnice, smisla, namena in upravičenosti človekovega bivanja</a:t>
            </a:r>
          </a:p>
          <a:p>
            <a:pPr algn="just" eaLnBrk="0" hangingPunct="0">
              <a:buFontTx/>
              <a:buChar char="•"/>
            </a:pPr>
            <a:endParaRPr lang="sl-SI" altLang="sl-SI">
              <a:latin typeface="Arial" panose="020B0604020202020204" pitchFamily="34" charset="0"/>
            </a:endParaRPr>
          </a:p>
          <a:p>
            <a:pPr algn="just" eaLnBrk="0" hangingPunct="0">
              <a:buFontTx/>
              <a:buChar char="•"/>
            </a:pPr>
            <a:r>
              <a:rPr lang="sl-SI" altLang="sl-SI">
                <a:latin typeface="Century Gothic" panose="020B0502020202020204" pitchFamily="34" charset="0"/>
                <a:cs typeface="Times New Roman" panose="02020603050405020304" pitchFamily="18" charset="0"/>
              </a:rPr>
              <a:t>   idejno sporočilo - krivda je neizbrisna, ljudje ustvarjajo drug drugemu pekel, ker je ta v njih samih</a:t>
            </a:r>
            <a:endParaRPr lang="sl-SI" altLang="sl-SI">
              <a:latin typeface="Arial" panose="020B0604020202020204" pitchFamily="34" charset="0"/>
            </a:endParaRPr>
          </a:p>
        </p:txBody>
      </p:sp>
    </p:spTree>
  </p:cSld>
  <p:clrMapOvr>
    <a:masterClrMapping/>
  </p:clrMapOvr>
  <p:transition>
    <p:newsfla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a:extLst>
              <a:ext uri="{FF2B5EF4-FFF2-40B4-BE49-F238E27FC236}">
                <a16:creationId xmlns:a16="http://schemas.microsoft.com/office/drawing/2014/main" id="{BAF1610D-FC54-4950-BB09-45E4E3BEE950}"/>
              </a:ext>
            </a:extLst>
          </p:cNvPr>
          <p:cNvSpPr>
            <a:spLocks noChangeArrowheads="1"/>
          </p:cNvSpPr>
          <p:nvPr/>
        </p:nvSpPr>
        <p:spPr bwMode="auto">
          <a:xfrm>
            <a:off x="357188" y="285750"/>
            <a:ext cx="8572500" cy="646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tabLst>
                <a:tab pos="457200" algn="l"/>
              </a:tabLst>
              <a:defRPr>
                <a:solidFill>
                  <a:schemeClr val="tx1"/>
                </a:solidFill>
                <a:latin typeface="Rockwell" panose="02060603020205020403" pitchFamily="18" charset="0"/>
              </a:defRPr>
            </a:lvl1pPr>
            <a:lvl2pPr marL="742950" indent="-285750">
              <a:tabLst>
                <a:tab pos="457200" algn="l"/>
              </a:tabLst>
              <a:defRPr>
                <a:solidFill>
                  <a:schemeClr val="tx1"/>
                </a:solidFill>
                <a:latin typeface="Rockwell" panose="02060603020205020403" pitchFamily="18" charset="0"/>
              </a:defRPr>
            </a:lvl2pPr>
            <a:lvl3pPr marL="1143000" indent="-228600">
              <a:tabLst>
                <a:tab pos="457200" algn="l"/>
              </a:tabLst>
              <a:defRPr>
                <a:solidFill>
                  <a:schemeClr val="tx1"/>
                </a:solidFill>
                <a:latin typeface="Rockwell" panose="02060603020205020403" pitchFamily="18" charset="0"/>
              </a:defRPr>
            </a:lvl3pPr>
            <a:lvl4pPr marL="1600200" indent="-228600">
              <a:tabLst>
                <a:tab pos="457200" algn="l"/>
              </a:tabLst>
              <a:defRPr>
                <a:solidFill>
                  <a:schemeClr val="tx1"/>
                </a:solidFill>
                <a:latin typeface="Rockwell" panose="02060603020205020403" pitchFamily="18" charset="0"/>
              </a:defRPr>
            </a:lvl4pPr>
            <a:lvl5pPr marL="2057400" indent="-228600">
              <a:tabLst>
                <a:tab pos="457200" algn="l"/>
              </a:tabLst>
              <a:defRPr>
                <a:solidFill>
                  <a:schemeClr val="tx1"/>
                </a:solidFill>
                <a:latin typeface="Rockwell" panose="02060603020205020403" pitchFamily="18" charset="0"/>
              </a:defRPr>
            </a:lvl5pPr>
            <a:lvl6pPr marL="2514600" indent="-228600" fontAlgn="base">
              <a:spcBef>
                <a:spcPct val="0"/>
              </a:spcBef>
              <a:spcAft>
                <a:spcPct val="0"/>
              </a:spcAft>
              <a:tabLst>
                <a:tab pos="457200" algn="l"/>
              </a:tabLst>
              <a:defRPr>
                <a:solidFill>
                  <a:schemeClr val="tx1"/>
                </a:solidFill>
                <a:latin typeface="Rockwell" panose="02060603020205020403" pitchFamily="18" charset="0"/>
              </a:defRPr>
            </a:lvl6pPr>
            <a:lvl7pPr marL="2971800" indent="-228600" fontAlgn="base">
              <a:spcBef>
                <a:spcPct val="0"/>
              </a:spcBef>
              <a:spcAft>
                <a:spcPct val="0"/>
              </a:spcAft>
              <a:tabLst>
                <a:tab pos="457200" algn="l"/>
              </a:tabLst>
              <a:defRPr>
                <a:solidFill>
                  <a:schemeClr val="tx1"/>
                </a:solidFill>
                <a:latin typeface="Rockwell" panose="02060603020205020403" pitchFamily="18" charset="0"/>
              </a:defRPr>
            </a:lvl7pPr>
            <a:lvl8pPr marL="3429000" indent="-228600" fontAlgn="base">
              <a:spcBef>
                <a:spcPct val="0"/>
              </a:spcBef>
              <a:spcAft>
                <a:spcPct val="0"/>
              </a:spcAft>
              <a:tabLst>
                <a:tab pos="457200" algn="l"/>
              </a:tabLst>
              <a:defRPr>
                <a:solidFill>
                  <a:schemeClr val="tx1"/>
                </a:solidFill>
                <a:latin typeface="Rockwell" panose="02060603020205020403" pitchFamily="18" charset="0"/>
              </a:defRPr>
            </a:lvl8pPr>
            <a:lvl9pPr marL="3886200" indent="-228600" fontAlgn="base">
              <a:spcBef>
                <a:spcPct val="0"/>
              </a:spcBef>
              <a:spcAft>
                <a:spcPct val="0"/>
              </a:spcAft>
              <a:tabLst>
                <a:tab pos="457200" algn="l"/>
              </a:tabLst>
              <a:defRPr>
                <a:solidFill>
                  <a:schemeClr val="tx1"/>
                </a:solidFill>
                <a:latin typeface="Rockwell" panose="02060603020205020403" pitchFamily="18" charset="0"/>
              </a:defRPr>
            </a:lvl9pPr>
          </a:lstStyle>
          <a:p>
            <a:pPr algn="ctr"/>
            <a:r>
              <a:rPr lang="sl-SI" altLang="sl-SI" b="1">
                <a:solidFill>
                  <a:schemeClr val="bg1"/>
                </a:solidFill>
                <a:latin typeface="Century Gothic" panose="020B0502020202020204" pitchFamily="34" charset="0"/>
                <a:ea typeface="Times New Roman" panose="02020603050405020304" pitchFamily="18" charset="0"/>
                <a:cs typeface="Courier New" panose="02070309020205020404" pitchFamily="49" charset="0"/>
              </a:rPr>
              <a:t>Sartrove eksistencialistične teze</a:t>
            </a:r>
          </a:p>
          <a:p>
            <a:pPr algn="just" eaLnBrk="0" hangingPunct="0"/>
            <a:r>
              <a:rPr lang="sl-SI" altLang="sl-SI">
                <a:solidFill>
                  <a:srgbClr val="002060"/>
                </a:solidFill>
                <a:latin typeface="Century Gothic" panose="020B0502020202020204" pitchFamily="34" charset="0"/>
                <a:ea typeface="Times New Roman" panose="02020603050405020304" pitchFamily="18" charset="0"/>
                <a:cs typeface="Courier New" panose="02070309020205020404" pitchFamily="49" charset="0"/>
              </a:rPr>
              <a:t>Človeka določajo njegova dejanja:</a:t>
            </a:r>
            <a:r>
              <a:rPr lang="sl-SI" altLang="sl-SI">
                <a:latin typeface="Century Gothic" panose="020B0502020202020204" pitchFamily="34" charset="0"/>
                <a:ea typeface="Times New Roman" panose="02020603050405020304" pitchFamily="18" charset="0"/>
                <a:cs typeface="Courier New" panose="02070309020205020404" pitchFamily="49" charset="0"/>
              </a:rPr>
              <a:t> zaradi njih se Garcin, Ines in Estella znajdejo v peklu. Najbolj neposredno izrazi to misel Ines v pogovoru za Garcinom:˝Samo dejanja dokazujejo, kaj je kdo v resnici hotel … Človek ni nič drugega kot tisto kar je v svojem življenju počel.˝(2.odlomek)</a:t>
            </a:r>
          </a:p>
          <a:p>
            <a:pPr algn="just" eaLnBrk="0" hangingPunct="0">
              <a:buFontTx/>
              <a:buChar char="•"/>
            </a:pPr>
            <a:endParaRPr lang="sl-SI" altLang="sl-SI">
              <a:latin typeface="Arial" panose="020B0604020202020204" pitchFamily="34" charset="0"/>
              <a:ea typeface="Times New Roman" panose="02020603050405020304" pitchFamily="18" charset="0"/>
              <a:cs typeface="Courier New" panose="02070309020205020404" pitchFamily="49" charset="0"/>
            </a:endParaRPr>
          </a:p>
          <a:p>
            <a:pPr algn="just" eaLnBrk="0" hangingPunct="0">
              <a:buFontTx/>
              <a:buChar char="•"/>
            </a:pPr>
            <a:r>
              <a:rPr lang="sl-SI" altLang="sl-SI">
                <a:solidFill>
                  <a:srgbClr val="002060"/>
                </a:solidFill>
                <a:latin typeface="Century Gothic" panose="020B0502020202020204" pitchFamily="34" charset="0"/>
                <a:ea typeface="Times New Roman" panose="02020603050405020304" pitchFamily="18" charset="0"/>
                <a:cs typeface="Courier New" panose="02070309020205020404" pitchFamily="49" charset="0"/>
              </a:rPr>
              <a:t>Vsak se sam in svobodno odloča</a:t>
            </a:r>
            <a:r>
              <a:rPr lang="sl-SI" altLang="sl-SI">
                <a:latin typeface="Century Gothic" panose="020B0502020202020204" pitchFamily="34" charset="0"/>
                <a:ea typeface="Times New Roman" panose="02020603050405020304" pitchFamily="18" charset="0"/>
                <a:cs typeface="Courier New" panose="02070309020205020404" pitchFamily="49" charset="0"/>
              </a:rPr>
              <a:t> o sebi oziroma svojih dejanjih – o tem pravi Garcin v omenjenem pogovoru:”Nisem sanjal o junaštvu. Odločil sem se zanj. Človek je to, kar sam hoče.”</a:t>
            </a:r>
          </a:p>
          <a:p>
            <a:pPr algn="just" eaLnBrk="0" hangingPunct="0">
              <a:buFontTx/>
              <a:buChar char="•"/>
            </a:pPr>
            <a:endParaRPr lang="sl-SI" altLang="sl-SI">
              <a:latin typeface="Arial" panose="020B0604020202020204" pitchFamily="34" charset="0"/>
            </a:endParaRPr>
          </a:p>
          <a:p>
            <a:pPr algn="just" eaLnBrk="0" hangingPunct="0">
              <a:buFontTx/>
              <a:buChar char="•"/>
            </a:pPr>
            <a:r>
              <a:rPr lang="sl-SI" altLang="sl-SI">
                <a:latin typeface="Arial" panose="020B0604020202020204" pitchFamily="34" charset="0"/>
              </a:rPr>
              <a:t>Človek je zaradi svobodnega odločanja tudi </a:t>
            </a:r>
            <a:r>
              <a:rPr lang="sl-SI" altLang="sl-SI">
                <a:solidFill>
                  <a:srgbClr val="002060"/>
                </a:solidFill>
                <a:latin typeface="Arial" panose="020B0604020202020204" pitchFamily="34" charset="0"/>
              </a:rPr>
              <a:t>popolnoma moralno odgovoren</a:t>
            </a:r>
            <a:r>
              <a:rPr lang="sl-SI" altLang="sl-SI">
                <a:latin typeface="Arial" panose="020B0604020202020204" pitchFamily="34" charset="0"/>
              </a:rPr>
              <a:t> za svoja dejanja. Nobena od oseb ne išče krivde za svoj pekel v drugih, vse se zavedajo, da so v njem zaradi lastnih, zavednih odločitev in dejanj.</a:t>
            </a:r>
          </a:p>
          <a:p>
            <a:pPr algn="just" eaLnBrk="0" hangingPunct="0">
              <a:buFontTx/>
              <a:buChar char="•"/>
            </a:pPr>
            <a:endParaRPr lang="sl-SI" altLang="sl-SI">
              <a:latin typeface="Arial" panose="020B0604020202020204" pitchFamily="34" charset="0"/>
            </a:endParaRPr>
          </a:p>
          <a:p>
            <a:pPr algn="just" eaLnBrk="0" hangingPunct="0">
              <a:buFontTx/>
              <a:buChar char="•"/>
            </a:pPr>
            <a:r>
              <a:rPr lang="sl-SI" altLang="sl-SI">
                <a:latin typeface="Century Gothic" panose="020B0502020202020204" pitchFamily="34" charset="0"/>
                <a:cs typeface="Times New Roman" panose="02020603050405020304" pitchFamily="18" charset="0"/>
              </a:rPr>
              <a:t>Človek v bistvu prav zaradi soljudi </a:t>
            </a:r>
            <a:r>
              <a:rPr lang="sl-SI" altLang="sl-SI">
                <a:solidFill>
                  <a:srgbClr val="002060"/>
                </a:solidFill>
                <a:latin typeface="Century Gothic" panose="020B0502020202020204" pitchFamily="34" charset="0"/>
                <a:cs typeface="Times New Roman" panose="02020603050405020304" pitchFamily="18" charset="0"/>
              </a:rPr>
              <a:t>ni popolnoma svoboden</a:t>
            </a:r>
            <a:r>
              <a:rPr lang="sl-SI" altLang="sl-SI">
                <a:latin typeface="Century Gothic" panose="020B0502020202020204" pitchFamily="34" charset="0"/>
                <a:cs typeface="Times New Roman" panose="02020603050405020304" pitchFamily="18" charset="0"/>
              </a:rPr>
              <a:t>: meje njegove svobode so odvisne od svobode oziroma dejanj drugega človeka.</a:t>
            </a:r>
          </a:p>
          <a:p>
            <a:pPr algn="just" eaLnBrk="0" hangingPunct="0">
              <a:buFontTx/>
              <a:buChar char="•"/>
            </a:pPr>
            <a:endParaRPr lang="sl-SI" altLang="sl-SI">
              <a:latin typeface="Arial" panose="020B0604020202020204" pitchFamily="34" charset="0"/>
            </a:endParaRPr>
          </a:p>
          <a:p>
            <a:pPr algn="just" eaLnBrk="0" hangingPunct="0">
              <a:buFontTx/>
              <a:buChar char="•"/>
            </a:pPr>
            <a:r>
              <a:rPr lang="sl-SI" altLang="sl-SI">
                <a:latin typeface="Century Gothic" panose="020B0502020202020204" pitchFamily="34" charset="0"/>
                <a:cs typeface="Times New Roman" panose="02020603050405020304" pitchFamily="18" charset="0"/>
              </a:rPr>
              <a:t>Ljudje neprestano z budnim očesom spremljajo drug drugega in vzajemno izrekajo </a:t>
            </a:r>
            <a:r>
              <a:rPr lang="sl-SI" altLang="sl-SI">
                <a:solidFill>
                  <a:srgbClr val="002060"/>
                </a:solidFill>
                <a:latin typeface="Century Gothic" panose="020B0502020202020204" pitchFamily="34" charset="0"/>
                <a:cs typeface="Times New Roman" panose="02020603050405020304" pitchFamily="18" charset="0"/>
              </a:rPr>
              <a:t>sodbe dejanjih</a:t>
            </a:r>
            <a:r>
              <a:rPr lang="sl-SI" altLang="sl-SI">
                <a:latin typeface="Century Gothic" panose="020B0502020202020204" pitchFamily="34" charset="0"/>
                <a:cs typeface="Times New Roman" panose="02020603050405020304" pitchFamily="18" charset="0"/>
              </a:rPr>
              <a:t>. Garcin, Ines in Estelle so prav zato skupaj v peklu. S tem ko nadzirajo drug drugega, si držijo nekakšno zrcala. Ines pravi Estelle:”Poglej me v oči: se vodiš v njih? … Vprašaj me. Nobeno zrcalo ne bo bolj verno.”</a:t>
            </a:r>
          </a:p>
          <a:p>
            <a:pPr algn="just" eaLnBrk="0" hangingPunct="0">
              <a:buFontTx/>
              <a:buChar char="•"/>
            </a:pPr>
            <a:endParaRPr lang="sl-SI" altLang="sl-SI">
              <a:latin typeface="Arial" panose="020B0604020202020204" pitchFamily="34" charset="0"/>
            </a:endParaRPr>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ivarna">
  <a:themeElements>
    <a:clrScheme name="Livarna">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Livarna">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ivarna">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0</TotalTime>
  <Words>1504</Words>
  <Application>Microsoft Office PowerPoint</Application>
  <PresentationFormat>On-screen Show (4:3)</PresentationFormat>
  <Paragraphs>82</Paragraphs>
  <Slides>11</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Century Gothic</vt:lpstr>
      <vt:lpstr>Rockwell</vt:lpstr>
      <vt:lpstr>Wingdings 2</vt:lpstr>
      <vt:lpstr>Livarna</vt:lpstr>
      <vt:lpstr>Jean Paul SARTRE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2019-06-03T09:09:06Z</dcterms:created>
  <dcterms:modified xsi:type="dcterms:W3CDTF">2019-06-03T09:09:06Z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