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1"/>
  </p:sldMasterIdLst>
  <p:sldIdLst>
    <p:sldId id="256" r:id="rId2"/>
    <p:sldId id="266" r:id="rId3"/>
    <p:sldId id="258" r:id="rId4"/>
    <p:sldId id="259" r:id="rId5"/>
    <p:sldId id="261" r:id="rId6"/>
    <p:sldId id="265" r:id="rId7"/>
    <p:sldId id="262" r:id="rId8"/>
    <p:sldId id="263" r:id="rId9"/>
    <p:sldId id="260" r:id="rId10"/>
    <p:sldId id="264" r:id="rId11"/>
    <p:sldId id="267" r:id="rId12"/>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4"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8" name="Naslov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sl-SI"/>
              <a:t>Kliknite, če želite urediti slog naslova matrice</a:t>
            </a:r>
            <a:endParaRPr lang="en-US"/>
          </a:p>
        </p:txBody>
      </p:sp>
      <p:sp>
        <p:nvSpPr>
          <p:cNvPr id="9" name="Podnaslov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4" name="Ograda datuma 13">
            <a:extLst>
              <a:ext uri="{FF2B5EF4-FFF2-40B4-BE49-F238E27FC236}">
                <a16:creationId xmlns:a16="http://schemas.microsoft.com/office/drawing/2014/main" id="{205C6F71-1BC2-4C46-87A9-92B4E15084BA}"/>
              </a:ext>
            </a:extLst>
          </p:cNvPr>
          <p:cNvSpPr>
            <a:spLocks noGrp="1"/>
          </p:cNvSpPr>
          <p:nvPr>
            <p:ph type="dt" sz="half" idx="10"/>
          </p:nvPr>
        </p:nvSpPr>
        <p:spPr/>
        <p:txBody>
          <a:bodyPr/>
          <a:lstStyle>
            <a:lvl1pPr>
              <a:defRPr/>
            </a:lvl1pPr>
          </a:lstStyle>
          <a:p>
            <a:pPr>
              <a:defRPr/>
            </a:pPr>
            <a:fld id="{C11C7D5A-AA59-4B31-B64E-294D851B204B}" type="datetimeFigureOut">
              <a:rPr lang="sl-SI"/>
              <a:pPr>
                <a:defRPr/>
              </a:pPr>
              <a:t>3. 06. 2019</a:t>
            </a:fld>
            <a:endParaRPr lang="sl-SI"/>
          </a:p>
        </p:txBody>
      </p:sp>
      <p:sp>
        <p:nvSpPr>
          <p:cNvPr id="5" name="Ograda noge 2">
            <a:extLst>
              <a:ext uri="{FF2B5EF4-FFF2-40B4-BE49-F238E27FC236}">
                <a16:creationId xmlns:a16="http://schemas.microsoft.com/office/drawing/2014/main" id="{947C3753-9FC2-4B63-8CC9-D499883D96A9}"/>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C5980B7C-BF80-464F-B30B-0D6FBC717DD4}"/>
              </a:ext>
            </a:extLst>
          </p:cNvPr>
          <p:cNvSpPr>
            <a:spLocks noGrp="1"/>
          </p:cNvSpPr>
          <p:nvPr>
            <p:ph type="sldNum" sz="quarter" idx="12"/>
          </p:nvPr>
        </p:nvSpPr>
        <p:spPr/>
        <p:txBody>
          <a:bodyPr/>
          <a:lstStyle>
            <a:lvl1pPr>
              <a:defRPr/>
            </a:lvl1pPr>
          </a:lstStyle>
          <a:p>
            <a:fld id="{A52A40B5-84F5-4DF1-9629-8A36346E6CBA}" type="slidenum">
              <a:rPr lang="sl-SI" altLang="sl-SI"/>
              <a:pPr/>
              <a:t>‹#›</a:t>
            </a:fld>
            <a:endParaRPr lang="sl-SI" altLang="sl-SI"/>
          </a:p>
        </p:txBody>
      </p:sp>
    </p:spTree>
    <p:extLst>
      <p:ext uri="{BB962C8B-B14F-4D97-AF65-F5344CB8AC3E}">
        <p14:creationId xmlns:p14="http://schemas.microsoft.com/office/powerpoint/2010/main" val="2859308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15F26EB3-EAB1-448D-8CA5-789DB1068436}"/>
              </a:ext>
            </a:extLst>
          </p:cNvPr>
          <p:cNvSpPr>
            <a:spLocks noGrp="1"/>
          </p:cNvSpPr>
          <p:nvPr>
            <p:ph type="dt" sz="half" idx="10"/>
          </p:nvPr>
        </p:nvSpPr>
        <p:spPr/>
        <p:txBody>
          <a:bodyPr/>
          <a:lstStyle>
            <a:lvl1pPr>
              <a:defRPr/>
            </a:lvl1pPr>
          </a:lstStyle>
          <a:p>
            <a:pPr>
              <a:defRPr/>
            </a:pPr>
            <a:fld id="{B8016228-5716-444E-A8CA-3241BFD07602}" type="datetimeFigureOut">
              <a:rPr lang="sl-SI"/>
              <a:pPr>
                <a:defRPr/>
              </a:pPr>
              <a:t>3. 06. 2019</a:t>
            </a:fld>
            <a:endParaRPr lang="sl-SI"/>
          </a:p>
        </p:txBody>
      </p:sp>
      <p:sp>
        <p:nvSpPr>
          <p:cNvPr id="5" name="Ograda noge 2">
            <a:extLst>
              <a:ext uri="{FF2B5EF4-FFF2-40B4-BE49-F238E27FC236}">
                <a16:creationId xmlns:a16="http://schemas.microsoft.com/office/drawing/2014/main" id="{555E62E0-DE6C-46C7-A130-10DB14B2277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DEC79A85-648A-4286-A3B9-89C61B497B09}"/>
              </a:ext>
            </a:extLst>
          </p:cNvPr>
          <p:cNvSpPr>
            <a:spLocks noGrp="1"/>
          </p:cNvSpPr>
          <p:nvPr>
            <p:ph type="sldNum" sz="quarter" idx="12"/>
          </p:nvPr>
        </p:nvSpPr>
        <p:spPr/>
        <p:txBody>
          <a:bodyPr/>
          <a:lstStyle>
            <a:lvl1pPr>
              <a:defRPr/>
            </a:lvl1pPr>
          </a:lstStyle>
          <a:p>
            <a:fld id="{24A80155-2113-403D-9BAF-875678AA3B3B}" type="slidenum">
              <a:rPr lang="sl-SI" altLang="sl-SI"/>
              <a:pPr/>
              <a:t>‹#›</a:t>
            </a:fld>
            <a:endParaRPr lang="sl-SI" altLang="sl-SI"/>
          </a:p>
        </p:txBody>
      </p:sp>
    </p:spTree>
    <p:extLst>
      <p:ext uri="{BB962C8B-B14F-4D97-AF65-F5344CB8AC3E}">
        <p14:creationId xmlns:p14="http://schemas.microsoft.com/office/powerpoint/2010/main" val="246695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D948ADB6-5278-46E2-B12F-D60CEB62F075}"/>
              </a:ext>
            </a:extLst>
          </p:cNvPr>
          <p:cNvSpPr>
            <a:spLocks noGrp="1"/>
          </p:cNvSpPr>
          <p:nvPr>
            <p:ph type="dt" sz="half" idx="10"/>
          </p:nvPr>
        </p:nvSpPr>
        <p:spPr/>
        <p:txBody>
          <a:bodyPr/>
          <a:lstStyle>
            <a:lvl1pPr>
              <a:defRPr/>
            </a:lvl1pPr>
          </a:lstStyle>
          <a:p>
            <a:pPr>
              <a:defRPr/>
            </a:pPr>
            <a:fld id="{2FC8940E-D52A-4C79-8D6A-082C521B0070}" type="datetimeFigureOut">
              <a:rPr lang="sl-SI"/>
              <a:pPr>
                <a:defRPr/>
              </a:pPr>
              <a:t>3. 06. 2019</a:t>
            </a:fld>
            <a:endParaRPr lang="sl-SI"/>
          </a:p>
        </p:txBody>
      </p:sp>
      <p:sp>
        <p:nvSpPr>
          <p:cNvPr id="5" name="Ograda noge 2">
            <a:extLst>
              <a:ext uri="{FF2B5EF4-FFF2-40B4-BE49-F238E27FC236}">
                <a16:creationId xmlns:a16="http://schemas.microsoft.com/office/drawing/2014/main" id="{BE61E0FD-B93B-49C9-84F8-154E8BC0101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63921FFF-505A-4FC4-A419-E3CAB47EE668}"/>
              </a:ext>
            </a:extLst>
          </p:cNvPr>
          <p:cNvSpPr>
            <a:spLocks noGrp="1"/>
          </p:cNvSpPr>
          <p:nvPr>
            <p:ph type="sldNum" sz="quarter" idx="12"/>
          </p:nvPr>
        </p:nvSpPr>
        <p:spPr/>
        <p:txBody>
          <a:bodyPr/>
          <a:lstStyle>
            <a:lvl1pPr>
              <a:defRPr/>
            </a:lvl1pPr>
          </a:lstStyle>
          <a:p>
            <a:fld id="{750A4528-07EB-4793-AFD8-5B4C77E985E5}" type="slidenum">
              <a:rPr lang="sl-SI" altLang="sl-SI"/>
              <a:pPr/>
              <a:t>‹#›</a:t>
            </a:fld>
            <a:endParaRPr lang="sl-SI" altLang="sl-SI"/>
          </a:p>
        </p:txBody>
      </p:sp>
    </p:spTree>
    <p:extLst>
      <p:ext uri="{BB962C8B-B14F-4D97-AF65-F5344CB8AC3E}">
        <p14:creationId xmlns:p14="http://schemas.microsoft.com/office/powerpoint/2010/main" val="315553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0DC002E4-1B2E-456C-A6C6-C8E9BD475364}"/>
              </a:ext>
            </a:extLst>
          </p:cNvPr>
          <p:cNvSpPr>
            <a:spLocks noGrp="1"/>
          </p:cNvSpPr>
          <p:nvPr>
            <p:ph type="dt" sz="half" idx="10"/>
          </p:nvPr>
        </p:nvSpPr>
        <p:spPr/>
        <p:txBody>
          <a:bodyPr/>
          <a:lstStyle>
            <a:lvl1pPr>
              <a:defRPr/>
            </a:lvl1pPr>
          </a:lstStyle>
          <a:p>
            <a:pPr>
              <a:defRPr/>
            </a:pPr>
            <a:fld id="{506D5139-BF4B-4223-9B99-E13DC1DF198E}" type="datetimeFigureOut">
              <a:rPr lang="sl-SI"/>
              <a:pPr>
                <a:defRPr/>
              </a:pPr>
              <a:t>3. 06. 2019</a:t>
            </a:fld>
            <a:endParaRPr lang="sl-SI"/>
          </a:p>
        </p:txBody>
      </p:sp>
      <p:sp>
        <p:nvSpPr>
          <p:cNvPr id="5" name="Ograda noge 2">
            <a:extLst>
              <a:ext uri="{FF2B5EF4-FFF2-40B4-BE49-F238E27FC236}">
                <a16:creationId xmlns:a16="http://schemas.microsoft.com/office/drawing/2014/main" id="{D484473C-B4D0-4644-9101-9B9D6378E6D1}"/>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79C9D140-7CEE-446A-AFA8-11E1B1F6048C}"/>
              </a:ext>
            </a:extLst>
          </p:cNvPr>
          <p:cNvSpPr>
            <a:spLocks noGrp="1"/>
          </p:cNvSpPr>
          <p:nvPr>
            <p:ph type="sldNum" sz="quarter" idx="12"/>
          </p:nvPr>
        </p:nvSpPr>
        <p:spPr/>
        <p:txBody>
          <a:bodyPr/>
          <a:lstStyle>
            <a:lvl1pPr>
              <a:defRPr/>
            </a:lvl1pPr>
          </a:lstStyle>
          <a:p>
            <a:fld id="{3653C461-DB98-4306-89B9-D1E8DF2C6A29}" type="slidenum">
              <a:rPr lang="sl-SI" altLang="sl-SI"/>
              <a:pPr/>
              <a:t>‹#›</a:t>
            </a:fld>
            <a:endParaRPr lang="sl-SI" altLang="sl-SI"/>
          </a:p>
        </p:txBody>
      </p:sp>
    </p:spTree>
    <p:extLst>
      <p:ext uri="{BB962C8B-B14F-4D97-AF65-F5344CB8AC3E}">
        <p14:creationId xmlns:p14="http://schemas.microsoft.com/office/powerpoint/2010/main" val="974322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4" name="Ograda datuma 3">
            <a:extLst>
              <a:ext uri="{FF2B5EF4-FFF2-40B4-BE49-F238E27FC236}">
                <a16:creationId xmlns:a16="http://schemas.microsoft.com/office/drawing/2014/main" id="{EE4DAE44-5340-4B0C-A0A9-217F96A364C9}"/>
              </a:ext>
            </a:extLst>
          </p:cNvPr>
          <p:cNvSpPr>
            <a:spLocks noGrp="1"/>
          </p:cNvSpPr>
          <p:nvPr>
            <p:ph type="dt" sz="half" idx="10"/>
          </p:nvPr>
        </p:nvSpPr>
        <p:spPr/>
        <p:txBody>
          <a:bodyPr/>
          <a:lstStyle>
            <a:lvl1pPr>
              <a:defRPr/>
            </a:lvl1pPr>
          </a:lstStyle>
          <a:p>
            <a:pPr>
              <a:defRPr/>
            </a:pPr>
            <a:fld id="{9F31D4BD-B668-40D5-9703-F9A786642CF9}" type="datetimeFigureOut">
              <a:rPr lang="sl-SI"/>
              <a:pPr>
                <a:defRPr/>
              </a:pPr>
              <a:t>3. 06. 2019</a:t>
            </a:fld>
            <a:endParaRPr lang="sl-SI"/>
          </a:p>
        </p:txBody>
      </p:sp>
      <p:sp>
        <p:nvSpPr>
          <p:cNvPr id="5" name="Ograda noge 4">
            <a:extLst>
              <a:ext uri="{FF2B5EF4-FFF2-40B4-BE49-F238E27FC236}">
                <a16:creationId xmlns:a16="http://schemas.microsoft.com/office/drawing/2014/main" id="{3717FDB3-9823-4E3B-A43A-752A562AF729}"/>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86D2825B-B07C-4DD0-96D3-6EE1FB4E5D3C}"/>
              </a:ext>
            </a:extLst>
          </p:cNvPr>
          <p:cNvSpPr>
            <a:spLocks noGrp="1"/>
          </p:cNvSpPr>
          <p:nvPr>
            <p:ph type="sldNum" sz="quarter" idx="12"/>
          </p:nvPr>
        </p:nvSpPr>
        <p:spPr/>
        <p:txBody>
          <a:bodyPr/>
          <a:lstStyle>
            <a:lvl1pPr>
              <a:defRPr/>
            </a:lvl1pPr>
          </a:lstStyle>
          <a:p>
            <a:fld id="{F6879904-AE1F-4271-B1DA-CF09927C741D}" type="slidenum">
              <a:rPr lang="sl-SI" altLang="sl-SI"/>
              <a:pPr/>
              <a:t>‹#›</a:t>
            </a:fld>
            <a:endParaRPr lang="sl-SI" altLang="sl-SI"/>
          </a:p>
        </p:txBody>
      </p:sp>
    </p:spTree>
    <p:extLst>
      <p:ext uri="{BB962C8B-B14F-4D97-AF65-F5344CB8AC3E}">
        <p14:creationId xmlns:p14="http://schemas.microsoft.com/office/powerpoint/2010/main" val="12246043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C011A4CD-7A25-4F04-8CA2-3B0E56AC4868}"/>
              </a:ext>
            </a:extLst>
          </p:cNvPr>
          <p:cNvSpPr>
            <a:spLocks noGrp="1"/>
          </p:cNvSpPr>
          <p:nvPr>
            <p:ph type="dt" sz="half" idx="10"/>
          </p:nvPr>
        </p:nvSpPr>
        <p:spPr/>
        <p:txBody>
          <a:bodyPr/>
          <a:lstStyle>
            <a:lvl1pPr>
              <a:defRPr/>
            </a:lvl1pPr>
          </a:lstStyle>
          <a:p>
            <a:pPr>
              <a:defRPr/>
            </a:pPr>
            <a:fld id="{A06D4A7F-7922-4619-8A5A-0137B1929F94}" type="datetimeFigureOut">
              <a:rPr lang="sl-SI"/>
              <a:pPr>
                <a:defRPr/>
              </a:pPr>
              <a:t>3. 06. 2019</a:t>
            </a:fld>
            <a:endParaRPr lang="sl-SI"/>
          </a:p>
        </p:txBody>
      </p:sp>
      <p:sp>
        <p:nvSpPr>
          <p:cNvPr id="6" name="Ograda noge 2">
            <a:extLst>
              <a:ext uri="{FF2B5EF4-FFF2-40B4-BE49-F238E27FC236}">
                <a16:creationId xmlns:a16="http://schemas.microsoft.com/office/drawing/2014/main" id="{10312864-2E7F-4261-A82B-D8BCB8EFF6E0}"/>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B6B5E66F-429D-4FEE-941A-6BC53C7D15E6}"/>
              </a:ext>
            </a:extLst>
          </p:cNvPr>
          <p:cNvSpPr>
            <a:spLocks noGrp="1"/>
          </p:cNvSpPr>
          <p:nvPr>
            <p:ph type="sldNum" sz="quarter" idx="12"/>
          </p:nvPr>
        </p:nvSpPr>
        <p:spPr/>
        <p:txBody>
          <a:bodyPr/>
          <a:lstStyle>
            <a:lvl1pPr>
              <a:defRPr/>
            </a:lvl1pPr>
          </a:lstStyle>
          <a:p>
            <a:fld id="{BF925159-DCB2-4F5A-9C3C-9124D6BDBB27}" type="slidenum">
              <a:rPr lang="sl-SI" altLang="sl-SI"/>
              <a:pPr/>
              <a:t>‹#›</a:t>
            </a:fld>
            <a:endParaRPr lang="sl-SI" altLang="sl-SI"/>
          </a:p>
        </p:txBody>
      </p:sp>
    </p:spTree>
    <p:extLst>
      <p:ext uri="{BB962C8B-B14F-4D97-AF65-F5344CB8AC3E}">
        <p14:creationId xmlns:p14="http://schemas.microsoft.com/office/powerpoint/2010/main" val="4281258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5" name="Ograda vsebine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13">
            <a:extLst>
              <a:ext uri="{FF2B5EF4-FFF2-40B4-BE49-F238E27FC236}">
                <a16:creationId xmlns:a16="http://schemas.microsoft.com/office/drawing/2014/main" id="{B38E6C1C-59AB-4883-91F9-E9CA72F02198}"/>
              </a:ext>
            </a:extLst>
          </p:cNvPr>
          <p:cNvSpPr>
            <a:spLocks noGrp="1"/>
          </p:cNvSpPr>
          <p:nvPr>
            <p:ph type="dt" sz="half" idx="10"/>
          </p:nvPr>
        </p:nvSpPr>
        <p:spPr/>
        <p:txBody>
          <a:bodyPr/>
          <a:lstStyle>
            <a:lvl1pPr>
              <a:defRPr/>
            </a:lvl1pPr>
          </a:lstStyle>
          <a:p>
            <a:pPr>
              <a:defRPr/>
            </a:pPr>
            <a:fld id="{23A080C4-D65C-44C1-8705-F7BC9E69DEC5}" type="datetimeFigureOut">
              <a:rPr lang="sl-SI"/>
              <a:pPr>
                <a:defRPr/>
              </a:pPr>
              <a:t>3. 06. 2019</a:t>
            </a:fld>
            <a:endParaRPr lang="sl-SI"/>
          </a:p>
        </p:txBody>
      </p:sp>
      <p:sp>
        <p:nvSpPr>
          <p:cNvPr id="8" name="Ograda noge 2">
            <a:extLst>
              <a:ext uri="{FF2B5EF4-FFF2-40B4-BE49-F238E27FC236}">
                <a16:creationId xmlns:a16="http://schemas.microsoft.com/office/drawing/2014/main" id="{EFB333AF-E186-4297-A902-20140A4C4993}"/>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22">
            <a:extLst>
              <a:ext uri="{FF2B5EF4-FFF2-40B4-BE49-F238E27FC236}">
                <a16:creationId xmlns:a16="http://schemas.microsoft.com/office/drawing/2014/main" id="{08258866-F45B-40DA-A0BF-88C5CF64CE77}"/>
              </a:ext>
            </a:extLst>
          </p:cNvPr>
          <p:cNvSpPr>
            <a:spLocks noGrp="1"/>
          </p:cNvSpPr>
          <p:nvPr>
            <p:ph type="sldNum" sz="quarter" idx="12"/>
          </p:nvPr>
        </p:nvSpPr>
        <p:spPr/>
        <p:txBody>
          <a:bodyPr/>
          <a:lstStyle>
            <a:lvl1pPr>
              <a:defRPr/>
            </a:lvl1pPr>
          </a:lstStyle>
          <a:p>
            <a:fld id="{19F8F768-B4FC-48FF-AA9E-223A39CD3367}" type="slidenum">
              <a:rPr lang="sl-SI" altLang="sl-SI"/>
              <a:pPr/>
              <a:t>‹#›</a:t>
            </a:fld>
            <a:endParaRPr lang="sl-SI" altLang="sl-SI"/>
          </a:p>
        </p:txBody>
      </p:sp>
    </p:spTree>
    <p:extLst>
      <p:ext uri="{BB962C8B-B14F-4D97-AF65-F5344CB8AC3E}">
        <p14:creationId xmlns:p14="http://schemas.microsoft.com/office/powerpoint/2010/main" val="1331108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datuma 13">
            <a:extLst>
              <a:ext uri="{FF2B5EF4-FFF2-40B4-BE49-F238E27FC236}">
                <a16:creationId xmlns:a16="http://schemas.microsoft.com/office/drawing/2014/main" id="{04766375-8DDA-4675-8D18-D301FAFF5FFD}"/>
              </a:ext>
            </a:extLst>
          </p:cNvPr>
          <p:cNvSpPr>
            <a:spLocks noGrp="1"/>
          </p:cNvSpPr>
          <p:nvPr>
            <p:ph type="dt" sz="half" idx="10"/>
          </p:nvPr>
        </p:nvSpPr>
        <p:spPr/>
        <p:txBody>
          <a:bodyPr/>
          <a:lstStyle>
            <a:lvl1pPr>
              <a:defRPr/>
            </a:lvl1pPr>
          </a:lstStyle>
          <a:p>
            <a:pPr>
              <a:defRPr/>
            </a:pPr>
            <a:fld id="{85451FB9-2FA2-432C-91BE-26F33BA89800}" type="datetimeFigureOut">
              <a:rPr lang="sl-SI"/>
              <a:pPr>
                <a:defRPr/>
              </a:pPr>
              <a:t>3. 06. 2019</a:t>
            </a:fld>
            <a:endParaRPr lang="sl-SI"/>
          </a:p>
        </p:txBody>
      </p:sp>
      <p:sp>
        <p:nvSpPr>
          <p:cNvPr id="4" name="Ograda noge 2">
            <a:extLst>
              <a:ext uri="{FF2B5EF4-FFF2-40B4-BE49-F238E27FC236}">
                <a16:creationId xmlns:a16="http://schemas.microsoft.com/office/drawing/2014/main" id="{DCB79CFC-14C9-40EC-AE51-B126299702B5}"/>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2">
            <a:extLst>
              <a:ext uri="{FF2B5EF4-FFF2-40B4-BE49-F238E27FC236}">
                <a16:creationId xmlns:a16="http://schemas.microsoft.com/office/drawing/2014/main" id="{A56BE0F5-EF4D-4F84-8AF3-AD6E944A1F0E}"/>
              </a:ext>
            </a:extLst>
          </p:cNvPr>
          <p:cNvSpPr>
            <a:spLocks noGrp="1"/>
          </p:cNvSpPr>
          <p:nvPr>
            <p:ph type="sldNum" sz="quarter" idx="12"/>
          </p:nvPr>
        </p:nvSpPr>
        <p:spPr/>
        <p:txBody>
          <a:bodyPr/>
          <a:lstStyle>
            <a:lvl1pPr>
              <a:defRPr/>
            </a:lvl1pPr>
          </a:lstStyle>
          <a:p>
            <a:fld id="{0ADDA4AB-23A5-41B7-A52E-0CB1D8E135C3}" type="slidenum">
              <a:rPr lang="sl-SI" altLang="sl-SI"/>
              <a:pPr/>
              <a:t>‹#›</a:t>
            </a:fld>
            <a:endParaRPr lang="sl-SI" altLang="sl-SI"/>
          </a:p>
        </p:txBody>
      </p:sp>
    </p:spTree>
    <p:extLst>
      <p:ext uri="{BB962C8B-B14F-4D97-AF65-F5344CB8AC3E}">
        <p14:creationId xmlns:p14="http://schemas.microsoft.com/office/powerpoint/2010/main" val="3101901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3">
            <a:extLst>
              <a:ext uri="{FF2B5EF4-FFF2-40B4-BE49-F238E27FC236}">
                <a16:creationId xmlns:a16="http://schemas.microsoft.com/office/drawing/2014/main" id="{2AB75FC3-5D92-4DD4-9DB5-60C7F6EDAF89}"/>
              </a:ext>
            </a:extLst>
          </p:cNvPr>
          <p:cNvSpPr>
            <a:spLocks noGrp="1"/>
          </p:cNvSpPr>
          <p:nvPr>
            <p:ph type="dt" sz="half" idx="10"/>
          </p:nvPr>
        </p:nvSpPr>
        <p:spPr/>
        <p:txBody>
          <a:bodyPr/>
          <a:lstStyle>
            <a:lvl1pPr>
              <a:defRPr/>
            </a:lvl1pPr>
          </a:lstStyle>
          <a:p>
            <a:pPr>
              <a:defRPr/>
            </a:pPr>
            <a:fld id="{C2CDDCA9-9B26-4713-8498-299BAA169B73}" type="datetimeFigureOut">
              <a:rPr lang="sl-SI"/>
              <a:pPr>
                <a:defRPr/>
              </a:pPr>
              <a:t>3. 06. 2019</a:t>
            </a:fld>
            <a:endParaRPr lang="sl-SI"/>
          </a:p>
        </p:txBody>
      </p:sp>
      <p:sp>
        <p:nvSpPr>
          <p:cNvPr id="3" name="Ograda noge 2">
            <a:extLst>
              <a:ext uri="{FF2B5EF4-FFF2-40B4-BE49-F238E27FC236}">
                <a16:creationId xmlns:a16="http://schemas.microsoft.com/office/drawing/2014/main" id="{AE7D4B86-B6AD-41AD-8C49-B194FFE17557}"/>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22">
            <a:extLst>
              <a:ext uri="{FF2B5EF4-FFF2-40B4-BE49-F238E27FC236}">
                <a16:creationId xmlns:a16="http://schemas.microsoft.com/office/drawing/2014/main" id="{24040E32-D208-473F-A2BE-B6AF9AF53029}"/>
              </a:ext>
            </a:extLst>
          </p:cNvPr>
          <p:cNvSpPr>
            <a:spLocks noGrp="1"/>
          </p:cNvSpPr>
          <p:nvPr>
            <p:ph type="sldNum" sz="quarter" idx="12"/>
          </p:nvPr>
        </p:nvSpPr>
        <p:spPr/>
        <p:txBody>
          <a:bodyPr/>
          <a:lstStyle>
            <a:lvl1pPr>
              <a:defRPr/>
            </a:lvl1pPr>
          </a:lstStyle>
          <a:p>
            <a:fld id="{FCB1B3C3-B26B-4B11-8746-56245ED1A708}" type="slidenum">
              <a:rPr lang="sl-SI" altLang="sl-SI"/>
              <a:pPr/>
              <a:t>‹#›</a:t>
            </a:fld>
            <a:endParaRPr lang="sl-SI" altLang="sl-SI"/>
          </a:p>
        </p:txBody>
      </p:sp>
    </p:spTree>
    <p:extLst>
      <p:ext uri="{BB962C8B-B14F-4D97-AF65-F5344CB8AC3E}">
        <p14:creationId xmlns:p14="http://schemas.microsoft.com/office/powerpoint/2010/main" val="269496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sl-SI"/>
              <a:t>Kliknite, če želite urediti slog naslova matrice</a:t>
            </a:r>
            <a:endParaRPr lang="en-US"/>
          </a:p>
        </p:txBody>
      </p:sp>
      <p:sp>
        <p:nvSpPr>
          <p:cNvPr id="3" name="Ograda besedila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4" name="Ograda vsebine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767774F8-9EF0-46BD-A6E7-774DA3A67DF9}"/>
              </a:ext>
            </a:extLst>
          </p:cNvPr>
          <p:cNvSpPr>
            <a:spLocks noGrp="1"/>
          </p:cNvSpPr>
          <p:nvPr>
            <p:ph type="dt" sz="half" idx="10"/>
          </p:nvPr>
        </p:nvSpPr>
        <p:spPr/>
        <p:txBody>
          <a:bodyPr/>
          <a:lstStyle>
            <a:lvl1pPr>
              <a:defRPr/>
            </a:lvl1pPr>
          </a:lstStyle>
          <a:p>
            <a:pPr>
              <a:defRPr/>
            </a:pPr>
            <a:fld id="{C304F723-00B3-4E88-B4CE-5CBA1B73381F}" type="datetimeFigureOut">
              <a:rPr lang="sl-SI"/>
              <a:pPr>
                <a:defRPr/>
              </a:pPr>
              <a:t>3. 06. 2019</a:t>
            </a:fld>
            <a:endParaRPr lang="sl-SI"/>
          </a:p>
        </p:txBody>
      </p:sp>
      <p:sp>
        <p:nvSpPr>
          <p:cNvPr id="6" name="Ograda noge 2">
            <a:extLst>
              <a:ext uri="{FF2B5EF4-FFF2-40B4-BE49-F238E27FC236}">
                <a16:creationId xmlns:a16="http://schemas.microsoft.com/office/drawing/2014/main" id="{E61D5C9B-6A5A-4EBB-AE5F-0B48001B66C2}"/>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87CA898C-3B89-4761-9760-824F616EE577}"/>
              </a:ext>
            </a:extLst>
          </p:cNvPr>
          <p:cNvSpPr>
            <a:spLocks noGrp="1"/>
          </p:cNvSpPr>
          <p:nvPr>
            <p:ph type="sldNum" sz="quarter" idx="12"/>
          </p:nvPr>
        </p:nvSpPr>
        <p:spPr/>
        <p:txBody>
          <a:bodyPr/>
          <a:lstStyle>
            <a:lvl1pPr>
              <a:defRPr/>
            </a:lvl1pPr>
          </a:lstStyle>
          <a:p>
            <a:fld id="{EFCFC156-6B28-45A3-9D4F-F7EEF0A6DC9C}" type="slidenum">
              <a:rPr lang="sl-SI" altLang="sl-SI"/>
              <a:pPr/>
              <a:t>‹#›</a:t>
            </a:fld>
            <a:endParaRPr lang="sl-SI" altLang="sl-SI"/>
          </a:p>
        </p:txBody>
      </p:sp>
    </p:spTree>
    <p:extLst>
      <p:ext uri="{BB962C8B-B14F-4D97-AF65-F5344CB8AC3E}">
        <p14:creationId xmlns:p14="http://schemas.microsoft.com/office/powerpoint/2010/main" val="1326048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sl-SI"/>
              <a:t>Kliknite, če želite urediti slog naslova matrice</a:t>
            </a:r>
            <a:endParaRPr lang="en-US"/>
          </a:p>
        </p:txBody>
      </p:sp>
      <p:sp>
        <p:nvSpPr>
          <p:cNvPr id="3" name="Ograda slik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sl-SI" noProof="0"/>
              <a:t>Kliknite ikono, če želite dodati sliko</a:t>
            </a:r>
            <a:endParaRPr lang="en-US" noProof="0" dirty="0"/>
          </a:p>
        </p:txBody>
      </p:sp>
      <p:sp>
        <p:nvSpPr>
          <p:cNvPr id="4" name="Ograda besedila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sl-SI"/>
              <a:t>Kliknite, če želite urediti sloge besedila matrice</a:t>
            </a:r>
          </a:p>
        </p:txBody>
      </p:sp>
      <p:sp>
        <p:nvSpPr>
          <p:cNvPr id="5" name="Ograda datuma 13">
            <a:extLst>
              <a:ext uri="{FF2B5EF4-FFF2-40B4-BE49-F238E27FC236}">
                <a16:creationId xmlns:a16="http://schemas.microsoft.com/office/drawing/2014/main" id="{6F41F4D6-F8D9-4C30-88F2-C6D311E5DCCB}"/>
              </a:ext>
            </a:extLst>
          </p:cNvPr>
          <p:cNvSpPr>
            <a:spLocks noGrp="1"/>
          </p:cNvSpPr>
          <p:nvPr>
            <p:ph type="dt" sz="half" idx="10"/>
          </p:nvPr>
        </p:nvSpPr>
        <p:spPr/>
        <p:txBody>
          <a:bodyPr/>
          <a:lstStyle>
            <a:lvl1pPr>
              <a:defRPr/>
            </a:lvl1pPr>
          </a:lstStyle>
          <a:p>
            <a:pPr>
              <a:defRPr/>
            </a:pPr>
            <a:fld id="{F39AAC96-8CE8-43FB-A194-26D0C6A57793}" type="datetimeFigureOut">
              <a:rPr lang="sl-SI"/>
              <a:pPr>
                <a:defRPr/>
              </a:pPr>
              <a:t>3. 06. 2019</a:t>
            </a:fld>
            <a:endParaRPr lang="sl-SI"/>
          </a:p>
        </p:txBody>
      </p:sp>
      <p:sp>
        <p:nvSpPr>
          <p:cNvPr id="6" name="Ograda noge 2">
            <a:extLst>
              <a:ext uri="{FF2B5EF4-FFF2-40B4-BE49-F238E27FC236}">
                <a16:creationId xmlns:a16="http://schemas.microsoft.com/office/drawing/2014/main" id="{59862CA8-2F46-4FD1-A09E-F22762B802CA}"/>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979E2A28-328D-40B6-A50D-13885620C36E}"/>
              </a:ext>
            </a:extLst>
          </p:cNvPr>
          <p:cNvSpPr>
            <a:spLocks noGrp="1"/>
          </p:cNvSpPr>
          <p:nvPr>
            <p:ph type="sldNum" sz="quarter" idx="12"/>
          </p:nvPr>
        </p:nvSpPr>
        <p:spPr/>
        <p:txBody>
          <a:bodyPr/>
          <a:lstStyle>
            <a:lvl1pPr>
              <a:defRPr/>
            </a:lvl1pPr>
          </a:lstStyle>
          <a:p>
            <a:fld id="{4213B59B-6CDF-4C70-A605-728AAA7D28C2}" type="slidenum">
              <a:rPr lang="sl-SI" altLang="sl-SI"/>
              <a:pPr/>
              <a:t>‹#›</a:t>
            </a:fld>
            <a:endParaRPr lang="sl-SI" altLang="sl-SI"/>
          </a:p>
        </p:txBody>
      </p:sp>
    </p:spTree>
    <p:extLst>
      <p:ext uri="{BB962C8B-B14F-4D97-AF65-F5344CB8AC3E}">
        <p14:creationId xmlns:p14="http://schemas.microsoft.com/office/powerpoint/2010/main" val="129154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Ograda naslova 21">
            <a:extLst>
              <a:ext uri="{FF2B5EF4-FFF2-40B4-BE49-F238E27FC236}">
                <a16:creationId xmlns:a16="http://schemas.microsoft.com/office/drawing/2014/main" id="{EDCA9E2F-D1EC-4827-A258-47461492F4A2}"/>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sl-SI"/>
              <a:t>Kliknite, če želite urediti slog naslova matrice</a:t>
            </a:r>
            <a:endParaRPr lang="en-US"/>
          </a:p>
        </p:txBody>
      </p:sp>
      <p:sp>
        <p:nvSpPr>
          <p:cNvPr id="1027" name="Ograda besedila 12">
            <a:extLst>
              <a:ext uri="{FF2B5EF4-FFF2-40B4-BE49-F238E27FC236}">
                <a16:creationId xmlns:a16="http://schemas.microsoft.com/office/drawing/2014/main" id="{A80CE757-6949-45B3-8553-4350C6FFC7F9}"/>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A1B26017-56D4-47C2-A3B7-4CCF35882C50}"/>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B0C89FDE-F0B8-4A74-A0C7-745F2C69DA54}" type="datetimeFigureOut">
              <a:rPr lang="sl-SI"/>
              <a:pPr>
                <a:defRPr/>
              </a:pPr>
              <a:t>3. 06. 2019</a:t>
            </a:fld>
            <a:endParaRPr lang="sl-SI"/>
          </a:p>
        </p:txBody>
      </p:sp>
      <p:sp>
        <p:nvSpPr>
          <p:cNvPr id="3" name="Ograda noge 2">
            <a:extLst>
              <a:ext uri="{FF2B5EF4-FFF2-40B4-BE49-F238E27FC236}">
                <a16:creationId xmlns:a16="http://schemas.microsoft.com/office/drawing/2014/main" id="{014D12E7-E783-4FBB-B4A8-347316AACBBE}"/>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sl-SI"/>
          </a:p>
        </p:txBody>
      </p:sp>
      <p:sp>
        <p:nvSpPr>
          <p:cNvPr id="23" name="Ograda številke diapozitiva 22">
            <a:extLst>
              <a:ext uri="{FF2B5EF4-FFF2-40B4-BE49-F238E27FC236}">
                <a16:creationId xmlns:a16="http://schemas.microsoft.com/office/drawing/2014/main" id="{47376B56-8948-4E5F-9C56-FCF787AD36A6}"/>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anose="02040602050305030304" pitchFamily="18" charset="0"/>
              </a:defRPr>
            </a:lvl1pPr>
          </a:lstStyle>
          <a:p>
            <a:fld id="{B2C09C6E-A37D-4ADD-9D05-FC7427DA1875}"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23"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si/images?hl=sl&amp;biw=1276&amp;bih=857&amp;q=ivan%20sivec&amp;rlz=1R2SKPT_slSI415&amp;wrapid=tlif129787129031011&amp;um=1&amp;ie=UTF-8&amp;source=og&amp;sa=N&amp;tab=wi" TargetMode="External"/><Relationship Id="rId2" Type="http://schemas.openxmlformats.org/officeDocument/2006/relationships/hyperlink" Target="http://sl.wikipedia.org/wiki/Ivan_Sivec" TargetMode="External"/><Relationship Id="rId1" Type="http://schemas.openxmlformats.org/officeDocument/2006/relationships/slideLayout" Target="../slideLayouts/slideLayout2.xml"/><Relationship Id="rId4" Type="http://schemas.openxmlformats.org/officeDocument/2006/relationships/hyperlink" Target="http://www.simos.si/EnoMnenje.asp?IdMnenje=21908565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FC7EEBE-E37A-4015-9995-8307FFEBEBD1}"/>
              </a:ext>
            </a:extLst>
          </p:cNvPr>
          <p:cNvSpPr>
            <a:spLocks noGrp="1"/>
          </p:cNvSpPr>
          <p:nvPr>
            <p:ph type="ctrTitle"/>
          </p:nvPr>
        </p:nvSpPr>
        <p:spPr>
          <a:xfrm rot="21393303">
            <a:off x="422030" y="1371600"/>
            <a:ext cx="8229600" cy="1828800"/>
          </a:xfrm>
        </p:spPr>
        <p:txBody>
          <a:bodyPr/>
          <a:lstStyle/>
          <a:p>
            <a:pPr eaLnBrk="1" fontAlgn="auto" hangingPunct="1">
              <a:spcAft>
                <a:spcPts val="0"/>
              </a:spcAft>
              <a:defRPr/>
            </a:pPr>
            <a:r>
              <a:rPr lang="sl-SI" sz="9600" dirty="0">
                <a:latin typeface="Chiller" pitchFamily="82" charset="0"/>
              </a:rPr>
              <a:t>Domače branje</a:t>
            </a:r>
            <a:endParaRPr lang="sl-SI" sz="9600" dirty="0"/>
          </a:p>
        </p:txBody>
      </p:sp>
      <p:sp>
        <p:nvSpPr>
          <p:cNvPr id="3075" name="Podnaslov 2">
            <a:extLst>
              <a:ext uri="{FF2B5EF4-FFF2-40B4-BE49-F238E27FC236}">
                <a16:creationId xmlns:a16="http://schemas.microsoft.com/office/drawing/2014/main" id="{01052092-11CD-4DA3-ADDA-10623479DA34}"/>
              </a:ext>
            </a:extLst>
          </p:cNvPr>
          <p:cNvSpPr>
            <a:spLocks noGrp="1"/>
          </p:cNvSpPr>
          <p:nvPr>
            <p:ph type="subTitle" idx="1"/>
          </p:nvPr>
        </p:nvSpPr>
        <p:spPr>
          <a:xfrm>
            <a:off x="1403350" y="3357563"/>
            <a:ext cx="6400800" cy="1752600"/>
          </a:xfrm>
        </p:spPr>
        <p:txBody>
          <a:bodyPr/>
          <a:lstStyle/>
          <a:p>
            <a:pPr algn="l" eaLnBrk="1" hangingPunct="1"/>
            <a:r>
              <a:rPr lang="sl-SI" altLang="sl-SI">
                <a:latin typeface="Snap ITC" panose="04040A07060A02020202" pitchFamily="82" charset="0"/>
              </a:rPr>
              <a:t>Naslov knjige : </a:t>
            </a:r>
            <a:r>
              <a:rPr lang="sl-SI" altLang="sl-SI">
                <a:latin typeface="Curlz MT" pitchFamily="82" charset="0"/>
              </a:rPr>
              <a:t>Noč po mega žuru</a:t>
            </a:r>
            <a:endParaRPr lang="sl-SI" altLang="sl-SI">
              <a:latin typeface="Snap ITC" panose="04040A07060A02020202" pitchFamily="82" charset="0"/>
            </a:endParaRPr>
          </a:p>
          <a:p>
            <a:pPr algn="l" eaLnBrk="1" hangingPunct="1"/>
            <a:endParaRPr lang="sl-SI" altLang="sl-SI">
              <a:latin typeface="Snap ITC" panose="04040A07060A02020202" pitchFamily="82" charset="0"/>
            </a:endParaRPr>
          </a:p>
          <a:p>
            <a:pPr algn="l" eaLnBrk="1" hangingPunct="1"/>
            <a:r>
              <a:rPr lang="sl-SI" altLang="sl-SI">
                <a:latin typeface="Snap ITC" panose="04040A07060A02020202" pitchFamily="82" charset="0"/>
              </a:rPr>
              <a:t>Avtor knjige : </a:t>
            </a:r>
            <a:r>
              <a:rPr lang="sl-SI" altLang="sl-SI">
                <a:latin typeface="Curlz MT" pitchFamily="82" charset="0"/>
              </a:rPr>
              <a:t>Ivan Sivec</a:t>
            </a:r>
            <a:endParaRPr lang="sl-SI" altLang="sl-SI">
              <a:latin typeface="Snap ITC" panose="04040A07060A02020202" pitchFamily="82" charset="0"/>
            </a:endParaRPr>
          </a:p>
        </p:txBody>
      </p:sp>
    </p:spTree>
  </p:cSld>
  <p:clrMapOvr>
    <a:masterClrMapping/>
  </p:clrMapOvr>
  <p:transition advTm="9437">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7F84B2-C3BB-48F5-A467-01309F96D948}"/>
              </a:ext>
            </a:extLst>
          </p:cNvPr>
          <p:cNvSpPr>
            <a:spLocks noGrp="1"/>
          </p:cNvSpPr>
          <p:nvPr>
            <p:ph type="title"/>
          </p:nvPr>
        </p:nvSpPr>
        <p:spPr/>
        <p:txBody>
          <a:bodyPr/>
          <a:lstStyle/>
          <a:p>
            <a:pPr algn="l">
              <a:defRPr/>
            </a:pPr>
            <a:r>
              <a:rPr lang="sl-SI" sz="4800" i="1" dirty="0">
                <a:latin typeface="Chiller" pitchFamily="82" charset="0"/>
              </a:rPr>
              <a:t>Mnenje o knjigi : </a:t>
            </a:r>
          </a:p>
        </p:txBody>
      </p:sp>
      <p:sp>
        <p:nvSpPr>
          <p:cNvPr id="12291" name="Ograda vsebine 2">
            <a:extLst>
              <a:ext uri="{FF2B5EF4-FFF2-40B4-BE49-F238E27FC236}">
                <a16:creationId xmlns:a16="http://schemas.microsoft.com/office/drawing/2014/main" id="{5F53E4DD-2786-45E0-8B39-AB5A894C51E0}"/>
              </a:ext>
            </a:extLst>
          </p:cNvPr>
          <p:cNvSpPr>
            <a:spLocks noGrp="1"/>
          </p:cNvSpPr>
          <p:nvPr>
            <p:ph idx="1"/>
          </p:nvPr>
        </p:nvSpPr>
        <p:spPr/>
        <p:txBody>
          <a:bodyPr/>
          <a:lstStyle/>
          <a:p>
            <a:r>
              <a:rPr lang="sl-SI" altLang="sl-SI" sz="1600">
                <a:solidFill>
                  <a:schemeClr val="bg1"/>
                </a:solidFill>
              </a:rPr>
              <a:t>Na začetku je nekoliko žalostna, vendar potem postane zelo zanimiva in je kar ne moraš končati brati. Knjiga je zelo dobro razumljiva, ni nerazumljivih besed. Všeč mi je, da knjiga nekoliko spominja na nekakšno kriminalko in ne kot resen, odrasli socialno-psihološki roman. V knjigi lahko opazimo vsakodnevne probleme, ki se dogajajo v resničnem življenju: podkupnine, poskusi umora, droge. Edino kar  me je zmotilo je, da v knjigi ni kakšne slike.</a:t>
            </a:r>
          </a:p>
        </p:txBody>
      </p:sp>
    </p:spTree>
  </p:cSld>
  <p:clrMapOvr>
    <a:masterClrMapping/>
  </p:clrMapOvr>
  <p:transition advTm="19766">
    <p:pull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6E0FDD0-3965-45D7-9986-DE198D3491DC}"/>
              </a:ext>
            </a:extLst>
          </p:cNvPr>
          <p:cNvSpPr>
            <a:spLocks noGrp="1"/>
          </p:cNvSpPr>
          <p:nvPr>
            <p:ph type="title"/>
          </p:nvPr>
        </p:nvSpPr>
        <p:spPr/>
        <p:txBody>
          <a:bodyPr/>
          <a:lstStyle/>
          <a:p>
            <a:pPr algn="l">
              <a:defRPr/>
            </a:pPr>
            <a:r>
              <a:rPr lang="sl-SI" sz="4800" i="1" dirty="0">
                <a:latin typeface="Chiller" pitchFamily="82" charset="0"/>
              </a:rPr>
              <a:t>Viri : </a:t>
            </a:r>
          </a:p>
        </p:txBody>
      </p:sp>
      <p:sp>
        <p:nvSpPr>
          <p:cNvPr id="13315" name="Ograda vsebine 2">
            <a:extLst>
              <a:ext uri="{FF2B5EF4-FFF2-40B4-BE49-F238E27FC236}">
                <a16:creationId xmlns:a16="http://schemas.microsoft.com/office/drawing/2014/main" id="{3C4CFE51-8DB9-45C6-AE59-6A412B0A8FF7}"/>
              </a:ext>
            </a:extLst>
          </p:cNvPr>
          <p:cNvSpPr>
            <a:spLocks noGrp="1"/>
          </p:cNvSpPr>
          <p:nvPr>
            <p:ph idx="1"/>
          </p:nvPr>
        </p:nvSpPr>
        <p:spPr/>
        <p:txBody>
          <a:bodyPr/>
          <a:lstStyle/>
          <a:p>
            <a:r>
              <a:rPr lang="sl-SI" altLang="sl-SI" sz="1600">
                <a:solidFill>
                  <a:schemeClr val="bg1"/>
                </a:solidFill>
                <a:hlinkClick r:id="rId2"/>
              </a:rPr>
              <a:t>http://sl.wikipedia.org/wiki/Ivan_Sivec</a:t>
            </a:r>
            <a:endParaRPr lang="sl-SI" altLang="sl-SI" sz="1600">
              <a:solidFill>
                <a:schemeClr val="bg1"/>
              </a:solidFill>
            </a:endParaRPr>
          </a:p>
          <a:p>
            <a:endParaRPr lang="sl-SI" altLang="sl-SI" sz="1600">
              <a:solidFill>
                <a:schemeClr val="bg1"/>
              </a:solidFill>
            </a:endParaRPr>
          </a:p>
          <a:p>
            <a:r>
              <a:rPr lang="sl-SI" altLang="sl-SI" sz="1600">
                <a:solidFill>
                  <a:schemeClr val="bg1"/>
                </a:solidFill>
                <a:hlinkClick r:id="rId3"/>
              </a:rPr>
              <a:t>http://www.google.si/images?hl=sl&amp;biw=1276&amp;bih=857&amp;q=ivan%20sivec&amp;rlz=1R2SKPT_slSI415&amp;wrapid=tlif129787129031011&amp;um=1&amp;ie=UTF-8&amp;source=og&amp;sa=N&amp;tab=wi</a:t>
            </a:r>
            <a:endParaRPr lang="sl-SI" altLang="sl-SI" sz="1600">
              <a:solidFill>
                <a:schemeClr val="bg1"/>
              </a:solidFill>
            </a:endParaRPr>
          </a:p>
          <a:p>
            <a:endParaRPr lang="sl-SI" altLang="sl-SI" sz="1600">
              <a:solidFill>
                <a:schemeClr val="bg1"/>
              </a:solidFill>
            </a:endParaRPr>
          </a:p>
          <a:p>
            <a:r>
              <a:rPr lang="sl-SI" altLang="sl-SI" sz="1600">
                <a:solidFill>
                  <a:schemeClr val="bg1"/>
                </a:solidFill>
                <a:hlinkClick r:id="rId4"/>
              </a:rPr>
              <a:t>http://www.simos.si/EnoMnenje.asp?IdMnenje=219085656</a:t>
            </a:r>
            <a:endParaRPr lang="sl-SI" altLang="sl-SI" sz="1600">
              <a:solidFill>
                <a:schemeClr val="bg1"/>
              </a:solidFill>
            </a:endParaRPr>
          </a:p>
          <a:p>
            <a:endParaRPr lang="sl-SI" altLang="sl-SI" sz="1600">
              <a:solidFill>
                <a:schemeClr val="bg1"/>
              </a:solidFill>
            </a:endParaRPr>
          </a:p>
          <a:p>
            <a:endParaRPr lang="sl-SI" altLang="sl-SI" sz="1600">
              <a:solidFill>
                <a:schemeClr val="bg1"/>
              </a:solidFill>
            </a:endParaRPr>
          </a:p>
        </p:txBody>
      </p:sp>
    </p:spTree>
  </p:cSld>
  <p:clrMapOvr>
    <a:masterClrMapping/>
  </p:clrMapOvr>
  <p:transition advTm="5000">
    <p:pull dir="l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FB9B670-FE57-4799-9AC3-5506D669902F}"/>
              </a:ext>
            </a:extLst>
          </p:cNvPr>
          <p:cNvSpPr>
            <a:spLocks noGrp="1"/>
          </p:cNvSpPr>
          <p:nvPr>
            <p:ph type="title"/>
          </p:nvPr>
        </p:nvSpPr>
        <p:spPr/>
        <p:txBody>
          <a:bodyPr/>
          <a:lstStyle/>
          <a:p>
            <a:pPr algn="l">
              <a:defRPr/>
            </a:pPr>
            <a:r>
              <a:rPr lang="sl-SI" sz="4800" i="1" dirty="0">
                <a:latin typeface="Chiller" pitchFamily="82" charset="0"/>
              </a:rPr>
              <a:t>Uvod :</a:t>
            </a:r>
          </a:p>
        </p:txBody>
      </p:sp>
      <p:sp>
        <p:nvSpPr>
          <p:cNvPr id="4099" name="Ograda vsebine 2">
            <a:extLst>
              <a:ext uri="{FF2B5EF4-FFF2-40B4-BE49-F238E27FC236}">
                <a16:creationId xmlns:a16="http://schemas.microsoft.com/office/drawing/2014/main" id="{C82B9FAB-9431-4BAB-A0E9-8116C7278D46}"/>
              </a:ext>
            </a:extLst>
          </p:cNvPr>
          <p:cNvSpPr>
            <a:spLocks noGrp="1"/>
          </p:cNvSpPr>
          <p:nvPr>
            <p:ph idx="1"/>
          </p:nvPr>
        </p:nvSpPr>
        <p:spPr>
          <a:xfrm>
            <a:off x="611188" y="1600200"/>
            <a:ext cx="7993062" cy="4708525"/>
          </a:xfrm>
        </p:spPr>
        <p:txBody>
          <a:bodyPr/>
          <a:lstStyle/>
          <a:p>
            <a:pPr algn="ctr"/>
            <a:r>
              <a:rPr lang="sl-SI" altLang="sl-SI" sz="1600"/>
              <a:t>Predstavila vama boma knjigo, z naslovom Noč po mega žuru, ki je drugi del knjige Zadnji mega žur. Avtor knjige je Ivan Sivec. Zgodba govori o Mateju, ki naj bi naredil samomor, vendar njegova mati Maja, ugotovi, da temu ni tako, zato najame kriminalista,…</a:t>
            </a:r>
          </a:p>
          <a:p>
            <a:pPr algn="ctr">
              <a:buFont typeface="Wingdings 2" panose="05020102010507070707" pitchFamily="18" charset="2"/>
              <a:buNone/>
            </a:pPr>
            <a:endParaRPr lang="sl-SI" altLang="sl-SI" sz="1600"/>
          </a:p>
        </p:txBody>
      </p:sp>
    </p:spTree>
  </p:cSld>
  <p:clrMapOvr>
    <a:masterClrMapping/>
  </p:clrMapOvr>
  <p:transition advTm="12793">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E6D629A-3E23-41AD-86F4-2BDECEC711FF}"/>
              </a:ext>
            </a:extLst>
          </p:cNvPr>
          <p:cNvSpPr>
            <a:spLocks noGrp="1"/>
          </p:cNvSpPr>
          <p:nvPr>
            <p:ph type="title"/>
          </p:nvPr>
        </p:nvSpPr>
        <p:spPr>
          <a:xfrm>
            <a:off x="467544" y="260648"/>
            <a:ext cx="8229600" cy="1143000"/>
          </a:xfrm>
        </p:spPr>
        <p:txBody>
          <a:bodyPr/>
          <a:lstStyle/>
          <a:p>
            <a:pPr algn="l" eaLnBrk="1" fontAlgn="auto" hangingPunct="1">
              <a:spcAft>
                <a:spcPts val="0"/>
              </a:spcAft>
              <a:defRPr/>
            </a:pPr>
            <a:r>
              <a:rPr lang="sl-SI" sz="4800" i="1" dirty="0">
                <a:latin typeface="Chiller" pitchFamily="82" charset="0"/>
              </a:rPr>
              <a:t>Predstavitev knjige : </a:t>
            </a:r>
          </a:p>
        </p:txBody>
      </p:sp>
      <p:sp>
        <p:nvSpPr>
          <p:cNvPr id="5123" name="Ograda vsebine 2">
            <a:extLst>
              <a:ext uri="{FF2B5EF4-FFF2-40B4-BE49-F238E27FC236}">
                <a16:creationId xmlns:a16="http://schemas.microsoft.com/office/drawing/2014/main" id="{9AA23461-1031-4917-B2CB-24EED2C6902F}"/>
              </a:ext>
            </a:extLst>
          </p:cNvPr>
          <p:cNvSpPr>
            <a:spLocks noGrp="1"/>
          </p:cNvSpPr>
          <p:nvPr>
            <p:ph idx="1"/>
          </p:nvPr>
        </p:nvSpPr>
        <p:spPr/>
        <p:txBody>
          <a:bodyPr/>
          <a:lstStyle/>
          <a:p>
            <a:pPr eaLnBrk="1" hangingPunct="1"/>
            <a:r>
              <a:rPr lang="sl-SI" altLang="sl-SI" sz="1800">
                <a:solidFill>
                  <a:schemeClr val="bg1"/>
                </a:solidFill>
                <a:latin typeface="Chiller" panose="04020404031007020602" pitchFamily="82" charset="0"/>
              </a:rPr>
              <a:t>Naslov knjige </a:t>
            </a:r>
            <a:r>
              <a:rPr lang="sl-SI" altLang="sl-SI" sz="1800" b="1">
                <a:solidFill>
                  <a:schemeClr val="bg1"/>
                </a:solidFill>
                <a:latin typeface="Chiller" panose="04020404031007020602" pitchFamily="82" charset="0"/>
              </a:rPr>
              <a:t>: </a:t>
            </a:r>
            <a:r>
              <a:rPr lang="sl-SI" altLang="sl-SI" sz="1800">
                <a:solidFill>
                  <a:schemeClr val="bg1"/>
                </a:solidFill>
              </a:rPr>
              <a:t>Noč po mega žuru</a:t>
            </a:r>
          </a:p>
          <a:p>
            <a:pPr eaLnBrk="1" hangingPunct="1"/>
            <a:endParaRPr lang="sl-SI" altLang="sl-SI" sz="1800">
              <a:solidFill>
                <a:schemeClr val="bg1"/>
              </a:solidFill>
            </a:endParaRPr>
          </a:p>
          <a:p>
            <a:pPr eaLnBrk="1" hangingPunct="1"/>
            <a:r>
              <a:rPr lang="sl-SI" altLang="sl-SI" sz="1800">
                <a:solidFill>
                  <a:schemeClr val="bg1"/>
                </a:solidFill>
                <a:latin typeface="Chiller" panose="04020404031007020602" pitchFamily="82" charset="0"/>
              </a:rPr>
              <a:t>Avtor knjige : </a:t>
            </a:r>
            <a:r>
              <a:rPr lang="sl-SI" altLang="sl-SI" sz="1800">
                <a:solidFill>
                  <a:schemeClr val="bg1"/>
                </a:solidFill>
              </a:rPr>
              <a:t>Ivan Sivec</a:t>
            </a:r>
          </a:p>
          <a:p>
            <a:pPr eaLnBrk="1" hangingPunct="1"/>
            <a:endParaRPr lang="sl-SI" altLang="sl-SI" sz="1800">
              <a:solidFill>
                <a:schemeClr val="bg1"/>
              </a:solidFill>
            </a:endParaRPr>
          </a:p>
          <a:p>
            <a:pPr eaLnBrk="1" hangingPunct="1"/>
            <a:r>
              <a:rPr lang="sl-SI" altLang="sl-SI" sz="1800">
                <a:solidFill>
                  <a:schemeClr val="bg1"/>
                </a:solidFill>
                <a:latin typeface="Chiller" panose="04020404031007020602" pitchFamily="82" charset="0"/>
              </a:rPr>
              <a:t>Založba : </a:t>
            </a:r>
            <a:r>
              <a:rPr lang="sl-SI" altLang="sl-SI" sz="1800">
                <a:solidFill>
                  <a:schemeClr val="bg1"/>
                </a:solidFill>
              </a:rPr>
              <a:t>Karantanija</a:t>
            </a:r>
          </a:p>
          <a:p>
            <a:pPr eaLnBrk="1" hangingPunct="1"/>
            <a:endParaRPr lang="sl-SI" altLang="sl-SI" sz="1800">
              <a:solidFill>
                <a:schemeClr val="bg1"/>
              </a:solidFill>
            </a:endParaRPr>
          </a:p>
          <a:p>
            <a:pPr eaLnBrk="1" hangingPunct="1"/>
            <a:r>
              <a:rPr lang="sl-SI" altLang="sl-SI" sz="1800">
                <a:solidFill>
                  <a:schemeClr val="bg1"/>
                </a:solidFill>
                <a:latin typeface="Chiller" panose="04020404031007020602" pitchFamily="82" charset="0"/>
              </a:rPr>
              <a:t>Leto izdaje : </a:t>
            </a:r>
            <a:r>
              <a:rPr lang="sl-SI" altLang="sl-SI" sz="1800">
                <a:solidFill>
                  <a:schemeClr val="bg1"/>
                </a:solidFill>
              </a:rPr>
              <a:t>Ljubljana 2001</a:t>
            </a:r>
          </a:p>
          <a:p>
            <a:pPr eaLnBrk="1" hangingPunct="1"/>
            <a:endParaRPr lang="sl-SI" altLang="sl-SI" sz="1800">
              <a:solidFill>
                <a:schemeClr val="bg1"/>
              </a:solidFill>
            </a:endParaRPr>
          </a:p>
          <a:p>
            <a:pPr eaLnBrk="1" hangingPunct="1"/>
            <a:r>
              <a:rPr lang="sl-SI" altLang="sl-SI" sz="1800">
                <a:solidFill>
                  <a:schemeClr val="bg1"/>
                </a:solidFill>
                <a:latin typeface="Chiller" panose="04020404031007020602" pitchFamily="82" charset="0"/>
              </a:rPr>
              <a:t>Zbirka : </a:t>
            </a:r>
            <a:r>
              <a:rPr lang="sl-SI" altLang="sl-SI" sz="1800">
                <a:solidFill>
                  <a:schemeClr val="bg1"/>
                </a:solidFill>
              </a:rPr>
              <a:t>NajHIT</a:t>
            </a:r>
          </a:p>
          <a:p>
            <a:pPr eaLnBrk="1" hangingPunct="1"/>
            <a:endParaRPr lang="sl-SI" altLang="sl-SI" sz="1800">
              <a:solidFill>
                <a:schemeClr val="bg1"/>
              </a:solidFill>
            </a:endParaRPr>
          </a:p>
          <a:p>
            <a:pPr eaLnBrk="1" hangingPunct="1"/>
            <a:r>
              <a:rPr lang="sl-SI" altLang="sl-SI" sz="1800">
                <a:solidFill>
                  <a:schemeClr val="bg1"/>
                </a:solidFill>
                <a:latin typeface="Chiller" panose="04020404031007020602" pitchFamily="82" charset="0"/>
              </a:rPr>
              <a:t>Literarna zvrst : </a:t>
            </a:r>
            <a:r>
              <a:rPr lang="sl-SI" altLang="sl-SI" sz="1800">
                <a:solidFill>
                  <a:schemeClr val="bg1"/>
                </a:solidFill>
              </a:rPr>
              <a:t>Socialno-psihološki roman</a:t>
            </a:r>
          </a:p>
          <a:p>
            <a:pPr eaLnBrk="1" hangingPunct="1"/>
            <a:endParaRPr lang="sl-SI" altLang="sl-SI" sz="1800">
              <a:solidFill>
                <a:schemeClr val="bg1"/>
              </a:solidFill>
            </a:endParaRPr>
          </a:p>
          <a:p>
            <a:pPr eaLnBrk="1" hangingPunct="1"/>
            <a:endParaRPr lang="sl-SI" altLang="sl-SI" sz="1800">
              <a:solidFill>
                <a:schemeClr val="bg1"/>
              </a:solidFill>
            </a:endParaRPr>
          </a:p>
        </p:txBody>
      </p:sp>
      <p:pic>
        <p:nvPicPr>
          <p:cNvPr id="5124" name="Slika 1" descr="C:\Users\bonzo\Desktop\blaž.jpeg">
            <a:extLst>
              <a:ext uri="{FF2B5EF4-FFF2-40B4-BE49-F238E27FC236}">
                <a16:creationId xmlns:a16="http://schemas.microsoft.com/office/drawing/2014/main" id="{4ED5D671-98D8-418D-AF6C-F24FCD8FC2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30055">
            <a:off x="6273800" y="3821113"/>
            <a:ext cx="1762125" cy="240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2277">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Slika 3" descr="200px-Ivan-sivec.jpg">
            <a:extLst>
              <a:ext uri="{FF2B5EF4-FFF2-40B4-BE49-F238E27FC236}">
                <a16:creationId xmlns:a16="http://schemas.microsoft.com/office/drawing/2014/main" id="{C8B78290-BE6B-4ACA-84F2-F2F65AAC8C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80662">
            <a:off x="6356350" y="4598988"/>
            <a:ext cx="2079625" cy="184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5D744C27-FDA4-4188-88A0-7EFEF58FE43B}"/>
              </a:ext>
            </a:extLst>
          </p:cNvPr>
          <p:cNvSpPr>
            <a:spLocks noGrp="1"/>
          </p:cNvSpPr>
          <p:nvPr>
            <p:ph type="title"/>
          </p:nvPr>
        </p:nvSpPr>
        <p:spPr/>
        <p:txBody>
          <a:bodyPr/>
          <a:lstStyle/>
          <a:p>
            <a:pPr algn="l" eaLnBrk="1" hangingPunct="1">
              <a:defRPr/>
            </a:pPr>
            <a:r>
              <a:rPr lang="sl-SI" sz="4800" i="1" dirty="0">
                <a:effectLst>
                  <a:outerShdw blurRad="38100" dist="38100" dir="2700000" algn="tl">
                    <a:srgbClr val="000000">
                      <a:alpha val="43137"/>
                    </a:srgbClr>
                  </a:outerShdw>
                </a:effectLst>
                <a:latin typeface="Chiller" pitchFamily="82" charset="0"/>
              </a:rPr>
              <a:t>Življenjepis avtorja : </a:t>
            </a:r>
          </a:p>
        </p:txBody>
      </p:sp>
      <p:sp>
        <p:nvSpPr>
          <p:cNvPr id="6148" name="Ograda vsebine 5">
            <a:extLst>
              <a:ext uri="{FF2B5EF4-FFF2-40B4-BE49-F238E27FC236}">
                <a16:creationId xmlns:a16="http://schemas.microsoft.com/office/drawing/2014/main" id="{EBA3B357-6160-4B0D-98A0-3FDEDC4780D6}"/>
              </a:ext>
            </a:extLst>
          </p:cNvPr>
          <p:cNvSpPr>
            <a:spLocks noGrp="1"/>
          </p:cNvSpPr>
          <p:nvPr>
            <p:ph idx="1"/>
          </p:nvPr>
        </p:nvSpPr>
        <p:spPr/>
        <p:txBody>
          <a:bodyPr/>
          <a:lstStyle/>
          <a:p>
            <a:pPr eaLnBrk="1" hangingPunct="1"/>
            <a:r>
              <a:rPr lang="sl-SI" altLang="sl-SI" sz="1600">
                <a:solidFill>
                  <a:schemeClr val="bg1"/>
                </a:solidFill>
              </a:rPr>
              <a:t>Ivan Sivec se je rodil 23. maja 1949 v Mostah pri Komendi, kot tretji sin. Danes živi v Mengšu.</a:t>
            </a:r>
          </a:p>
          <a:p>
            <a:pPr eaLnBrk="1" hangingPunct="1"/>
            <a:r>
              <a:rPr lang="sl-SI" altLang="sl-SI" sz="1600">
                <a:solidFill>
                  <a:schemeClr val="bg1"/>
                </a:solidFill>
              </a:rPr>
              <a:t>Po izobrazbi je slavist. Diplomiral je na ljubljanski Filozofski fakulteti, na etnološkem oddelku je pripravil magisterij iz množične popularne glasbe (Avsenik).</a:t>
            </a:r>
          </a:p>
          <a:p>
            <a:pPr eaLnBrk="1" hangingPunct="1"/>
            <a:r>
              <a:rPr lang="sl-SI" altLang="sl-SI" sz="1600">
                <a:solidFill>
                  <a:schemeClr val="bg1"/>
                </a:solidFill>
              </a:rPr>
              <a:t>Skoraj 40 let je bil zaposlen na Radiu Ljubljana oz. Slovenija, najprej deset let kot tehnik na odvijanju programa, nato kot novinar oz. urednik Dokumentarno-feljtonskega uredništva, ki ga je 12 let sam tudi vodil.</a:t>
            </a:r>
          </a:p>
          <a:p>
            <a:pPr eaLnBrk="1" hangingPunct="1"/>
            <a:r>
              <a:rPr lang="sl-SI" altLang="sl-SI" sz="1600">
                <a:solidFill>
                  <a:schemeClr val="bg1"/>
                </a:solidFill>
              </a:rPr>
              <a:t>Svoje knjige je predstavil na šolskih bralnih značkah in na literarnih večerih v več kot 600 krajih po Sloveniji, v Avstriji, Italiji, Franciji, Kanadi, Namibiji, Norveški, na Švedskem, v Švici in Združenih državah Amerike.</a:t>
            </a:r>
          </a:p>
          <a:p>
            <a:pPr eaLnBrk="1" hangingPunct="1"/>
            <a:r>
              <a:rPr lang="sl-SI" altLang="sl-SI" sz="1600">
                <a:solidFill>
                  <a:schemeClr val="bg1"/>
                </a:solidFill>
              </a:rPr>
              <a:t>Član Društva slovenskih pisateljev je od leta 1987.</a:t>
            </a:r>
          </a:p>
          <a:p>
            <a:pPr eaLnBrk="1" hangingPunct="1"/>
            <a:r>
              <a:rPr lang="sl-SI" altLang="sl-SI" sz="1600">
                <a:solidFill>
                  <a:schemeClr val="bg1"/>
                </a:solidFill>
              </a:rPr>
              <a:t>Natisnjenih je več kot 300.000 izvodov Sivčevih knjig.</a:t>
            </a:r>
          </a:p>
          <a:p>
            <a:pPr eaLnBrk="1" hangingPunct="1"/>
            <a:endParaRPr lang="sl-SI" altLang="sl-SI"/>
          </a:p>
        </p:txBody>
      </p:sp>
    </p:spTree>
  </p:cSld>
  <p:clrMapOvr>
    <a:masterClrMapping/>
  </p:clrMapOvr>
  <p:transition advTm="42385">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F3F86D8-6DD0-4DFC-A008-24BFC82CAD9C}"/>
              </a:ext>
            </a:extLst>
          </p:cNvPr>
          <p:cNvSpPr>
            <a:spLocks noGrp="1"/>
          </p:cNvSpPr>
          <p:nvPr>
            <p:ph type="title"/>
          </p:nvPr>
        </p:nvSpPr>
        <p:spPr/>
        <p:txBody>
          <a:bodyPr/>
          <a:lstStyle/>
          <a:p>
            <a:pPr algn="l" eaLnBrk="1" hangingPunct="1">
              <a:defRPr/>
            </a:pPr>
            <a:r>
              <a:rPr lang="sl-SI" sz="4800" i="1" dirty="0">
                <a:latin typeface="Chiller" pitchFamily="82" charset="0"/>
              </a:rPr>
              <a:t>Dela avtorja : </a:t>
            </a:r>
          </a:p>
        </p:txBody>
      </p:sp>
      <p:sp>
        <p:nvSpPr>
          <p:cNvPr id="7171" name="Ograda vsebine 2">
            <a:extLst>
              <a:ext uri="{FF2B5EF4-FFF2-40B4-BE49-F238E27FC236}">
                <a16:creationId xmlns:a16="http://schemas.microsoft.com/office/drawing/2014/main" id="{9D497254-428E-4A76-81FC-899357181F7D}"/>
              </a:ext>
            </a:extLst>
          </p:cNvPr>
          <p:cNvSpPr>
            <a:spLocks noGrp="1"/>
          </p:cNvSpPr>
          <p:nvPr>
            <p:ph idx="1"/>
          </p:nvPr>
        </p:nvSpPr>
        <p:spPr/>
        <p:txBody>
          <a:bodyPr/>
          <a:lstStyle/>
          <a:p>
            <a:pPr eaLnBrk="1" hangingPunct="1"/>
            <a:r>
              <a:rPr lang="sl-SI" altLang="sl-SI" sz="1600">
                <a:solidFill>
                  <a:schemeClr val="bg1"/>
                </a:solidFill>
              </a:rPr>
              <a:t>Literarna dela Ivana Sivca so zelo raznolika. Razpeta so od kmečke povesti in romanov do spominskih črtic ter pustolovskih, športnih in problemskih mladinskih tem. Pisal je za najmlajše, predvsem pa za mladino in odrasle. Med najbolj znanimi knjigami za mladino so:</a:t>
            </a:r>
          </a:p>
          <a:p>
            <a:pPr eaLnBrk="1" hangingPunct="1"/>
            <a:r>
              <a:rPr lang="sl-SI" altLang="sl-SI" sz="1600" b="1" i="1">
                <a:solidFill>
                  <a:schemeClr val="bg1"/>
                </a:solidFill>
              </a:rPr>
              <a:t>Zadnji mega žur,</a:t>
            </a:r>
          </a:p>
          <a:p>
            <a:pPr eaLnBrk="1" hangingPunct="1"/>
            <a:endParaRPr lang="sl-SI" altLang="sl-SI" sz="1600">
              <a:solidFill>
                <a:schemeClr val="bg1"/>
              </a:solidFill>
            </a:endParaRPr>
          </a:p>
          <a:p>
            <a:pPr eaLnBrk="1" hangingPunct="1"/>
            <a:r>
              <a:rPr lang="sl-SI" altLang="sl-SI" sz="1600" b="1" i="1">
                <a:solidFill>
                  <a:schemeClr val="bg1"/>
                </a:solidFill>
              </a:rPr>
              <a:t>Noč po mega žuru,</a:t>
            </a:r>
          </a:p>
          <a:p>
            <a:pPr eaLnBrk="1" hangingPunct="1"/>
            <a:endParaRPr lang="sl-SI" altLang="sl-SI" sz="1600">
              <a:solidFill>
                <a:schemeClr val="bg1"/>
              </a:solidFill>
            </a:endParaRPr>
          </a:p>
          <a:p>
            <a:pPr eaLnBrk="1" hangingPunct="1"/>
            <a:r>
              <a:rPr lang="sl-SI" altLang="sl-SI" sz="1600" b="1" i="1">
                <a:solidFill>
                  <a:schemeClr val="bg1"/>
                </a:solidFill>
              </a:rPr>
              <a:t>Finta v levo,</a:t>
            </a:r>
          </a:p>
          <a:p>
            <a:pPr eaLnBrk="1" hangingPunct="1"/>
            <a:endParaRPr lang="sl-SI" altLang="sl-SI" sz="1600">
              <a:solidFill>
                <a:schemeClr val="bg1"/>
              </a:solidFill>
            </a:endParaRPr>
          </a:p>
          <a:p>
            <a:pPr eaLnBrk="1" hangingPunct="1"/>
            <a:r>
              <a:rPr lang="sl-SI" altLang="sl-SI" sz="1600" b="1" i="1">
                <a:solidFill>
                  <a:schemeClr val="bg1"/>
                </a:solidFill>
              </a:rPr>
              <a:t>Kapitanov ključ,</a:t>
            </a:r>
          </a:p>
          <a:p>
            <a:pPr eaLnBrk="1" hangingPunct="1"/>
            <a:endParaRPr lang="sl-SI" altLang="sl-SI" sz="1600">
              <a:solidFill>
                <a:schemeClr val="bg1"/>
              </a:solidFill>
            </a:endParaRPr>
          </a:p>
          <a:p>
            <a:pPr eaLnBrk="1" hangingPunct="1"/>
            <a:r>
              <a:rPr lang="sl-SI" altLang="sl-SI" sz="1600" b="1" i="1">
                <a:solidFill>
                  <a:schemeClr val="bg1"/>
                </a:solidFill>
              </a:rPr>
              <a:t>Faktor X,</a:t>
            </a:r>
          </a:p>
          <a:p>
            <a:pPr eaLnBrk="1" hangingPunct="1"/>
            <a:endParaRPr lang="sl-SI" altLang="sl-SI" sz="1600" b="1" i="1">
              <a:solidFill>
                <a:schemeClr val="bg1"/>
              </a:solidFill>
            </a:endParaRPr>
          </a:p>
          <a:p>
            <a:pPr eaLnBrk="1" hangingPunct="1"/>
            <a:r>
              <a:rPr lang="sl-SI" altLang="sl-SI" sz="1600">
                <a:solidFill>
                  <a:schemeClr val="bg1"/>
                </a:solidFill>
              </a:rPr>
              <a:t> </a:t>
            </a:r>
            <a:r>
              <a:rPr lang="sl-SI" altLang="sl-SI" sz="1600" b="1" i="1">
                <a:solidFill>
                  <a:schemeClr val="bg1"/>
                </a:solidFill>
              </a:rPr>
              <a:t>Kriva prisega,</a:t>
            </a:r>
          </a:p>
          <a:p>
            <a:pPr eaLnBrk="1" hangingPunct="1"/>
            <a:endParaRPr lang="sl-SI" altLang="sl-SI" sz="1600" b="1" i="1">
              <a:solidFill>
                <a:schemeClr val="bg1"/>
              </a:solidFill>
            </a:endParaRPr>
          </a:p>
          <a:p>
            <a:pPr eaLnBrk="1" hangingPunct="1"/>
            <a:r>
              <a:rPr lang="sl-SI" altLang="sl-SI" sz="1600" b="1" i="1">
                <a:solidFill>
                  <a:schemeClr val="bg1"/>
                </a:solidFill>
              </a:rPr>
              <a:t>Izgubljen na Aljaski.</a:t>
            </a:r>
          </a:p>
          <a:p>
            <a:pPr eaLnBrk="1" hangingPunct="1">
              <a:buFont typeface="Wingdings 2" panose="05020102010507070707" pitchFamily="18" charset="2"/>
              <a:buNone/>
            </a:pPr>
            <a:endParaRPr lang="sl-SI" altLang="sl-SI" sz="1600">
              <a:solidFill>
                <a:schemeClr val="bg1"/>
              </a:solidFill>
            </a:endParaRPr>
          </a:p>
          <a:p>
            <a:pPr eaLnBrk="1" hangingPunct="1"/>
            <a:endParaRPr lang="sl-SI" altLang="sl-SI"/>
          </a:p>
        </p:txBody>
      </p:sp>
      <p:pic>
        <p:nvPicPr>
          <p:cNvPr id="4" name="Slika 3" descr="11513.gif">
            <a:extLst>
              <a:ext uri="{FF2B5EF4-FFF2-40B4-BE49-F238E27FC236}">
                <a16:creationId xmlns:a16="http://schemas.microsoft.com/office/drawing/2014/main" id="{A8D6E06A-4686-4570-815C-32213C0B15B4}"/>
              </a:ext>
            </a:extLst>
          </p:cNvPr>
          <p:cNvPicPr>
            <a:picLocks noChangeAspect="1"/>
          </p:cNvPicPr>
          <p:nvPr/>
        </p:nvPicPr>
        <p:blipFill>
          <a:blip r:embed="rId2" cstate="print"/>
          <a:stretch>
            <a:fillRect/>
          </a:stretch>
        </p:blipFill>
        <p:spPr>
          <a:xfrm rot="20962901">
            <a:off x="7019527" y="2794262"/>
            <a:ext cx="1080120" cy="1655413"/>
          </a:xfrm>
          <a:prstGeom prst="rect">
            <a:avLst/>
          </a:prstGeom>
          <a:ln>
            <a:noFill/>
          </a:ln>
          <a:effectLst>
            <a:softEdge rad="112500"/>
          </a:effectLst>
        </p:spPr>
      </p:pic>
      <p:pic>
        <p:nvPicPr>
          <p:cNvPr id="5" name="Slika 4" descr="9788611167848.gif">
            <a:extLst>
              <a:ext uri="{FF2B5EF4-FFF2-40B4-BE49-F238E27FC236}">
                <a16:creationId xmlns:a16="http://schemas.microsoft.com/office/drawing/2014/main" id="{933B8D29-A2B0-4381-8F92-A888FED91223}"/>
              </a:ext>
            </a:extLst>
          </p:cNvPr>
          <p:cNvPicPr>
            <a:picLocks noChangeAspect="1"/>
          </p:cNvPicPr>
          <p:nvPr/>
        </p:nvPicPr>
        <p:blipFill>
          <a:blip r:embed="rId3" cstate="print"/>
          <a:stretch>
            <a:fillRect/>
          </a:stretch>
        </p:blipFill>
        <p:spPr>
          <a:xfrm rot="1567774">
            <a:off x="5918407" y="4875462"/>
            <a:ext cx="1191512" cy="1812800"/>
          </a:xfrm>
          <a:prstGeom prst="rect">
            <a:avLst/>
          </a:prstGeom>
          <a:ln>
            <a:noFill/>
          </a:ln>
          <a:effectLst>
            <a:softEdge rad="112500"/>
          </a:effectLst>
        </p:spPr>
      </p:pic>
      <p:pic>
        <p:nvPicPr>
          <p:cNvPr id="6" name="Slika 5" descr="kriva_prisega.jpg">
            <a:extLst>
              <a:ext uri="{FF2B5EF4-FFF2-40B4-BE49-F238E27FC236}">
                <a16:creationId xmlns:a16="http://schemas.microsoft.com/office/drawing/2014/main" id="{164C8C49-4542-497D-A39B-98F53F01A234}"/>
              </a:ext>
            </a:extLst>
          </p:cNvPr>
          <p:cNvPicPr>
            <a:picLocks noChangeAspect="1"/>
          </p:cNvPicPr>
          <p:nvPr/>
        </p:nvPicPr>
        <p:blipFill>
          <a:blip r:embed="rId4" cstate="print"/>
          <a:stretch>
            <a:fillRect/>
          </a:stretch>
        </p:blipFill>
        <p:spPr>
          <a:xfrm rot="21294412">
            <a:off x="4638354" y="2905936"/>
            <a:ext cx="1263005" cy="1551058"/>
          </a:xfrm>
          <a:prstGeom prst="rect">
            <a:avLst/>
          </a:prstGeom>
          <a:ln>
            <a:noFill/>
          </a:ln>
          <a:effectLst>
            <a:softEdge rad="112500"/>
          </a:effectLst>
        </p:spPr>
      </p:pic>
      <p:pic>
        <p:nvPicPr>
          <p:cNvPr id="7175" name="Slika 1" descr="C:\Users\bonzo\Desktop\blaž.jpeg">
            <a:extLst>
              <a:ext uri="{FF2B5EF4-FFF2-40B4-BE49-F238E27FC236}">
                <a16:creationId xmlns:a16="http://schemas.microsoft.com/office/drawing/2014/main" id="{E063118B-07AA-4853-BE0E-AAAD32FF4F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648241">
            <a:off x="3702050" y="4819650"/>
            <a:ext cx="115887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20467">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E2F7FFF-B5D9-4302-9ED8-CA21A9787F78}"/>
              </a:ext>
            </a:extLst>
          </p:cNvPr>
          <p:cNvSpPr>
            <a:spLocks noGrp="1"/>
          </p:cNvSpPr>
          <p:nvPr>
            <p:ph type="title"/>
          </p:nvPr>
        </p:nvSpPr>
        <p:spPr/>
        <p:txBody>
          <a:bodyPr/>
          <a:lstStyle/>
          <a:p>
            <a:pPr algn="l">
              <a:defRPr/>
            </a:pPr>
            <a:r>
              <a:rPr lang="sl-SI" sz="4800" i="1" dirty="0">
                <a:latin typeface="Chiller" pitchFamily="82" charset="0"/>
              </a:rPr>
              <a:t>Slikovni material : </a:t>
            </a:r>
          </a:p>
        </p:txBody>
      </p:sp>
      <p:pic>
        <p:nvPicPr>
          <p:cNvPr id="4" name="Ograda vsebine 3" descr="200px-Ivan-sivec.jpg">
            <a:extLst>
              <a:ext uri="{FF2B5EF4-FFF2-40B4-BE49-F238E27FC236}">
                <a16:creationId xmlns:a16="http://schemas.microsoft.com/office/drawing/2014/main" id="{83BF0DB1-AD7E-4F66-B49E-6213B469AD3A}"/>
              </a:ext>
            </a:extLst>
          </p:cNvPr>
          <p:cNvPicPr>
            <a:picLocks noGrp="1" noChangeAspect="1"/>
          </p:cNvPicPr>
          <p:nvPr>
            <p:ph idx="1"/>
          </p:nvPr>
        </p:nvPicPr>
        <p:blipFill>
          <a:blip r:embed="rId2" cstate="print"/>
          <a:stretch>
            <a:fillRect/>
          </a:stretch>
        </p:blipFill>
        <p:spPr>
          <a:xfrm>
            <a:off x="1259632" y="1844824"/>
            <a:ext cx="2864106" cy="2549054"/>
          </a:xfrm>
          <a:effectLst>
            <a:softEdge rad="112500"/>
          </a:effectLst>
        </p:spPr>
      </p:pic>
      <p:sp>
        <p:nvSpPr>
          <p:cNvPr id="5" name="PoljeZBesedilom 4">
            <a:extLst>
              <a:ext uri="{FF2B5EF4-FFF2-40B4-BE49-F238E27FC236}">
                <a16:creationId xmlns:a16="http://schemas.microsoft.com/office/drawing/2014/main" id="{5AEB5169-489C-4E78-88BC-D73A06B73E82}"/>
              </a:ext>
            </a:extLst>
          </p:cNvPr>
          <p:cNvSpPr txBox="1"/>
          <p:nvPr/>
        </p:nvSpPr>
        <p:spPr>
          <a:xfrm>
            <a:off x="3276600" y="5084763"/>
            <a:ext cx="2590800" cy="354012"/>
          </a:xfrm>
          <a:prstGeom prst="rect">
            <a:avLst/>
          </a:prstGeom>
          <a:noFill/>
        </p:spPr>
        <p:txBody>
          <a:bodyPr>
            <a:spAutoFit/>
          </a:bodyPr>
          <a:lstStyle/>
          <a:p>
            <a:pPr>
              <a:defRPr/>
            </a:pPr>
            <a:r>
              <a:rPr lang="sl-SI" sz="1700" b="1" dirty="0">
                <a:solidFill>
                  <a:schemeClr val="bg1"/>
                </a:solidFill>
                <a:latin typeface="+mn-lt"/>
                <a:cs typeface="Arial" charset="0"/>
              </a:rPr>
              <a:t>PISATELJ IVAN SIVEC</a:t>
            </a:r>
          </a:p>
        </p:txBody>
      </p:sp>
      <p:pic>
        <p:nvPicPr>
          <p:cNvPr id="6" name="Slika 5" descr="ab4139de1882c4ff1bcbfc0f22bc600f.jpg">
            <a:extLst>
              <a:ext uri="{FF2B5EF4-FFF2-40B4-BE49-F238E27FC236}">
                <a16:creationId xmlns:a16="http://schemas.microsoft.com/office/drawing/2014/main" id="{5000D362-F5CD-4D10-848C-8B19C57E1CA0}"/>
              </a:ext>
            </a:extLst>
          </p:cNvPr>
          <p:cNvPicPr>
            <a:picLocks noChangeAspect="1"/>
          </p:cNvPicPr>
          <p:nvPr/>
        </p:nvPicPr>
        <p:blipFill>
          <a:blip r:embed="rId3" cstate="print"/>
          <a:stretch>
            <a:fillRect/>
          </a:stretch>
        </p:blipFill>
        <p:spPr>
          <a:xfrm rot="280812">
            <a:off x="4932040" y="2060848"/>
            <a:ext cx="3524250" cy="2352675"/>
          </a:xfrm>
          <a:prstGeom prst="rect">
            <a:avLst/>
          </a:prstGeom>
          <a:ln>
            <a:noFill/>
          </a:ln>
          <a:effectLst>
            <a:softEdge rad="112500"/>
          </a:effectLst>
        </p:spPr>
      </p:pic>
    </p:spTree>
  </p:cSld>
  <p:clrMapOvr>
    <a:masterClrMapping/>
  </p:clrMapOvr>
  <p:transition advTm="6926">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B8073A-181D-4B4D-9B0C-42803FDE5A80}"/>
              </a:ext>
            </a:extLst>
          </p:cNvPr>
          <p:cNvSpPr>
            <a:spLocks noGrp="1"/>
          </p:cNvSpPr>
          <p:nvPr>
            <p:ph type="title"/>
          </p:nvPr>
        </p:nvSpPr>
        <p:spPr/>
        <p:txBody>
          <a:bodyPr/>
          <a:lstStyle/>
          <a:p>
            <a:pPr algn="l" eaLnBrk="1" hangingPunct="1">
              <a:defRPr/>
            </a:pPr>
            <a:r>
              <a:rPr lang="sl-SI" sz="4800" i="1" dirty="0">
                <a:latin typeface="Chiller" pitchFamily="82" charset="0"/>
              </a:rPr>
              <a:t>Strjena obnova :</a:t>
            </a:r>
          </a:p>
        </p:txBody>
      </p:sp>
      <p:sp>
        <p:nvSpPr>
          <p:cNvPr id="9219" name="Ograda vsebine 2">
            <a:extLst>
              <a:ext uri="{FF2B5EF4-FFF2-40B4-BE49-F238E27FC236}">
                <a16:creationId xmlns:a16="http://schemas.microsoft.com/office/drawing/2014/main" id="{65EAEA25-433A-49FC-AA80-1A015AE1DEAF}"/>
              </a:ext>
            </a:extLst>
          </p:cNvPr>
          <p:cNvSpPr>
            <a:spLocks noGrp="1"/>
          </p:cNvSpPr>
          <p:nvPr>
            <p:ph idx="1"/>
          </p:nvPr>
        </p:nvSpPr>
        <p:spPr/>
        <p:txBody>
          <a:bodyPr/>
          <a:lstStyle/>
          <a:p>
            <a:pPr eaLnBrk="1" hangingPunct="1"/>
            <a:r>
              <a:rPr lang="sl-SI" altLang="sl-SI" sz="1600">
                <a:solidFill>
                  <a:schemeClr val="bg1"/>
                </a:solidFill>
              </a:rPr>
              <a:t>Roman Noč po mega žuru je nadaljevanje knjige Zadnji mega žur, v kateri gimnazijec Matej naredi samomor. Na začetku knjige se srečamo z žalostjo in obupom Matejeve matere Maje in punce Tjaše. Mati je po sinovem pogrebu vsa strta, v pomoč in podporo ji je brat Lojze. Takoj po pogrebu mati dobi faks z Matejevo pisavo in grozljivim sporočilom, naj se ubije in z navodili, kje naj poišče pištolo. Dejansko tudi pritisne na petelina, a ne zgodi se nič, saj v pištoli ni nabojev. Zelo je žalostna, ker se ne more pridružiti sinu v večnosti. Po e-pošti je dobila sporočilo, ki naj bi ga napisala Tjaša (Matejeva punca). Maja ji je odgovorila z grozljivim pismom. Medtem je bilo pri Tjaši doma grozljivo, nekdo je pustošil po vrtu in streljal s pištolo. Brat Lojze se je zelo bal za Majo in je duhovniku s pečine plačal, da bi se pogovoril z mrtvim Matejem. Gospa Maja naj bi res govorila z mrtvim Matejem in naj bi ji naročil, naj si ne vzame življenje. Spotoma sta se ustavila na Žalah, kjer je bil Matejev grob. Bil je že mrak in v daljavi sta videla dve senci. Bila sta Virhovnikova, Tjaša in njen oče. Ko sta se Tjaša in Maja videli, sta padli v jok. Spoprijateljili  sta se in bilo jima je žal. </a:t>
            </a:r>
          </a:p>
          <a:p>
            <a:pPr eaLnBrk="1" hangingPunct="1"/>
            <a:endParaRPr lang="sl-SI" altLang="sl-SI"/>
          </a:p>
        </p:txBody>
      </p:sp>
    </p:spTree>
  </p:cSld>
  <p:clrMapOvr>
    <a:masterClrMapping/>
  </p:clrMapOvr>
  <p:transition advTm="45739">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a:extLst>
              <a:ext uri="{FF2B5EF4-FFF2-40B4-BE49-F238E27FC236}">
                <a16:creationId xmlns:a16="http://schemas.microsoft.com/office/drawing/2014/main" id="{404FE368-1B74-46EE-A537-63D5DCF87B20}"/>
              </a:ext>
            </a:extLst>
          </p:cNvPr>
          <p:cNvSpPr>
            <a:spLocks noGrp="1"/>
          </p:cNvSpPr>
          <p:nvPr>
            <p:ph type="title"/>
          </p:nvPr>
        </p:nvSpPr>
        <p:spPr/>
        <p:txBody>
          <a:bodyPr/>
          <a:lstStyle/>
          <a:p>
            <a:pPr eaLnBrk="1" hangingPunct="1">
              <a:defRPr/>
            </a:pPr>
            <a:endParaRPr lang="sl-SI"/>
          </a:p>
        </p:txBody>
      </p:sp>
      <p:sp>
        <p:nvSpPr>
          <p:cNvPr id="10243" name="Ograda vsebine 4">
            <a:extLst>
              <a:ext uri="{FF2B5EF4-FFF2-40B4-BE49-F238E27FC236}">
                <a16:creationId xmlns:a16="http://schemas.microsoft.com/office/drawing/2014/main" id="{C157EEF4-50C4-4E9A-848E-E3BB9877A934}"/>
              </a:ext>
            </a:extLst>
          </p:cNvPr>
          <p:cNvSpPr>
            <a:spLocks noGrp="1"/>
          </p:cNvSpPr>
          <p:nvPr>
            <p:ph idx="1"/>
          </p:nvPr>
        </p:nvSpPr>
        <p:spPr/>
        <p:txBody>
          <a:bodyPr/>
          <a:lstStyle/>
          <a:p>
            <a:pPr eaLnBrk="1" hangingPunct="1"/>
            <a:r>
              <a:rPr lang="sl-SI" altLang="sl-SI" sz="1600">
                <a:solidFill>
                  <a:schemeClr val="bg1"/>
                </a:solidFill>
              </a:rPr>
              <a:t>Tjaša, je skupaj z Majo, v neki hiši, kamor je zahajal Matej, našla čudne stvari (belo kaseto in belo pregrinjalo). Vse skupaj se je Maji zdelo čudno, zato je najela kriminalista, ki je zasledoval Lojzeta, ker je Maja slutila, da naj bi jo skušal ubiti Lojze in da je prav on kriv za Matejevo smrt. Po obsežnem iskanju dokazov in zasledovanju je kriminalist ugotovil, da je za smrt Mateja kriva tolpa samomorilcev in da je pri poskusu umora sodeloval Anton (Lojzetov prijatelj), Sven (Matejev sošolec) in Tone. Vsi so bili obtoženi, Lojze pa je prosil za odpuščanje, ki ga je dobil.</a:t>
            </a:r>
          </a:p>
        </p:txBody>
      </p:sp>
    </p:spTree>
  </p:cSld>
  <p:clrMapOvr>
    <a:masterClrMapping/>
  </p:clrMapOvr>
  <p:transition advTm="26988">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C7D62C-3BF9-4DE1-9441-0948B4C7314E}"/>
              </a:ext>
            </a:extLst>
          </p:cNvPr>
          <p:cNvSpPr>
            <a:spLocks noGrp="1"/>
          </p:cNvSpPr>
          <p:nvPr>
            <p:ph type="title"/>
          </p:nvPr>
        </p:nvSpPr>
        <p:spPr/>
        <p:txBody>
          <a:bodyPr/>
          <a:lstStyle/>
          <a:p>
            <a:pPr algn="l" eaLnBrk="1" hangingPunct="1">
              <a:defRPr/>
            </a:pPr>
            <a:r>
              <a:rPr lang="sl-SI" sz="4800" i="1" dirty="0">
                <a:latin typeface="Chiller" pitchFamily="82" charset="0"/>
              </a:rPr>
              <a:t>Opis oseb :</a:t>
            </a:r>
          </a:p>
        </p:txBody>
      </p:sp>
      <p:sp>
        <p:nvSpPr>
          <p:cNvPr id="11267" name="Ograda vsebine 2">
            <a:extLst>
              <a:ext uri="{FF2B5EF4-FFF2-40B4-BE49-F238E27FC236}">
                <a16:creationId xmlns:a16="http://schemas.microsoft.com/office/drawing/2014/main" id="{A1F6F86F-9DA4-41FF-A8A6-59990D027566}"/>
              </a:ext>
            </a:extLst>
          </p:cNvPr>
          <p:cNvSpPr>
            <a:spLocks noGrp="1"/>
          </p:cNvSpPr>
          <p:nvPr>
            <p:ph idx="1"/>
          </p:nvPr>
        </p:nvSpPr>
        <p:spPr/>
        <p:txBody>
          <a:bodyPr/>
          <a:lstStyle/>
          <a:p>
            <a:pPr eaLnBrk="1" hangingPunct="1"/>
            <a:r>
              <a:rPr lang="sl-SI" altLang="sl-SI" sz="1600">
                <a:solidFill>
                  <a:schemeClr val="bg1"/>
                </a:solidFill>
              </a:rPr>
              <a:t>Maja Lampe- je mama pokojnega sina Mateja. Ukvarja se  s prodajo računalnikov. Vodi samostojno podjetje EU Computers. Zelo zgodaj je izgubila moža, ki  je naredil samomor. Po sinovi smrti  je Maja na koncu z živci. Kasneje vzljubi Tjašo in jo ima kot svojo hčerko. Matej je zapisal, da se raje posveča podjetju in delu kot njemu. Sprva se ne počuti varno zato najame detektiva. Gospa Maja se zaljubi v  upokojenega kriminalista  Rudija. </a:t>
            </a:r>
          </a:p>
          <a:p>
            <a:pPr eaLnBrk="1" hangingPunct="1"/>
            <a:r>
              <a:rPr lang="sl-SI" altLang="sl-SI" sz="1600">
                <a:solidFill>
                  <a:schemeClr val="bg1"/>
                </a:solidFill>
              </a:rPr>
              <a:t>Matej Lampe- je sin gospe Maje. Med maturantskim  plesom je splezal na streho Cankarjevega doma in storil samomor. Na maturantskem izletu v Grčiji sta se z Tjašo zaljubila in postala par. Za njegov 18 rojstni dan mu je mama kupila avto. Hodil je na Drugo gimnazijo v Ljubljano. Ko je bil še majhen deček je njegov oče storil samomor.</a:t>
            </a:r>
          </a:p>
          <a:p>
            <a:pPr eaLnBrk="1" hangingPunct="1"/>
            <a:r>
              <a:rPr lang="sl-SI" altLang="sl-SI" sz="1600">
                <a:solidFill>
                  <a:schemeClr val="bg1"/>
                </a:solidFill>
              </a:rPr>
              <a:t>Tjaša Vrhovec -  je  Matejeva punca. Drugače je Tjaša zelo urejena, prijazna in živahna punca. Na dan Matejeve smrti jo je videl v objemu z drugim moškim zato se Tjaša počuti krivo  za njegovo smrt.  Po njegovi smrti je tudi ona hotela storiti samomor. Več dni po pogrebu je zaprta vase in ne govori z nikomer. Skupaj z gospo Majo odkrivata  možne vzroke za Matejevo smrt.  </a:t>
            </a:r>
          </a:p>
          <a:p>
            <a:pPr eaLnBrk="1" hangingPunct="1"/>
            <a:endParaRPr lang="sl-SI" altLang="sl-SI"/>
          </a:p>
        </p:txBody>
      </p:sp>
    </p:spTree>
  </p:cSld>
  <p:clrMapOvr>
    <a:masterClrMapping/>
  </p:clrMapOvr>
  <p:transition advTm="50107">
    <p:pull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h">
  <a:themeElements>
    <a:clrScheme name="Vrh">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h">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h">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1109</Words>
  <Application>Microsoft Office PowerPoint</Application>
  <PresentationFormat>On-screen Show (4:3)</PresentationFormat>
  <Paragraphs>57</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Book Antiqua</vt:lpstr>
      <vt:lpstr>Chiller</vt:lpstr>
      <vt:lpstr>Curlz MT</vt:lpstr>
      <vt:lpstr>Lucida Sans</vt:lpstr>
      <vt:lpstr>Snap ITC</vt:lpstr>
      <vt:lpstr>Wingdings</vt:lpstr>
      <vt:lpstr>Wingdings 2</vt:lpstr>
      <vt:lpstr>Wingdings 3</vt:lpstr>
      <vt:lpstr>Vrh</vt:lpstr>
      <vt:lpstr>Domače branje</vt:lpstr>
      <vt:lpstr>Uvod :</vt:lpstr>
      <vt:lpstr>Predstavitev knjige : </vt:lpstr>
      <vt:lpstr>Življenjepis avtorja : </vt:lpstr>
      <vt:lpstr>Dela avtorja : </vt:lpstr>
      <vt:lpstr>Slikovni material : </vt:lpstr>
      <vt:lpstr>Strjena obnova :</vt:lpstr>
      <vt:lpstr>PowerPoint Presentation</vt:lpstr>
      <vt:lpstr>Opis oseb :</vt:lpstr>
      <vt:lpstr>Mnenje o knjigi : </vt:lpstr>
      <vt:lpstr>Viri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2019-06-03T09:09:08Z</dcterms:created>
  <dcterms:modified xsi:type="dcterms:W3CDTF">2019-06-03T09:09:08Z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