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74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7" autoAdjust="0"/>
    <p:restoredTop sz="94660"/>
  </p:normalViewPr>
  <p:slideViewPr>
    <p:cSldViewPr>
      <p:cViewPr varScale="1">
        <p:scale>
          <a:sx n="96" d="100"/>
          <a:sy n="96" d="100"/>
        </p:scale>
        <p:origin x="9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B8B46FBD-3D00-47C1-88C3-422175BDC947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219" name="Freeform 3">
              <a:extLst>
                <a:ext uri="{FF2B5EF4-FFF2-40B4-BE49-F238E27FC236}">
                  <a16:creationId xmlns:a16="http://schemas.microsoft.com/office/drawing/2014/main" id="{160FCEB5-4A92-443C-A878-B37303D796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9220" name="Group 4">
              <a:extLst>
                <a:ext uri="{FF2B5EF4-FFF2-40B4-BE49-F238E27FC236}">
                  <a16:creationId xmlns:a16="http://schemas.microsoft.com/office/drawing/2014/main" id="{E778EAF7-6E8C-41EB-BBBF-B846ACFAFEE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221" name="Oval 5">
                <a:extLst>
                  <a:ext uri="{FF2B5EF4-FFF2-40B4-BE49-F238E27FC236}">
                    <a16:creationId xmlns:a16="http://schemas.microsoft.com/office/drawing/2014/main" id="{574818DA-498A-4779-8895-D1F8B0505E7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22" name="Oval 6">
                <a:extLst>
                  <a:ext uri="{FF2B5EF4-FFF2-40B4-BE49-F238E27FC236}">
                    <a16:creationId xmlns:a16="http://schemas.microsoft.com/office/drawing/2014/main" id="{9E995BBF-0E53-4923-A576-F955E5D071D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23" name="Oval 7">
                <a:extLst>
                  <a:ext uri="{FF2B5EF4-FFF2-40B4-BE49-F238E27FC236}">
                    <a16:creationId xmlns:a16="http://schemas.microsoft.com/office/drawing/2014/main" id="{F812563D-187C-4792-85A7-C85084FC04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24" name="Oval 8">
                <a:extLst>
                  <a:ext uri="{FF2B5EF4-FFF2-40B4-BE49-F238E27FC236}">
                    <a16:creationId xmlns:a16="http://schemas.microsoft.com/office/drawing/2014/main" id="{7B35E252-0257-47D5-8209-E877B769201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25" name="Oval 9">
                <a:extLst>
                  <a:ext uri="{FF2B5EF4-FFF2-40B4-BE49-F238E27FC236}">
                    <a16:creationId xmlns:a16="http://schemas.microsoft.com/office/drawing/2014/main" id="{86C8DD98-1BF4-488E-A192-20C58C4E770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26" name="Freeform 10">
                <a:extLst>
                  <a:ext uri="{FF2B5EF4-FFF2-40B4-BE49-F238E27FC236}">
                    <a16:creationId xmlns:a16="http://schemas.microsoft.com/office/drawing/2014/main" id="{DDDE341E-2121-4277-B938-C650594E71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27" name="Freeform 11">
                <a:extLst>
                  <a:ext uri="{FF2B5EF4-FFF2-40B4-BE49-F238E27FC236}">
                    <a16:creationId xmlns:a16="http://schemas.microsoft.com/office/drawing/2014/main" id="{DD5401D6-FC6F-4AC2-A991-1D2A1145A8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28" name="Freeform 12">
                <a:extLst>
                  <a:ext uri="{FF2B5EF4-FFF2-40B4-BE49-F238E27FC236}">
                    <a16:creationId xmlns:a16="http://schemas.microsoft.com/office/drawing/2014/main" id="{215C3823-9807-4132-89A3-0533BE1830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29" name="Freeform 13">
                <a:extLst>
                  <a:ext uri="{FF2B5EF4-FFF2-40B4-BE49-F238E27FC236}">
                    <a16:creationId xmlns:a16="http://schemas.microsoft.com/office/drawing/2014/main" id="{9CF30451-4F37-4E68-9C61-490E49E003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30" name="Freeform 14">
                <a:extLst>
                  <a:ext uri="{FF2B5EF4-FFF2-40B4-BE49-F238E27FC236}">
                    <a16:creationId xmlns:a16="http://schemas.microsoft.com/office/drawing/2014/main" id="{B6E4DDC6-9739-439C-A129-7CB5C10095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31" name="Oval 15">
                <a:extLst>
                  <a:ext uri="{FF2B5EF4-FFF2-40B4-BE49-F238E27FC236}">
                    <a16:creationId xmlns:a16="http://schemas.microsoft.com/office/drawing/2014/main" id="{9004D5FC-9280-40E8-96AC-5A9117240BD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232" name="Group 16">
              <a:extLst>
                <a:ext uri="{FF2B5EF4-FFF2-40B4-BE49-F238E27FC236}">
                  <a16:creationId xmlns:a16="http://schemas.microsoft.com/office/drawing/2014/main" id="{45C177B3-6EAE-4FE4-A327-D11012285BE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233" name="Oval 17">
                <a:extLst>
                  <a:ext uri="{FF2B5EF4-FFF2-40B4-BE49-F238E27FC236}">
                    <a16:creationId xmlns:a16="http://schemas.microsoft.com/office/drawing/2014/main" id="{B37C435D-2471-4AED-9EBB-8122BD49997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34" name="Oval 18">
                <a:extLst>
                  <a:ext uri="{FF2B5EF4-FFF2-40B4-BE49-F238E27FC236}">
                    <a16:creationId xmlns:a16="http://schemas.microsoft.com/office/drawing/2014/main" id="{4BAA7E6D-C9C3-495D-9AAF-12D13C8E62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35" name="Oval 19">
                <a:extLst>
                  <a:ext uri="{FF2B5EF4-FFF2-40B4-BE49-F238E27FC236}">
                    <a16:creationId xmlns:a16="http://schemas.microsoft.com/office/drawing/2014/main" id="{C2F88227-B202-411A-81CA-B94B8ADAB32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36" name="Oval 20">
                <a:extLst>
                  <a:ext uri="{FF2B5EF4-FFF2-40B4-BE49-F238E27FC236}">
                    <a16:creationId xmlns:a16="http://schemas.microsoft.com/office/drawing/2014/main" id="{22770674-246F-473C-8D36-BC36B59C539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37" name="Oval 21">
                <a:extLst>
                  <a:ext uri="{FF2B5EF4-FFF2-40B4-BE49-F238E27FC236}">
                    <a16:creationId xmlns:a16="http://schemas.microsoft.com/office/drawing/2014/main" id="{7B99EFB7-C4EA-43D9-8C8F-E29488480E9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38" name="Oval 22">
                <a:extLst>
                  <a:ext uri="{FF2B5EF4-FFF2-40B4-BE49-F238E27FC236}">
                    <a16:creationId xmlns:a16="http://schemas.microsoft.com/office/drawing/2014/main" id="{747DDDE8-3D91-459E-B974-1BA7B066435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39" name="Oval 23">
                <a:extLst>
                  <a:ext uri="{FF2B5EF4-FFF2-40B4-BE49-F238E27FC236}">
                    <a16:creationId xmlns:a16="http://schemas.microsoft.com/office/drawing/2014/main" id="{B627CCCB-2B27-4DC5-A939-6BD584CA280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40" name="Oval 24">
                <a:extLst>
                  <a:ext uri="{FF2B5EF4-FFF2-40B4-BE49-F238E27FC236}">
                    <a16:creationId xmlns:a16="http://schemas.microsoft.com/office/drawing/2014/main" id="{1E9ADEDA-C6BE-40FF-AF63-09017114CE4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41" name="Freeform 25">
                <a:extLst>
                  <a:ext uri="{FF2B5EF4-FFF2-40B4-BE49-F238E27FC236}">
                    <a16:creationId xmlns:a16="http://schemas.microsoft.com/office/drawing/2014/main" id="{93AB3E72-450C-473D-A355-52F4C53F1F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42" name="Freeform 26">
                <a:extLst>
                  <a:ext uri="{FF2B5EF4-FFF2-40B4-BE49-F238E27FC236}">
                    <a16:creationId xmlns:a16="http://schemas.microsoft.com/office/drawing/2014/main" id="{B030A3A3-33E6-46E0-AA54-807999F8C5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43" name="Freeform 27">
                <a:extLst>
                  <a:ext uri="{FF2B5EF4-FFF2-40B4-BE49-F238E27FC236}">
                    <a16:creationId xmlns:a16="http://schemas.microsoft.com/office/drawing/2014/main" id="{ABB306EC-8BF6-45A2-A4FB-ECE1753C47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44" name="Freeform 28">
                <a:extLst>
                  <a:ext uri="{FF2B5EF4-FFF2-40B4-BE49-F238E27FC236}">
                    <a16:creationId xmlns:a16="http://schemas.microsoft.com/office/drawing/2014/main" id="{4EACECAE-4826-4AB0-935E-4C8751804C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45" name="Freeform 29">
                <a:extLst>
                  <a:ext uri="{FF2B5EF4-FFF2-40B4-BE49-F238E27FC236}">
                    <a16:creationId xmlns:a16="http://schemas.microsoft.com/office/drawing/2014/main" id="{66E52CA7-64B5-41E6-9DF3-9C256CC27C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46" name="Freeform 30">
                <a:extLst>
                  <a:ext uri="{FF2B5EF4-FFF2-40B4-BE49-F238E27FC236}">
                    <a16:creationId xmlns:a16="http://schemas.microsoft.com/office/drawing/2014/main" id="{F13ACA69-05A4-4893-8E86-4180124E48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47" name="Freeform 31">
                <a:extLst>
                  <a:ext uri="{FF2B5EF4-FFF2-40B4-BE49-F238E27FC236}">
                    <a16:creationId xmlns:a16="http://schemas.microsoft.com/office/drawing/2014/main" id="{59A50788-C048-41F2-B12F-A13DCFCAD6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48" name="Freeform 32">
                <a:extLst>
                  <a:ext uri="{FF2B5EF4-FFF2-40B4-BE49-F238E27FC236}">
                    <a16:creationId xmlns:a16="http://schemas.microsoft.com/office/drawing/2014/main" id="{6465185E-573A-49EE-AF77-8A6C13CE4F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49" name="Freeform 33">
                <a:extLst>
                  <a:ext uri="{FF2B5EF4-FFF2-40B4-BE49-F238E27FC236}">
                    <a16:creationId xmlns:a16="http://schemas.microsoft.com/office/drawing/2014/main" id="{48159964-FBC1-4A5B-8730-1B7584293E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50" name="Freeform 34">
                <a:extLst>
                  <a:ext uri="{FF2B5EF4-FFF2-40B4-BE49-F238E27FC236}">
                    <a16:creationId xmlns:a16="http://schemas.microsoft.com/office/drawing/2014/main" id="{2AD96732-5698-4DDA-992A-6BF5D52594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251" name="Group 35">
              <a:extLst>
                <a:ext uri="{FF2B5EF4-FFF2-40B4-BE49-F238E27FC236}">
                  <a16:creationId xmlns:a16="http://schemas.microsoft.com/office/drawing/2014/main" id="{6B5302F5-1FB9-423C-9C53-40763E813FF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252" name="Freeform 36">
                <a:extLst>
                  <a:ext uri="{FF2B5EF4-FFF2-40B4-BE49-F238E27FC236}">
                    <a16:creationId xmlns:a16="http://schemas.microsoft.com/office/drawing/2014/main" id="{4D54EED5-692A-453E-9E6C-B5C2DD76927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53" name="Freeform 37">
                <a:extLst>
                  <a:ext uri="{FF2B5EF4-FFF2-40B4-BE49-F238E27FC236}">
                    <a16:creationId xmlns:a16="http://schemas.microsoft.com/office/drawing/2014/main" id="{4CC8858C-F619-494E-89FA-5AC4754811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54" name="Freeform 38">
                <a:extLst>
                  <a:ext uri="{FF2B5EF4-FFF2-40B4-BE49-F238E27FC236}">
                    <a16:creationId xmlns:a16="http://schemas.microsoft.com/office/drawing/2014/main" id="{631DFF60-727B-4F65-8E5A-7E1054776DC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55" name="Freeform 39">
                <a:extLst>
                  <a:ext uri="{FF2B5EF4-FFF2-40B4-BE49-F238E27FC236}">
                    <a16:creationId xmlns:a16="http://schemas.microsoft.com/office/drawing/2014/main" id="{ADA8E6A7-E4E0-4B37-A19E-A8AA58C6CD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56" name="Freeform 40">
                <a:extLst>
                  <a:ext uri="{FF2B5EF4-FFF2-40B4-BE49-F238E27FC236}">
                    <a16:creationId xmlns:a16="http://schemas.microsoft.com/office/drawing/2014/main" id="{CDC204F0-4327-4248-A3F0-191D606DEE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57" name="Freeform 41">
                <a:extLst>
                  <a:ext uri="{FF2B5EF4-FFF2-40B4-BE49-F238E27FC236}">
                    <a16:creationId xmlns:a16="http://schemas.microsoft.com/office/drawing/2014/main" id="{7777EF6A-3017-4087-86C1-80CBE22B5F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58" name="Freeform 42">
                <a:extLst>
                  <a:ext uri="{FF2B5EF4-FFF2-40B4-BE49-F238E27FC236}">
                    <a16:creationId xmlns:a16="http://schemas.microsoft.com/office/drawing/2014/main" id="{BEC72111-8602-40A1-9A06-DCCB201694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59" name="Freeform 43">
                <a:extLst>
                  <a:ext uri="{FF2B5EF4-FFF2-40B4-BE49-F238E27FC236}">
                    <a16:creationId xmlns:a16="http://schemas.microsoft.com/office/drawing/2014/main" id="{CF986B8E-B6E2-41F4-9758-F78C32379D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60" name="Freeform 44">
                <a:extLst>
                  <a:ext uri="{FF2B5EF4-FFF2-40B4-BE49-F238E27FC236}">
                    <a16:creationId xmlns:a16="http://schemas.microsoft.com/office/drawing/2014/main" id="{80BC1A95-169F-4DA7-A989-2060E4AF13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61" name="Freeform 45">
                <a:extLst>
                  <a:ext uri="{FF2B5EF4-FFF2-40B4-BE49-F238E27FC236}">
                    <a16:creationId xmlns:a16="http://schemas.microsoft.com/office/drawing/2014/main" id="{1243266D-EA4F-4C66-B709-8D62DEFAE0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62" name="Freeform 46">
                <a:extLst>
                  <a:ext uri="{FF2B5EF4-FFF2-40B4-BE49-F238E27FC236}">
                    <a16:creationId xmlns:a16="http://schemas.microsoft.com/office/drawing/2014/main" id="{EE86E338-AD15-4BCB-A870-BFD3B3E65F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63" name="Oval 47">
                <a:extLst>
                  <a:ext uri="{FF2B5EF4-FFF2-40B4-BE49-F238E27FC236}">
                    <a16:creationId xmlns:a16="http://schemas.microsoft.com/office/drawing/2014/main" id="{E5CDFEE5-0135-4DAD-A866-9DC09D71240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64" name="Oval 48">
                <a:extLst>
                  <a:ext uri="{FF2B5EF4-FFF2-40B4-BE49-F238E27FC236}">
                    <a16:creationId xmlns:a16="http://schemas.microsoft.com/office/drawing/2014/main" id="{30BF0666-C755-4B34-A672-AB99FC3C098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65" name="Oval 49">
                <a:extLst>
                  <a:ext uri="{FF2B5EF4-FFF2-40B4-BE49-F238E27FC236}">
                    <a16:creationId xmlns:a16="http://schemas.microsoft.com/office/drawing/2014/main" id="{7165D641-5784-4819-A3BA-0C24F94F312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66" name="Oval 50">
                <a:extLst>
                  <a:ext uri="{FF2B5EF4-FFF2-40B4-BE49-F238E27FC236}">
                    <a16:creationId xmlns:a16="http://schemas.microsoft.com/office/drawing/2014/main" id="{E2303A19-6F19-4E59-93FD-2B8B5763A3F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67" name="Oval 51">
                <a:extLst>
                  <a:ext uri="{FF2B5EF4-FFF2-40B4-BE49-F238E27FC236}">
                    <a16:creationId xmlns:a16="http://schemas.microsoft.com/office/drawing/2014/main" id="{EE6A38CF-2078-42FE-B8A3-E63C8F2B666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68" name="Oval 52">
                <a:extLst>
                  <a:ext uri="{FF2B5EF4-FFF2-40B4-BE49-F238E27FC236}">
                    <a16:creationId xmlns:a16="http://schemas.microsoft.com/office/drawing/2014/main" id="{824881EC-28C3-4360-8CE8-55F0CFFCAF4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269" name="Group 53">
              <a:extLst>
                <a:ext uri="{FF2B5EF4-FFF2-40B4-BE49-F238E27FC236}">
                  <a16:creationId xmlns:a16="http://schemas.microsoft.com/office/drawing/2014/main" id="{6E70CFB3-B3B8-4BF8-B2CC-3EB82704714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270" name="Freeform 54">
                <a:extLst>
                  <a:ext uri="{FF2B5EF4-FFF2-40B4-BE49-F238E27FC236}">
                    <a16:creationId xmlns:a16="http://schemas.microsoft.com/office/drawing/2014/main" id="{9191C9A3-2E29-4FA1-9C37-74F2D163BB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71" name="Freeform 55">
                <a:extLst>
                  <a:ext uri="{FF2B5EF4-FFF2-40B4-BE49-F238E27FC236}">
                    <a16:creationId xmlns:a16="http://schemas.microsoft.com/office/drawing/2014/main" id="{308BFC42-E528-4C26-83D5-D92889D7CD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72" name="Freeform 56">
                <a:extLst>
                  <a:ext uri="{FF2B5EF4-FFF2-40B4-BE49-F238E27FC236}">
                    <a16:creationId xmlns:a16="http://schemas.microsoft.com/office/drawing/2014/main" id="{CD35401F-24D4-4E02-AC5C-92FF1ED4A4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73" name="Freeform 57">
                <a:extLst>
                  <a:ext uri="{FF2B5EF4-FFF2-40B4-BE49-F238E27FC236}">
                    <a16:creationId xmlns:a16="http://schemas.microsoft.com/office/drawing/2014/main" id="{F8ED0CDF-AC43-4A68-8F29-9C93F25C87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74" name="Freeform 58">
                <a:extLst>
                  <a:ext uri="{FF2B5EF4-FFF2-40B4-BE49-F238E27FC236}">
                    <a16:creationId xmlns:a16="http://schemas.microsoft.com/office/drawing/2014/main" id="{8EE94D0A-3ECC-432F-A7FF-7752BE0736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75" name="Freeform 59">
                <a:extLst>
                  <a:ext uri="{FF2B5EF4-FFF2-40B4-BE49-F238E27FC236}">
                    <a16:creationId xmlns:a16="http://schemas.microsoft.com/office/drawing/2014/main" id="{DCD7545A-180D-4FF9-B89E-269C601D24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276" name="Freeform 60">
                <a:extLst>
                  <a:ext uri="{FF2B5EF4-FFF2-40B4-BE49-F238E27FC236}">
                    <a16:creationId xmlns:a16="http://schemas.microsoft.com/office/drawing/2014/main" id="{AD1A4812-6528-4D2A-9F69-119820B1864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9277" name="Group 61">
                <a:extLst>
                  <a:ext uri="{FF2B5EF4-FFF2-40B4-BE49-F238E27FC236}">
                    <a16:creationId xmlns:a16="http://schemas.microsoft.com/office/drawing/2014/main" id="{F024DFB5-33CE-4228-9EC0-A322193A5C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278" name="Oval 62">
                  <a:extLst>
                    <a:ext uri="{FF2B5EF4-FFF2-40B4-BE49-F238E27FC236}">
                      <a16:creationId xmlns:a16="http://schemas.microsoft.com/office/drawing/2014/main" id="{7A1D326A-022A-43F8-8F4F-516B45AE08B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279" name="Oval 63">
                  <a:extLst>
                    <a:ext uri="{FF2B5EF4-FFF2-40B4-BE49-F238E27FC236}">
                      <a16:creationId xmlns:a16="http://schemas.microsoft.com/office/drawing/2014/main" id="{F09CD864-D64D-4FB6-A7BC-108FFC05D85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280" name="Oval 64">
                  <a:extLst>
                    <a:ext uri="{FF2B5EF4-FFF2-40B4-BE49-F238E27FC236}">
                      <a16:creationId xmlns:a16="http://schemas.microsoft.com/office/drawing/2014/main" id="{F35DAE0C-0DDA-4AD9-BC0C-766171338B9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281" name="Oval 65">
                  <a:extLst>
                    <a:ext uri="{FF2B5EF4-FFF2-40B4-BE49-F238E27FC236}">
                      <a16:creationId xmlns:a16="http://schemas.microsoft.com/office/drawing/2014/main" id="{A6392F56-404D-4654-AC34-38C0986A21E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9282" name="Rectangle 66">
            <a:extLst>
              <a:ext uri="{FF2B5EF4-FFF2-40B4-BE49-F238E27FC236}">
                <a16:creationId xmlns:a16="http://schemas.microsoft.com/office/drawing/2014/main" id="{839EA2AB-2BF4-41C6-8308-73697A36B6A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9283" name="Rectangle 67">
            <a:extLst>
              <a:ext uri="{FF2B5EF4-FFF2-40B4-BE49-F238E27FC236}">
                <a16:creationId xmlns:a16="http://schemas.microsoft.com/office/drawing/2014/main" id="{7579523B-5440-48C7-A971-A4780266232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9284" name="Rectangle 68">
            <a:extLst>
              <a:ext uri="{FF2B5EF4-FFF2-40B4-BE49-F238E27FC236}">
                <a16:creationId xmlns:a16="http://schemas.microsoft.com/office/drawing/2014/main" id="{EC099390-1B35-4E98-997D-39B517DABA4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285" name="Rectangle 69">
            <a:extLst>
              <a:ext uri="{FF2B5EF4-FFF2-40B4-BE49-F238E27FC236}">
                <a16:creationId xmlns:a16="http://schemas.microsoft.com/office/drawing/2014/main" id="{A669A30D-04E7-46E6-997D-D0B733EE32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286" name="Rectangle 70">
            <a:extLst>
              <a:ext uri="{FF2B5EF4-FFF2-40B4-BE49-F238E27FC236}">
                <a16:creationId xmlns:a16="http://schemas.microsoft.com/office/drawing/2014/main" id="{630DF1D7-E7FA-4F84-BDFD-0E705EFF70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084C8A-BA8D-47C5-B42B-BDC45B619FE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28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2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2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2446D-649B-4E3A-A653-51EE75F9E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31120-09DE-4FD5-9207-E79A2FA61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66BDA-40EE-42F6-8595-D80728C94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11D79-A60A-46BA-9645-69CDF608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CAA87-4C87-43D0-AA6F-EF758379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5B3D5-E74D-46F4-A675-2D19FBB7D5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166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8AF669-3452-48D6-B59C-8FC3E52E1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08AE32-4991-4F86-9EA5-B418F33EA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9271A-7317-44DD-9547-CC666E19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B769D-974A-4C6C-B9CC-7876242F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57B24-9807-4DE2-984A-223E5B0D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05D0F-BFFE-43F8-BFFA-81672A20F3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277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87323-7D2D-4E32-9032-3DFA99D7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695E0-5F2F-43F3-B32F-694D42A03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915C3-5BC7-4A96-A51F-3CB11469C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E873B-7B54-49D7-B3C6-0B446D655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D561C-1960-4991-AAE0-00B7B1F0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F0E71-5282-4CA1-B2F7-ACD1092050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489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ADC8-C87A-43DC-B729-ED2EA0351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F37E7-A255-4BDB-9E4F-6CA1F071D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65D9A-EDBD-4BE7-B18A-91C0ED98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CA394-6DFD-49C2-9437-8BB7FCD2B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76DDA-BDC9-4DBD-A475-B9B7009A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F8D1D-5B6E-40CC-BA36-2B27F0564C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885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CDD0-B35F-444E-8A2F-08C72B171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624F-43C5-4DE0-9208-4F2CF0A1F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C711C-CC61-4236-BA82-D9841890F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8F590-683C-4429-AE10-E3F2B270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91657-1592-45CE-AADE-5BE52D2D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72A55-C6E8-49A8-AB02-4A416F06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21D3F-0EFF-4D86-8289-0D8D3A9AA8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921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29C21-E24E-4D8E-B5F5-05B3FE0B9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D7F42-A1B5-4B00-9025-3AF970199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6A1F3-6564-4619-8891-DA8EF9549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DF80A-994D-48FC-8DCB-D84173D26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731D06-BDA3-4799-9E13-B6A6623B3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C51180-7E2E-404F-8224-75A665AB4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00EFCF-CA53-4826-A99F-FA978195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4E2FF-1D32-4411-BDAD-F5B86DB6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BCB1-91D0-4AF2-8AF9-2755D3663F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689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D223-BF19-49A9-A358-0C809AF5D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3A6D9-575A-4D6D-BE19-542D14C39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E22FC-2A44-4860-B601-921357986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8CC52-1EF0-4060-A947-095C2B96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2FBD9-A1F1-44DC-9191-B6CEC9F7C8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763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106AA-7EB2-4BFE-AF73-66813B0F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1AEAF-6BA3-4219-8403-B876A7C3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9A194-DF75-4474-A208-014A96187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E1E5D-6868-4A14-8DF9-8399337C7F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907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A1CF6-FF45-41DB-8BCA-FE72B7E45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2CFD5-79EC-43A4-A887-B15DA5219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4F116-C65B-4745-8646-38F5E10EE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9568-7EAD-44CE-96D8-24191972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64974-B9D7-40A4-9906-6BF11707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B4E614-A2C4-4CCD-A4F2-327D4C03F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C096C-324B-49F1-90BA-50D235D95D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8043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6E322-3572-4E1E-A988-36F539EEB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BC644F-6E92-408F-8E3D-1E7D51AEC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11EAB-C2BB-4B01-89A0-9B19420A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8A383-9D0D-4699-9186-75ABAF369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F2775-9945-49DC-A1B3-DDFDCB8B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4A6D0-5AFA-40B1-905F-287E16B56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0FBE2-2BC3-48E7-918A-382F422C3B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285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>
            <a:extLst>
              <a:ext uri="{FF2B5EF4-FFF2-40B4-BE49-F238E27FC236}">
                <a16:creationId xmlns:a16="http://schemas.microsoft.com/office/drawing/2014/main" id="{20C631E0-FE06-47FC-9881-EC7D0D9F622E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id="{43C8A340-E992-4A3C-9AFA-6DDEFD6984F0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196" name="Freeform 4">
              <a:extLst>
                <a:ext uri="{FF2B5EF4-FFF2-40B4-BE49-F238E27FC236}">
                  <a16:creationId xmlns:a16="http://schemas.microsoft.com/office/drawing/2014/main" id="{87F8696C-F4FE-4542-90A3-19AF6C263F1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8197" name="Group 5">
              <a:extLst>
                <a:ext uri="{FF2B5EF4-FFF2-40B4-BE49-F238E27FC236}">
                  <a16:creationId xmlns:a16="http://schemas.microsoft.com/office/drawing/2014/main" id="{C3122728-1DDD-4B21-A676-A25890EF841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198" name="Oval 6">
                <a:extLst>
                  <a:ext uri="{FF2B5EF4-FFF2-40B4-BE49-F238E27FC236}">
                    <a16:creationId xmlns:a16="http://schemas.microsoft.com/office/drawing/2014/main" id="{EDBE1BC9-0754-4BEC-A1F4-9955815DA17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199" name="Oval 7">
                <a:extLst>
                  <a:ext uri="{FF2B5EF4-FFF2-40B4-BE49-F238E27FC236}">
                    <a16:creationId xmlns:a16="http://schemas.microsoft.com/office/drawing/2014/main" id="{FA02DFAB-FE16-4323-A6C3-88F1C2E2648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0" name="Oval 8">
                <a:extLst>
                  <a:ext uri="{FF2B5EF4-FFF2-40B4-BE49-F238E27FC236}">
                    <a16:creationId xmlns:a16="http://schemas.microsoft.com/office/drawing/2014/main" id="{6185D1FC-1A1C-4AEC-BD24-8400D3A2F99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1" name="Oval 9">
                <a:extLst>
                  <a:ext uri="{FF2B5EF4-FFF2-40B4-BE49-F238E27FC236}">
                    <a16:creationId xmlns:a16="http://schemas.microsoft.com/office/drawing/2014/main" id="{8DE9D86A-C07E-4C5B-86D6-7DAC2031A2C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2" name="Oval 10">
                <a:extLst>
                  <a:ext uri="{FF2B5EF4-FFF2-40B4-BE49-F238E27FC236}">
                    <a16:creationId xmlns:a16="http://schemas.microsoft.com/office/drawing/2014/main" id="{150392FF-2608-4352-A16D-81C8E2FA2CF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3" name="Freeform 11">
                <a:extLst>
                  <a:ext uri="{FF2B5EF4-FFF2-40B4-BE49-F238E27FC236}">
                    <a16:creationId xmlns:a16="http://schemas.microsoft.com/office/drawing/2014/main" id="{2888CE33-1D32-49C0-9450-17B63600CB0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4" name="Freeform 12">
                <a:extLst>
                  <a:ext uri="{FF2B5EF4-FFF2-40B4-BE49-F238E27FC236}">
                    <a16:creationId xmlns:a16="http://schemas.microsoft.com/office/drawing/2014/main" id="{0AD6B89F-F22A-44C7-9E64-DCB1BB0F57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5" name="Freeform 13">
                <a:extLst>
                  <a:ext uri="{FF2B5EF4-FFF2-40B4-BE49-F238E27FC236}">
                    <a16:creationId xmlns:a16="http://schemas.microsoft.com/office/drawing/2014/main" id="{D0984C13-E355-4AEC-B19F-91BB6320AF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6" name="Freeform 14">
                <a:extLst>
                  <a:ext uri="{FF2B5EF4-FFF2-40B4-BE49-F238E27FC236}">
                    <a16:creationId xmlns:a16="http://schemas.microsoft.com/office/drawing/2014/main" id="{8C074CCB-BCD3-407F-AF55-5D9657E02F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7" name="Freeform 15">
                <a:extLst>
                  <a:ext uri="{FF2B5EF4-FFF2-40B4-BE49-F238E27FC236}">
                    <a16:creationId xmlns:a16="http://schemas.microsoft.com/office/drawing/2014/main" id="{8DD81B5C-B52A-407E-AB30-CF95FA90FD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08" name="Oval 16">
                <a:extLst>
                  <a:ext uri="{FF2B5EF4-FFF2-40B4-BE49-F238E27FC236}">
                    <a16:creationId xmlns:a16="http://schemas.microsoft.com/office/drawing/2014/main" id="{45D46BB3-FD6E-4CC5-9B85-A9F85E004CC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8209" name="Group 17">
              <a:extLst>
                <a:ext uri="{FF2B5EF4-FFF2-40B4-BE49-F238E27FC236}">
                  <a16:creationId xmlns:a16="http://schemas.microsoft.com/office/drawing/2014/main" id="{780B757C-47FE-4542-888E-73EE09EE18C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210" name="Oval 18">
                <a:extLst>
                  <a:ext uri="{FF2B5EF4-FFF2-40B4-BE49-F238E27FC236}">
                    <a16:creationId xmlns:a16="http://schemas.microsoft.com/office/drawing/2014/main" id="{27F55FC0-120F-405E-86E9-2DD310C15C7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1" name="Oval 19">
                <a:extLst>
                  <a:ext uri="{FF2B5EF4-FFF2-40B4-BE49-F238E27FC236}">
                    <a16:creationId xmlns:a16="http://schemas.microsoft.com/office/drawing/2014/main" id="{912AB908-EC7E-4344-B4D5-2C61892AE5B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2" name="Oval 20">
                <a:extLst>
                  <a:ext uri="{FF2B5EF4-FFF2-40B4-BE49-F238E27FC236}">
                    <a16:creationId xmlns:a16="http://schemas.microsoft.com/office/drawing/2014/main" id="{12915136-A48E-473A-BADC-F014D6FC089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3" name="Oval 21">
                <a:extLst>
                  <a:ext uri="{FF2B5EF4-FFF2-40B4-BE49-F238E27FC236}">
                    <a16:creationId xmlns:a16="http://schemas.microsoft.com/office/drawing/2014/main" id="{74F5DB5C-03E1-483C-80E7-E83107AB766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4" name="Oval 22">
                <a:extLst>
                  <a:ext uri="{FF2B5EF4-FFF2-40B4-BE49-F238E27FC236}">
                    <a16:creationId xmlns:a16="http://schemas.microsoft.com/office/drawing/2014/main" id="{A1B7D7C6-C6B6-49CB-A0EC-F04C2444473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5" name="Oval 23">
                <a:extLst>
                  <a:ext uri="{FF2B5EF4-FFF2-40B4-BE49-F238E27FC236}">
                    <a16:creationId xmlns:a16="http://schemas.microsoft.com/office/drawing/2014/main" id="{49323E04-CAB5-484E-ABE4-B669BEA6B61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6" name="Oval 24">
                <a:extLst>
                  <a:ext uri="{FF2B5EF4-FFF2-40B4-BE49-F238E27FC236}">
                    <a16:creationId xmlns:a16="http://schemas.microsoft.com/office/drawing/2014/main" id="{BDBA37AE-CB99-4338-BCA4-0DFEEFCBA9B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7" name="Oval 25">
                <a:extLst>
                  <a:ext uri="{FF2B5EF4-FFF2-40B4-BE49-F238E27FC236}">
                    <a16:creationId xmlns:a16="http://schemas.microsoft.com/office/drawing/2014/main" id="{C1A8FC52-46DB-4C19-8B50-B87E302D853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8" name="Freeform 26">
                <a:extLst>
                  <a:ext uri="{FF2B5EF4-FFF2-40B4-BE49-F238E27FC236}">
                    <a16:creationId xmlns:a16="http://schemas.microsoft.com/office/drawing/2014/main" id="{D4C2C078-01A0-4A05-B277-17E9C2495F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19" name="Freeform 27">
                <a:extLst>
                  <a:ext uri="{FF2B5EF4-FFF2-40B4-BE49-F238E27FC236}">
                    <a16:creationId xmlns:a16="http://schemas.microsoft.com/office/drawing/2014/main" id="{D8A07A07-384A-426A-B69A-B2E60B8442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20" name="Freeform 28">
                <a:extLst>
                  <a:ext uri="{FF2B5EF4-FFF2-40B4-BE49-F238E27FC236}">
                    <a16:creationId xmlns:a16="http://schemas.microsoft.com/office/drawing/2014/main" id="{89250A75-7371-48C8-B146-8A9105D920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21" name="Freeform 29">
                <a:extLst>
                  <a:ext uri="{FF2B5EF4-FFF2-40B4-BE49-F238E27FC236}">
                    <a16:creationId xmlns:a16="http://schemas.microsoft.com/office/drawing/2014/main" id="{B674D9D7-EF21-4723-ACE9-6A548A7B1B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22" name="Freeform 30">
                <a:extLst>
                  <a:ext uri="{FF2B5EF4-FFF2-40B4-BE49-F238E27FC236}">
                    <a16:creationId xmlns:a16="http://schemas.microsoft.com/office/drawing/2014/main" id="{E4444982-F2B1-418B-9110-AE650140A7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23" name="Freeform 31">
                <a:extLst>
                  <a:ext uri="{FF2B5EF4-FFF2-40B4-BE49-F238E27FC236}">
                    <a16:creationId xmlns:a16="http://schemas.microsoft.com/office/drawing/2014/main" id="{C3A5EECF-7ADF-4C1F-B920-4C9AE60D20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24" name="Freeform 32">
                <a:extLst>
                  <a:ext uri="{FF2B5EF4-FFF2-40B4-BE49-F238E27FC236}">
                    <a16:creationId xmlns:a16="http://schemas.microsoft.com/office/drawing/2014/main" id="{9349AA4D-F654-4591-B641-9E58DA711F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25" name="Freeform 33">
                <a:extLst>
                  <a:ext uri="{FF2B5EF4-FFF2-40B4-BE49-F238E27FC236}">
                    <a16:creationId xmlns:a16="http://schemas.microsoft.com/office/drawing/2014/main" id="{17CAE69F-1DCB-46EE-8FC8-AD845EA3E0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26" name="Freeform 34">
                <a:extLst>
                  <a:ext uri="{FF2B5EF4-FFF2-40B4-BE49-F238E27FC236}">
                    <a16:creationId xmlns:a16="http://schemas.microsoft.com/office/drawing/2014/main" id="{850B66CA-B088-4C07-A1FE-0433997E2A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27" name="Freeform 35">
                <a:extLst>
                  <a:ext uri="{FF2B5EF4-FFF2-40B4-BE49-F238E27FC236}">
                    <a16:creationId xmlns:a16="http://schemas.microsoft.com/office/drawing/2014/main" id="{CEAEBD63-CBD0-4D56-9B7B-0930A62613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8228" name="Group 36">
              <a:extLst>
                <a:ext uri="{FF2B5EF4-FFF2-40B4-BE49-F238E27FC236}">
                  <a16:creationId xmlns:a16="http://schemas.microsoft.com/office/drawing/2014/main" id="{14C44A34-4A50-4D29-A5D1-62753DFD491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229" name="Freeform 37">
                <a:extLst>
                  <a:ext uri="{FF2B5EF4-FFF2-40B4-BE49-F238E27FC236}">
                    <a16:creationId xmlns:a16="http://schemas.microsoft.com/office/drawing/2014/main" id="{70E68559-428F-4651-9330-9599B619AC1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30" name="Freeform 38">
                <a:extLst>
                  <a:ext uri="{FF2B5EF4-FFF2-40B4-BE49-F238E27FC236}">
                    <a16:creationId xmlns:a16="http://schemas.microsoft.com/office/drawing/2014/main" id="{21E5399B-95F6-4BC0-A1B3-F432BEE023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31" name="Freeform 39">
                <a:extLst>
                  <a:ext uri="{FF2B5EF4-FFF2-40B4-BE49-F238E27FC236}">
                    <a16:creationId xmlns:a16="http://schemas.microsoft.com/office/drawing/2014/main" id="{4FD3D2BC-913E-4B4E-A7DE-BEDA4CD60A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32" name="Freeform 40">
                <a:extLst>
                  <a:ext uri="{FF2B5EF4-FFF2-40B4-BE49-F238E27FC236}">
                    <a16:creationId xmlns:a16="http://schemas.microsoft.com/office/drawing/2014/main" id="{0830C1C4-5BF9-415A-9E1D-292F92E70A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33" name="Freeform 41">
                <a:extLst>
                  <a:ext uri="{FF2B5EF4-FFF2-40B4-BE49-F238E27FC236}">
                    <a16:creationId xmlns:a16="http://schemas.microsoft.com/office/drawing/2014/main" id="{0296B810-0F1D-4151-AB6F-08CBB8F424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34" name="Freeform 42">
                <a:extLst>
                  <a:ext uri="{FF2B5EF4-FFF2-40B4-BE49-F238E27FC236}">
                    <a16:creationId xmlns:a16="http://schemas.microsoft.com/office/drawing/2014/main" id="{97C6DBF3-D8D6-49BA-B310-76E9D8DDDE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35" name="Freeform 43">
                <a:extLst>
                  <a:ext uri="{FF2B5EF4-FFF2-40B4-BE49-F238E27FC236}">
                    <a16:creationId xmlns:a16="http://schemas.microsoft.com/office/drawing/2014/main" id="{65F4013F-EA1C-4052-8DA6-FFD6372116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36" name="Freeform 44">
                <a:extLst>
                  <a:ext uri="{FF2B5EF4-FFF2-40B4-BE49-F238E27FC236}">
                    <a16:creationId xmlns:a16="http://schemas.microsoft.com/office/drawing/2014/main" id="{4C3AFDD9-BBAD-42B8-AFE3-A4B8489311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37" name="Freeform 45">
                <a:extLst>
                  <a:ext uri="{FF2B5EF4-FFF2-40B4-BE49-F238E27FC236}">
                    <a16:creationId xmlns:a16="http://schemas.microsoft.com/office/drawing/2014/main" id="{8FF4D16A-8753-4559-B745-790B5B067E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38" name="Freeform 46">
                <a:extLst>
                  <a:ext uri="{FF2B5EF4-FFF2-40B4-BE49-F238E27FC236}">
                    <a16:creationId xmlns:a16="http://schemas.microsoft.com/office/drawing/2014/main" id="{86632A88-7B65-4151-A0DF-274244770D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39" name="Freeform 47">
                <a:extLst>
                  <a:ext uri="{FF2B5EF4-FFF2-40B4-BE49-F238E27FC236}">
                    <a16:creationId xmlns:a16="http://schemas.microsoft.com/office/drawing/2014/main" id="{C6E8AAFD-A0DD-4AA3-88E4-6FFAF0DFDF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40" name="Oval 48">
                <a:extLst>
                  <a:ext uri="{FF2B5EF4-FFF2-40B4-BE49-F238E27FC236}">
                    <a16:creationId xmlns:a16="http://schemas.microsoft.com/office/drawing/2014/main" id="{AB6A230B-1CE4-4E48-BBED-8AFAAB77577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41" name="Oval 49">
                <a:extLst>
                  <a:ext uri="{FF2B5EF4-FFF2-40B4-BE49-F238E27FC236}">
                    <a16:creationId xmlns:a16="http://schemas.microsoft.com/office/drawing/2014/main" id="{689A0A93-2FC3-42E4-91D7-4D801CCA6E4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42" name="Oval 50">
                <a:extLst>
                  <a:ext uri="{FF2B5EF4-FFF2-40B4-BE49-F238E27FC236}">
                    <a16:creationId xmlns:a16="http://schemas.microsoft.com/office/drawing/2014/main" id="{BD73877C-198A-4697-BA7A-1F7763DCE0A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43" name="Oval 51">
                <a:extLst>
                  <a:ext uri="{FF2B5EF4-FFF2-40B4-BE49-F238E27FC236}">
                    <a16:creationId xmlns:a16="http://schemas.microsoft.com/office/drawing/2014/main" id="{2506F9B0-F762-4AED-9817-B7150520FD2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44" name="Oval 52">
                <a:extLst>
                  <a:ext uri="{FF2B5EF4-FFF2-40B4-BE49-F238E27FC236}">
                    <a16:creationId xmlns:a16="http://schemas.microsoft.com/office/drawing/2014/main" id="{0AEC41AD-3F7E-4676-96E6-864A0C06A8B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45" name="Oval 53">
                <a:extLst>
                  <a:ext uri="{FF2B5EF4-FFF2-40B4-BE49-F238E27FC236}">
                    <a16:creationId xmlns:a16="http://schemas.microsoft.com/office/drawing/2014/main" id="{C3D00390-0E70-4AB1-A3BC-2FBB6AC836F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8246" name="Group 54">
              <a:extLst>
                <a:ext uri="{FF2B5EF4-FFF2-40B4-BE49-F238E27FC236}">
                  <a16:creationId xmlns:a16="http://schemas.microsoft.com/office/drawing/2014/main" id="{F27661FD-EFB6-42B1-8B99-159DDFA31E1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247" name="Freeform 55">
                <a:extLst>
                  <a:ext uri="{FF2B5EF4-FFF2-40B4-BE49-F238E27FC236}">
                    <a16:creationId xmlns:a16="http://schemas.microsoft.com/office/drawing/2014/main" id="{184045DF-5742-42A7-8A4B-359216B75E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48" name="Freeform 56">
                <a:extLst>
                  <a:ext uri="{FF2B5EF4-FFF2-40B4-BE49-F238E27FC236}">
                    <a16:creationId xmlns:a16="http://schemas.microsoft.com/office/drawing/2014/main" id="{DAE36833-94C5-428E-B26A-3E45FEDE89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49" name="Freeform 57">
                <a:extLst>
                  <a:ext uri="{FF2B5EF4-FFF2-40B4-BE49-F238E27FC236}">
                    <a16:creationId xmlns:a16="http://schemas.microsoft.com/office/drawing/2014/main" id="{5CF3E6B3-C4D3-41B1-AE9A-2351F841C9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50" name="Freeform 58">
                <a:extLst>
                  <a:ext uri="{FF2B5EF4-FFF2-40B4-BE49-F238E27FC236}">
                    <a16:creationId xmlns:a16="http://schemas.microsoft.com/office/drawing/2014/main" id="{9559ED8A-096E-4572-A3BB-CEA6249A17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51" name="Freeform 59">
                <a:extLst>
                  <a:ext uri="{FF2B5EF4-FFF2-40B4-BE49-F238E27FC236}">
                    <a16:creationId xmlns:a16="http://schemas.microsoft.com/office/drawing/2014/main" id="{D766E902-0424-4BA0-A688-30510C1777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52" name="Freeform 60">
                <a:extLst>
                  <a:ext uri="{FF2B5EF4-FFF2-40B4-BE49-F238E27FC236}">
                    <a16:creationId xmlns:a16="http://schemas.microsoft.com/office/drawing/2014/main" id="{5102894D-E3A2-4BCD-9B64-270E1164DE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253" name="Freeform 61">
                <a:extLst>
                  <a:ext uri="{FF2B5EF4-FFF2-40B4-BE49-F238E27FC236}">
                    <a16:creationId xmlns:a16="http://schemas.microsoft.com/office/drawing/2014/main" id="{BE592ADB-9949-4E15-9763-FF65A704582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8254" name="Group 62">
                <a:extLst>
                  <a:ext uri="{FF2B5EF4-FFF2-40B4-BE49-F238E27FC236}">
                    <a16:creationId xmlns:a16="http://schemas.microsoft.com/office/drawing/2014/main" id="{63AFECAF-FC58-4DF7-AF6F-42839CACB8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255" name="Oval 63">
                  <a:extLst>
                    <a:ext uri="{FF2B5EF4-FFF2-40B4-BE49-F238E27FC236}">
                      <a16:creationId xmlns:a16="http://schemas.microsoft.com/office/drawing/2014/main" id="{B6182EFA-FDB0-4DDD-9E1A-4E6C218ECD3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8256" name="Oval 64">
                  <a:extLst>
                    <a:ext uri="{FF2B5EF4-FFF2-40B4-BE49-F238E27FC236}">
                      <a16:creationId xmlns:a16="http://schemas.microsoft.com/office/drawing/2014/main" id="{F8A7DDBE-240D-46DD-90E4-D2B9000AA58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8257" name="Oval 65">
                  <a:extLst>
                    <a:ext uri="{FF2B5EF4-FFF2-40B4-BE49-F238E27FC236}">
                      <a16:creationId xmlns:a16="http://schemas.microsoft.com/office/drawing/2014/main" id="{32813A70-E724-4F32-8523-71A08441D66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8258" name="Oval 66">
                  <a:extLst>
                    <a:ext uri="{FF2B5EF4-FFF2-40B4-BE49-F238E27FC236}">
                      <a16:creationId xmlns:a16="http://schemas.microsoft.com/office/drawing/2014/main" id="{A904C725-232A-446C-B773-B8A3168C979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8259" name="Rectangle 67">
            <a:extLst>
              <a:ext uri="{FF2B5EF4-FFF2-40B4-BE49-F238E27FC236}">
                <a16:creationId xmlns:a16="http://schemas.microsoft.com/office/drawing/2014/main" id="{A871530A-BDDE-4A88-BE06-B747B0EED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8260" name="Rectangle 68">
            <a:extLst>
              <a:ext uri="{FF2B5EF4-FFF2-40B4-BE49-F238E27FC236}">
                <a16:creationId xmlns:a16="http://schemas.microsoft.com/office/drawing/2014/main" id="{C34C380D-B807-41AC-8925-7011008BC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8261" name="Rectangle 69">
            <a:extLst>
              <a:ext uri="{FF2B5EF4-FFF2-40B4-BE49-F238E27FC236}">
                <a16:creationId xmlns:a16="http://schemas.microsoft.com/office/drawing/2014/main" id="{040FA70C-6ED0-46C7-AE34-6B9F058D7D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8262" name="Rectangle 70">
            <a:extLst>
              <a:ext uri="{FF2B5EF4-FFF2-40B4-BE49-F238E27FC236}">
                <a16:creationId xmlns:a16="http://schemas.microsoft.com/office/drawing/2014/main" id="{9C823965-DF36-4CB3-AB8D-ECD9041630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8263" name="Rectangle 71">
            <a:extLst>
              <a:ext uri="{FF2B5EF4-FFF2-40B4-BE49-F238E27FC236}">
                <a16:creationId xmlns:a16="http://schemas.microsoft.com/office/drawing/2014/main" id="{233B9CAC-7184-4661-89DF-F94364202A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DC95512-24EF-4FD2-A0D2-1E1FEE4B091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0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26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2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2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26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2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2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26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2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2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26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2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2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26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2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2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297299-5A67-4D11-9A1F-1A8AF60EC5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44675"/>
            <a:ext cx="7772400" cy="1470025"/>
          </a:xfrm>
        </p:spPr>
        <p:txBody>
          <a:bodyPr/>
          <a:lstStyle/>
          <a:p>
            <a:r>
              <a:rPr lang="sl-SI" altLang="sl-SI">
                <a:solidFill>
                  <a:srgbClr val="FFFF99"/>
                </a:solidFill>
              </a:rPr>
              <a:t>Sofokles: Antigona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3E42DBE-5215-41DE-B8D9-E77CA00C2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Življenje in delo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3673E1A-90C5-4D7C-AB32-AA44D1785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r>
              <a:rPr lang="sl-SI" altLang="sl-SI"/>
              <a:t>okoli 410</a:t>
            </a:r>
          </a:p>
          <a:p>
            <a:r>
              <a:rPr lang="sl-SI" altLang="sl-SI"/>
              <a:t>uprizoritev Elektre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FE02070-CB82-467D-8D02-0CF4B8E1B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Življenje in delo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73276918-3AEB-4657-9170-A5AF87FD0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492375"/>
            <a:ext cx="8229600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sl-SI" altLang="sl-SI"/>
              <a:t>406-406 pr. Kr.</a:t>
            </a:r>
          </a:p>
          <a:p>
            <a:r>
              <a:rPr lang="sl-SI" altLang="sl-SI"/>
              <a:t>umre v Atenah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49DA54E-8D6E-4610-86F0-B5875675F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11A3F21-98D0-40AC-A50A-D985E834F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r>
              <a:rPr lang="sl-SI" altLang="sl-SI"/>
              <a:t>Sofokles velja za prvega klasika grške tragedije, ker je združil dovršeno dramsko oblikovanje z novo osvetljitvijo osrednjih verskih, moralnih in tudi političnih vprašanj pomembnih za Atene v 5. stol. (kralj Ojdip in Antigona)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F3A6084-C78E-475B-A3CA-B3784CBC0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Antigona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2482AD1-2B7A-40D9-948B-F88CCEDC2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tragedija o uporu Ojdipove hčerke Antigone zoper Kreonovo zapoved, da nihče ne sme pokopati njenega brata Polinejka</a:t>
            </a:r>
          </a:p>
          <a:p>
            <a:pPr>
              <a:lnSpc>
                <a:spcPct val="90000"/>
              </a:lnSpc>
            </a:pPr>
            <a:r>
              <a:rPr lang="sl-SI" altLang="sl-SI"/>
              <a:t>v središču igre je konflikt med Antigono (upor opravičuje z zapovedmi religije,na kateri temelji družinsko pravo) in Kreonom, ki se sklicuje na moč in pravo posvetne države, da odloča o usodi podložnikov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1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520C622-3207-45EE-87C6-CE2CB4404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Antigona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5BDFAA8-327A-4008-8722-63ACBFB12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29600" cy="3933825"/>
          </a:xfrm>
        </p:spPr>
        <p:txBody>
          <a:bodyPr/>
          <a:lstStyle/>
          <a:p>
            <a:r>
              <a:rPr lang="sl-SI" altLang="sl-SI"/>
              <a:t>Antigona mora na Kreonov ukaz umreti, vendar tudi njega zadane božja kazen, ko gresta za Antigono v smrt njegov sin Hajmon in žena Evridika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8D9A3F2-5B5E-4BBB-9952-06D61D950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Dramska tehnika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8C38C3E-B01D-47CC-9887-D6EC0E74A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v Antigona je sintetična (Kralj Ojdip analitična) </a:t>
            </a:r>
          </a:p>
          <a:p>
            <a:pPr>
              <a:lnSpc>
                <a:spcPct val="90000"/>
              </a:lnSpc>
            </a:pPr>
            <a:r>
              <a:rPr lang="sl-SI" altLang="sl-SI"/>
              <a:t>vsebuje vse stopnje dogajanja, iz katerih je morala biti zgrajena klasična tragedija to so: 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zasnutek dejanja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zaplet v obliki spopada med nasprotnimi si junaki 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vrh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razplet, ki nazadnje pripelje do katastrofe   (smrt ali ponižanje enega od junakov)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20182BF-8A81-4595-B1F2-347FB468E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Antigona danes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6EA9FE6-EDAD-4FD7-83D9-235655AFA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drama je še zmeraj aktualna, ker se vprašanje, ki ga postavlja Sofokles v svoji igri, dotika svobode posameznika v sodobni državi in njegovih pravic, da živi po svoji vesti, verskem, moralnem ali kulturnem prepričanju, skladno s svojo nacionalno, kulturno tradicijo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BCADCB8-7B11-4FE5-B259-F4396A723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Antična dramatika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6527C0B-4372-470D-BECC-0477A327E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Pomen za Evropo: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Grki in Rimljani so postavili temelje evropski dramatiki in gledališču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v srednjem veku Evropa izgubi stik z antično dramsko tradicijo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v humanizmu in renesansi se spet vrne k dramskima zvrstema iz antike (tragediji in komediji)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te dve zvrsti sta do danes ostali zgled najvišje razvite dramatike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F553504-ADFE-4324-AD63-071580039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Značilnosti antične dramatike in gledališča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4BA3A72-ED34-477F-9A10-792A3F82F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nastanek je povezan z verstvom (obredi v čast Dionizu)</a:t>
            </a:r>
          </a:p>
          <a:p>
            <a:r>
              <a:rPr lang="sl-SI" altLang="sl-SI"/>
              <a:t>grške in rimske igre so uprizarjali na prostem, zato ji je lahko spremljalo številno občinstvo</a:t>
            </a:r>
          </a:p>
          <a:p>
            <a:r>
              <a:rPr lang="sl-SI" altLang="sl-SI"/>
              <a:t>v pretežnem delu antične dramatike nastopa zbor (poje in pleše) predvsem pri tragediji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771D72A-7F06-4690-B6B4-995B2E90B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Antična tragedija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C08E84E-B23E-4394-B71E-DEF0B51C2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pod tragedijo so Grki razumeli resnobno igro o mitičnih junakih, katerih zgodbe so se ohranile v bajkah, pripovedkah in epih</a:t>
            </a:r>
          </a:p>
          <a:p>
            <a:r>
              <a:rPr lang="sl-SI" altLang="sl-SI"/>
              <a:t>na oder so postavljali pretresljive dogodke, večidel z žalostnim izidom (pogost konec s smrtjo)</a:t>
            </a:r>
          </a:p>
          <a:p>
            <a:r>
              <a:rPr lang="sl-SI" altLang="sl-SI"/>
              <a:t>gledalec naj bi občutil notranje očiščenje ali katarzo</a:t>
            </a:r>
          </a:p>
          <a:p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F1781DB-C560-4C09-A87F-B7886FFE4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Življenje in delo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D3959DF-33AA-4F03-B360-E91200FA3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2120900"/>
          </a:xfrm>
        </p:spPr>
        <p:txBody>
          <a:bodyPr/>
          <a:lstStyle/>
          <a:p>
            <a:r>
              <a:rPr lang="sl-SI" altLang="sl-SI"/>
              <a:t>497-496 pr. Kr.	</a:t>
            </a:r>
          </a:p>
          <a:p>
            <a:r>
              <a:rPr lang="sl-SI" altLang="sl-SI"/>
              <a:t>Sofokles se rodi v plemeniti družini blizu Aten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9D24482-80BB-47C6-B0F9-CB4B913DF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Življenje in delo                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10BEB3-A28C-4E78-8F7C-88BCA8465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r>
              <a:rPr lang="sl-SI" altLang="sl-SI"/>
              <a:t>469</a:t>
            </a:r>
          </a:p>
          <a:p>
            <a:r>
              <a:rPr lang="sl-SI" altLang="sl-SI"/>
              <a:t>v tem letu opravlja pomembne vojaške, kasneje tudi politične in verske funkcije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F23F376-9A6F-414F-A3D4-52E7BD0D1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Življenje in delo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F634C3E-3E3D-4A99-A94B-1F763119E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r>
              <a:rPr lang="sl-SI" altLang="sl-SI"/>
              <a:t>468</a:t>
            </a:r>
          </a:p>
          <a:p>
            <a:r>
              <a:rPr lang="sl-SI" altLang="sl-SI"/>
              <a:t>prvič prejme prvo nagredo v tekmovanju za najboljšo tragedijo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84C2829-4902-4E67-89A5-F497A8D67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Življenje in delo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3E9643E-12D7-4664-8D56-BABA4E7E4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r>
              <a:rPr lang="sl-SI" altLang="sl-SI"/>
              <a:t>441</a:t>
            </a:r>
          </a:p>
          <a:p>
            <a:r>
              <a:rPr lang="sl-SI" altLang="sl-SI"/>
              <a:t>uprizoritev Antigone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7055C40-C2EA-440A-9B38-4ABC897AA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Življenje in delo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19C8719-B7DF-4686-923D-5CAD7B331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r>
              <a:rPr lang="sl-SI" altLang="sl-SI"/>
              <a:t>okoli 430</a:t>
            </a:r>
          </a:p>
          <a:p>
            <a:r>
              <a:rPr lang="sl-SI" altLang="sl-SI"/>
              <a:t>uprizoritev Kralja Ojdipa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0</TotalTime>
  <Words>449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Ripple</vt:lpstr>
      <vt:lpstr>Sofokles: Antigona</vt:lpstr>
      <vt:lpstr>Antična dramatika</vt:lpstr>
      <vt:lpstr>Značilnosti antične dramatike in gledališča</vt:lpstr>
      <vt:lpstr>Antična tragedija</vt:lpstr>
      <vt:lpstr>Življenje in delo</vt:lpstr>
      <vt:lpstr>Življenje in delo                 </vt:lpstr>
      <vt:lpstr>Življenje in delo</vt:lpstr>
      <vt:lpstr>Življenje in delo</vt:lpstr>
      <vt:lpstr>Življenje in delo</vt:lpstr>
      <vt:lpstr>Življenje in delo</vt:lpstr>
      <vt:lpstr>Življenje in delo</vt:lpstr>
      <vt:lpstr>PowerPoint Presentation</vt:lpstr>
      <vt:lpstr>Antigona</vt:lpstr>
      <vt:lpstr>Antigona</vt:lpstr>
      <vt:lpstr>Dramska tehnika</vt:lpstr>
      <vt:lpstr>Antigona danes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2019-06-03T09:09:10Z</dcterms:created>
  <dcterms:modified xsi:type="dcterms:W3CDTF">2019-06-03T09:09:10Z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