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6" r:id="rId2"/>
    <p:sldId id="258" r:id="rId3"/>
    <p:sldId id="257" r:id="rId4"/>
    <p:sldId id="259" r:id="rId5"/>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FF29"/>
    <a:srgbClr val="FC29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264" autoAdjust="0"/>
    <p:restoredTop sz="86885" autoAdjust="0"/>
  </p:normalViewPr>
  <p:slideViewPr>
    <p:cSldViewPr>
      <p:cViewPr varScale="1">
        <p:scale>
          <a:sx n="54" d="100"/>
          <a:sy n="54" d="100"/>
        </p:scale>
        <p:origin x="-13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8" name="Naslov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sl-SI"/>
              <a:t>Kliknite, če želite urediti slog naslova matrice</a:t>
            </a:r>
            <a:endParaRPr lang="en-US"/>
          </a:p>
        </p:txBody>
      </p:sp>
      <p:sp>
        <p:nvSpPr>
          <p:cNvPr id="9" name="Podnaslov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4" name="Ograda datuma 13">
            <a:extLst>
              <a:ext uri="{FF2B5EF4-FFF2-40B4-BE49-F238E27FC236}">
                <a16:creationId xmlns:a16="http://schemas.microsoft.com/office/drawing/2014/main" id="{F8F4D957-4F70-4C53-879D-40B6498380E7}"/>
              </a:ext>
            </a:extLst>
          </p:cNvPr>
          <p:cNvSpPr>
            <a:spLocks noGrp="1"/>
          </p:cNvSpPr>
          <p:nvPr>
            <p:ph type="dt" sz="half" idx="10"/>
          </p:nvPr>
        </p:nvSpPr>
        <p:spPr/>
        <p:txBody>
          <a:bodyPr/>
          <a:lstStyle>
            <a:lvl1pPr>
              <a:defRPr/>
            </a:lvl1pPr>
          </a:lstStyle>
          <a:p>
            <a:pPr>
              <a:defRPr/>
            </a:pPr>
            <a:fld id="{C11BFC77-B837-406B-86FA-A19DE1A817A5}" type="datetimeFigureOut">
              <a:rPr lang="sl-SI"/>
              <a:pPr>
                <a:defRPr/>
              </a:pPr>
              <a:t>3. 06. 2019</a:t>
            </a:fld>
            <a:endParaRPr lang="sl-SI"/>
          </a:p>
        </p:txBody>
      </p:sp>
      <p:sp>
        <p:nvSpPr>
          <p:cNvPr id="5" name="Ograda noge 2">
            <a:extLst>
              <a:ext uri="{FF2B5EF4-FFF2-40B4-BE49-F238E27FC236}">
                <a16:creationId xmlns:a16="http://schemas.microsoft.com/office/drawing/2014/main" id="{7B8F38CF-35D2-4B1F-8AC0-3D725CB3CC24}"/>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906A4C58-97BE-4D9D-B223-98BA02471C4E}"/>
              </a:ext>
            </a:extLst>
          </p:cNvPr>
          <p:cNvSpPr>
            <a:spLocks noGrp="1"/>
          </p:cNvSpPr>
          <p:nvPr>
            <p:ph type="sldNum" sz="quarter" idx="12"/>
          </p:nvPr>
        </p:nvSpPr>
        <p:spPr/>
        <p:txBody>
          <a:bodyPr/>
          <a:lstStyle>
            <a:lvl1pPr>
              <a:defRPr/>
            </a:lvl1pPr>
          </a:lstStyle>
          <a:p>
            <a:fld id="{3B0FF06C-0627-4C17-9E26-4D2D0045FE99}" type="slidenum">
              <a:rPr lang="sl-SI" altLang="sl-SI"/>
              <a:pPr/>
              <a:t>‹#›</a:t>
            </a:fld>
            <a:endParaRPr lang="sl-SI" altLang="sl-SI"/>
          </a:p>
        </p:txBody>
      </p:sp>
    </p:spTree>
    <p:extLst>
      <p:ext uri="{BB962C8B-B14F-4D97-AF65-F5344CB8AC3E}">
        <p14:creationId xmlns:p14="http://schemas.microsoft.com/office/powerpoint/2010/main" val="3384947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995F551E-9E93-4A3B-9482-03D58369F8AD}"/>
              </a:ext>
            </a:extLst>
          </p:cNvPr>
          <p:cNvSpPr>
            <a:spLocks noGrp="1"/>
          </p:cNvSpPr>
          <p:nvPr>
            <p:ph type="dt" sz="half" idx="10"/>
          </p:nvPr>
        </p:nvSpPr>
        <p:spPr/>
        <p:txBody>
          <a:bodyPr/>
          <a:lstStyle>
            <a:lvl1pPr>
              <a:defRPr/>
            </a:lvl1pPr>
          </a:lstStyle>
          <a:p>
            <a:pPr>
              <a:defRPr/>
            </a:pPr>
            <a:fld id="{311C90EA-984B-4929-813B-39275786D113}" type="datetimeFigureOut">
              <a:rPr lang="sl-SI"/>
              <a:pPr>
                <a:defRPr/>
              </a:pPr>
              <a:t>3. 06. 2019</a:t>
            </a:fld>
            <a:endParaRPr lang="sl-SI"/>
          </a:p>
        </p:txBody>
      </p:sp>
      <p:sp>
        <p:nvSpPr>
          <p:cNvPr id="5" name="Ograda noge 2">
            <a:extLst>
              <a:ext uri="{FF2B5EF4-FFF2-40B4-BE49-F238E27FC236}">
                <a16:creationId xmlns:a16="http://schemas.microsoft.com/office/drawing/2014/main" id="{61BC2CB8-7361-4CE1-BF4E-C35088096BF1}"/>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DE3321DA-B9AA-4979-A8A6-F7A020EC52B0}"/>
              </a:ext>
            </a:extLst>
          </p:cNvPr>
          <p:cNvSpPr>
            <a:spLocks noGrp="1"/>
          </p:cNvSpPr>
          <p:nvPr>
            <p:ph type="sldNum" sz="quarter" idx="12"/>
          </p:nvPr>
        </p:nvSpPr>
        <p:spPr/>
        <p:txBody>
          <a:bodyPr/>
          <a:lstStyle>
            <a:lvl1pPr>
              <a:defRPr/>
            </a:lvl1pPr>
          </a:lstStyle>
          <a:p>
            <a:fld id="{19B152CD-BEC6-466F-B5F4-A91640803782}" type="slidenum">
              <a:rPr lang="sl-SI" altLang="sl-SI"/>
              <a:pPr/>
              <a:t>‹#›</a:t>
            </a:fld>
            <a:endParaRPr lang="sl-SI" altLang="sl-SI"/>
          </a:p>
        </p:txBody>
      </p:sp>
    </p:spTree>
    <p:extLst>
      <p:ext uri="{BB962C8B-B14F-4D97-AF65-F5344CB8AC3E}">
        <p14:creationId xmlns:p14="http://schemas.microsoft.com/office/powerpoint/2010/main" val="2523269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99F8A985-90A9-4B12-8625-C5CD8EF7C644}"/>
              </a:ext>
            </a:extLst>
          </p:cNvPr>
          <p:cNvSpPr>
            <a:spLocks noGrp="1"/>
          </p:cNvSpPr>
          <p:nvPr>
            <p:ph type="dt" sz="half" idx="10"/>
          </p:nvPr>
        </p:nvSpPr>
        <p:spPr/>
        <p:txBody>
          <a:bodyPr/>
          <a:lstStyle>
            <a:lvl1pPr>
              <a:defRPr/>
            </a:lvl1pPr>
          </a:lstStyle>
          <a:p>
            <a:pPr>
              <a:defRPr/>
            </a:pPr>
            <a:fld id="{D08B6C55-159B-4C4D-A300-1A75E2473BA2}" type="datetimeFigureOut">
              <a:rPr lang="sl-SI"/>
              <a:pPr>
                <a:defRPr/>
              </a:pPr>
              <a:t>3. 06. 2019</a:t>
            </a:fld>
            <a:endParaRPr lang="sl-SI"/>
          </a:p>
        </p:txBody>
      </p:sp>
      <p:sp>
        <p:nvSpPr>
          <p:cNvPr id="5" name="Ograda noge 2">
            <a:extLst>
              <a:ext uri="{FF2B5EF4-FFF2-40B4-BE49-F238E27FC236}">
                <a16:creationId xmlns:a16="http://schemas.microsoft.com/office/drawing/2014/main" id="{23AF1C97-4AE2-46B3-89AD-EF6FDE384FBC}"/>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A1978FEC-97CF-44AA-970D-3675AD06787E}"/>
              </a:ext>
            </a:extLst>
          </p:cNvPr>
          <p:cNvSpPr>
            <a:spLocks noGrp="1"/>
          </p:cNvSpPr>
          <p:nvPr>
            <p:ph type="sldNum" sz="quarter" idx="12"/>
          </p:nvPr>
        </p:nvSpPr>
        <p:spPr/>
        <p:txBody>
          <a:bodyPr/>
          <a:lstStyle>
            <a:lvl1pPr>
              <a:defRPr/>
            </a:lvl1pPr>
          </a:lstStyle>
          <a:p>
            <a:fld id="{98144465-530F-41C4-B353-53AAFBB95FC9}" type="slidenum">
              <a:rPr lang="sl-SI" altLang="sl-SI"/>
              <a:pPr/>
              <a:t>‹#›</a:t>
            </a:fld>
            <a:endParaRPr lang="sl-SI" altLang="sl-SI"/>
          </a:p>
        </p:txBody>
      </p:sp>
    </p:spTree>
    <p:extLst>
      <p:ext uri="{BB962C8B-B14F-4D97-AF65-F5344CB8AC3E}">
        <p14:creationId xmlns:p14="http://schemas.microsoft.com/office/powerpoint/2010/main" val="1890153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BF0FE347-3544-4BA3-A8EF-0653D21782A0}"/>
              </a:ext>
            </a:extLst>
          </p:cNvPr>
          <p:cNvSpPr>
            <a:spLocks noGrp="1"/>
          </p:cNvSpPr>
          <p:nvPr>
            <p:ph type="dt" sz="half" idx="10"/>
          </p:nvPr>
        </p:nvSpPr>
        <p:spPr/>
        <p:txBody>
          <a:bodyPr/>
          <a:lstStyle>
            <a:lvl1pPr>
              <a:defRPr/>
            </a:lvl1pPr>
          </a:lstStyle>
          <a:p>
            <a:pPr>
              <a:defRPr/>
            </a:pPr>
            <a:fld id="{4810EA65-C524-4859-B42B-B9A218B04596}" type="datetimeFigureOut">
              <a:rPr lang="sl-SI"/>
              <a:pPr>
                <a:defRPr/>
              </a:pPr>
              <a:t>3. 06. 2019</a:t>
            </a:fld>
            <a:endParaRPr lang="sl-SI"/>
          </a:p>
        </p:txBody>
      </p:sp>
      <p:sp>
        <p:nvSpPr>
          <p:cNvPr id="5" name="Ograda noge 2">
            <a:extLst>
              <a:ext uri="{FF2B5EF4-FFF2-40B4-BE49-F238E27FC236}">
                <a16:creationId xmlns:a16="http://schemas.microsoft.com/office/drawing/2014/main" id="{58660F7B-FCF7-4FD7-86D6-F108A44E296D}"/>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820C7B3C-B3D5-402C-AD59-8A00955F59F6}"/>
              </a:ext>
            </a:extLst>
          </p:cNvPr>
          <p:cNvSpPr>
            <a:spLocks noGrp="1"/>
          </p:cNvSpPr>
          <p:nvPr>
            <p:ph type="sldNum" sz="quarter" idx="12"/>
          </p:nvPr>
        </p:nvSpPr>
        <p:spPr/>
        <p:txBody>
          <a:bodyPr/>
          <a:lstStyle>
            <a:lvl1pPr>
              <a:defRPr/>
            </a:lvl1pPr>
          </a:lstStyle>
          <a:p>
            <a:fld id="{D2355D5F-5148-4EDB-899E-BB994CB4D556}" type="slidenum">
              <a:rPr lang="sl-SI" altLang="sl-SI"/>
              <a:pPr/>
              <a:t>‹#›</a:t>
            </a:fld>
            <a:endParaRPr lang="sl-SI" altLang="sl-SI"/>
          </a:p>
        </p:txBody>
      </p:sp>
    </p:spTree>
    <p:extLst>
      <p:ext uri="{BB962C8B-B14F-4D97-AF65-F5344CB8AC3E}">
        <p14:creationId xmlns:p14="http://schemas.microsoft.com/office/powerpoint/2010/main" val="1838647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sl-SI"/>
              <a:t>Kliknite, če želite urediti slog naslova matrice</a:t>
            </a:r>
            <a:endParaRPr lang="en-US"/>
          </a:p>
        </p:txBody>
      </p:sp>
      <p:sp>
        <p:nvSpPr>
          <p:cNvPr id="3" name="Ograda besedila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4" name="Ograda datuma 3">
            <a:extLst>
              <a:ext uri="{FF2B5EF4-FFF2-40B4-BE49-F238E27FC236}">
                <a16:creationId xmlns:a16="http://schemas.microsoft.com/office/drawing/2014/main" id="{A45923B5-3E48-484E-9E4B-D369D5AEB49E}"/>
              </a:ext>
            </a:extLst>
          </p:cNvPr>
          <p:cNvSpPr>
            <a:spLocks noGrp="1"/>
          </p:cNvSpPr>
          <p:nvPr>
            <p:ph type="dt" sz="half" idx="10"/>
          </p:nvPr>
        </p:nvSpPr>
        <p:spPr/>
        <p:txBody>
          <a:bodyPr/>
          <a:lstStyle>
            <a:lvl1pPr>
              <a:defRPr/>
            </a:lvl1pPr>
          </a:lstStyle>
          <a:p>
            <a:pPr>
              <a:defRPr/>
            </a:pPr>
            <a:fld id="{57802D9F-B5FF-4978-BADA-84184128FADF}" type="datetimeFigureOut">
              <a:rPr lang="sl-SI"/>
              <a:pPr>
                <a:defRPr/>
              </a:pPr>
              <a:t>3. 06. 2019</a:t>
            </a:fld>
            <a:endParaRPr lang="sl-SI"/>
          </a:p>
        </p:txBody>
      </p:sp>
      <p:sp>
        <p:nvSpPr>
          <p:cNvPr id="5" name="Ograda noge 4">
            <a:extLst>
              <a:ext uri="{FF2B5EF4-FFF2-40B4-BE49-F238E27FC236}">
                <a16:creationId xmlns:a16="http://schemas.microsoft.com/office/drawing/2014/main" id="{63AB1800-1641-4DAF-8BA6-89A63D8307DF}"/>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7C7ADDAB-2644-47ED-B833-BD506D3CE68E}"/>
              </a:ext>
            </a:extLst>
          </p:cNvPr>
          <p:cNvSpPr>
            <a:spLocks noGrp="1"/>
          </p:cNvSpPr>
          <p:nvPr>
            <p:ph type="sldNum" sz="quarter" idx="12"/>
          </p:nvPr>
        </p:nvSpPr>
        <p:spPr/>
        <p:txBody>
          <a:bodyPr/>
          <a:lstStyle>
            <a:lvl1pPr>
              <a:defRPr/>
            </a:lvl1pPr>
          </a:lstStyle>
          <a:p>
            <a:fld id="{EF2E1FB8-7B1D-4B1B-BFD9-449720BBF0C1}" type="slidenum">
              <a:rPr lang="sl-SI" altLang="sl-SI"/>
              <a:pPr/>
              <a:t>‹#›</a:t>
            </a:fld>
            <a:endParaRPr lang="sl-SI" altLang="sl-SI"/>
          </a:p>
        </p:txBody>
      </p:sp>
    </p:spTree>
    <p:extLst>
      <p:ext uri="{BB962C8B-B14F-4D97-AF65-F5344CB8AC3E}">
        <p14:creationId xmlns:p14="http://schemas.microsoft.com/office/powerpoint/2010/main" val="33425282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13">
            <a:extLst>
              <a:ext uri="{FF2B5EF4-FFF2-40B4-BE49-F238E27FC236}">
                <a16:creationId xmlns:a16="http://schemas.microsoft.com/office/drawing/2014/main" id="{02BDCCED-0081-42C5-9C94-CADDF43865B4}"/>
              </a:ext>
            </a:extLst>
          </p:cNvPr>
          <p:cNvSpPr>
            <a:spLocks noGrp="1"/>
          </p:cNvSpPr>
          <p:nvPr>
            <p:ph type="dt" sz="half" idx="10"/>
          </p:nvPr>
        </p:nvSpPr>
        <p:spPr/>
        <p:txBody>
          <a:bodyPr/>
          <a:lstStyle>
            <a:lvl1pPr>
              <a:defRPr/>
            </a:lvl1pPr>
          </a:lstStyle>
          <a:p>
            <a:pPr>
              <a:defRPr/>
            </a:pPr>
            <a:fld id="{38CC71C9-D391-4E41-999A-5A76DA552EA6}" type="datetimeFigureOut">
              <a:rPr lang="sl-SI"/>
              <a:pPr>
                <a:defRPr/>
              </a:pPr>
              <a:t>3. 06. 2019</a:t>
            </a:fld>
            <a:endParaRPr lang="sl-SI"/>
          </a:p>
        </p:txBody>
      </p:sp>
      <p:sp>
        <p:nvSpPr>
          <p:cNvPr id="6" name="Ograda noge 2">
            <a:extLst>
              <a:ext uri="{FF2B5EF4-FFF2-40B4-BE49-F238E27FC236}">
                <a16:creationId xmlns:a16="http://schemas.microsoft.com/office/drawing/2014/main" id="{9B583298-8D98-4688-BFD1-931E3BE3C60B}"/>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B06EA659-46E1-4449-B152-AD03D4DE5D67}"/>
              </a:ext>
            </a:extLst>
          </p:cNvPr>
          <p:cNvSpPr>
            <a:spLocks noGrp="1"/>
          </p:cNvSpPr>
          <p:nvPr>
            <p:ph type="sldNum" sz="quarter" idx="12"/>
          </p:nvPr>
        </p:nvSpPr>
        <p:spPr/>
        <p:txBody>
          <a:bodyPr/>
          <a:lstStyle>
            <a:lvl1pPr>
              <a:defRPr/>
            </a:lvl1pPr>
          </a:lstStyle>
          <a:p>
            <a:fld id="{D138A7CC-52AD-4CDB-B5DF-68508BE02FD1}" type="slidenum">
              <a:rPr lang="sl-SI" altLang="sl-SI"/>
              <a:pPr/>
              <a:t>‹#›</a:t>
            </a:fld>
            <a:endParaRPr lang="sl-SI" altLang="sl-SI"/>
          </a:p>
        </p:txBody>
      </p:sp>
    </p:spTree>
    <p:extLst>
      <p:ext uri="{BB962C8B-B14F-4D97-AF65-F5344CB8AC3E}">
        <p14:creationId xmlns:p14="http://schemas.microsoft.com/office/powerpoint/2010/main" val="4062187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lstStyle>
            <a:lvl1pPr>
              <a:defRPr/>
            </a:lvl1pPr>
          </a:lstStyle>
          <a:p>
            <a:r>
              <a:rPr lang="sl-SI"/>
              <a:t>Kliknite, če želite urediti slog naslova matrice</a:t>
            </a:r>
            <a:endParaRPr lang="en-US"/>
          </a:p>
        </p:txBody>
      </p:sp>
      <p:sp>
        <p:nvSpPr>
          <p:cNvPr id="3" name="Ograda besedila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4" name="Ograda besedila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5" name="Ograda vsebine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13">
            <a:extLst>
              <a:ext uri="{FF2B5EF4-FFF2-40B4-BE49-F238E27FC236}">
                <a16:creationId xmlns:a16="http://schemas.microsoft.com/office/drawing/2014/main" id="{F9C2C73C-19FE-425B-BB3C-908DE3CDCAC5}"/>
              </a:ext>
            </a:extLst>
          </p:cNvPr>
          <p:cNvSpPr>
            <a:spLocks noGrp="1"/>
          </p:cNvSpPr>
          <p:nvPr>
            <p:ph type="dt" sz="half" idx="10"/>
          </p:nvPr>
        </p:nvSpPr>
        <p:spPr/>
        <p:txBody>
          <a:bodyPr/>
          <a:lstStyle>
            <a:lvl1pPr>
              <a:defRPr/>
            </a:lvl1pPr>
          </a:lstStyle>
          <a:p>
            <a:pPr>
              <a:defRPr/>
            </a:pPr>
            <a:fld id="{13E9FF53-D06E-4D89-99E6-626C24ED6671}" type="datetimeFigureOut">
              <a:rPr lang="sl-SI"/>
              <a:pPr>
                <a:defRPr/>
              </a:pPr>
              <a:t>3. 06. 2019</a:t>
            </a:fld>
            <a:endParaRPr lang="sl-SI"/>
          </a:p>
        </p:txBody>
      </p:sp>
      <p:sp>
        <p:nvSpPr>
          <p:cNvPr id="8" name="Ograda noge 2">
            <a:extLst>
              <a:ext uri="{FF2B5EF4-FFF2-40B4-BE49-F238E27FC236}">
                <a16:creationId xmlns:a16="http://schemas.microsoft.com/office/drawing/2014/main" id="{F0281B00-0B43-4022-9C0A-C4FD4E4D0B00}"/>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22">
            <a:extLst>
              <a:ext uri="{FF2B5EF4-FFF2-40B4-BE49-F238E27FC236}">
                <a16:creationId xmlns:a16="http://schemas.microsoft.com/office/drawing/2014/main" id="{F7CA4641-E5EB-4C32-952C-0271C32E906C}"/>
              </a:ext>
            </a:extLst>
          </p:cNvPr>
          <p:cNvSpPr>
            <a:spLocks noGrp="1"/>
          </p:cNvSpPr>
          <p:nvPr>
            <p:ph type="sldNum" sz="quarter" idx="12"/>
          </p:nvPr>
        </p:nvSpPr>
        <p:spPr/>
        <p:txBody>
          <a:bodyPr/>
          <a:lstStyle>
            <a:lvl1pPr>
              <a:defRPr/>
            </a:lvl1pPr>
          </a:lstStyle>
          <a:p>
            <a:fld id="{A6D4DE0F-16DB-4FA4-AE13-BC2367A55BDB}" type="slidenum">
              <a:rPr lang="sl-SI" altLang="sl-SI"/>
              <a:pPr/>
              <a:t>‹#›</a:t>
            </a:fld>
            <a:endParaRPr lang="sl-SI" altLang="sl-SI"/>
          </a:p>
        </p:txBody>
      </p:sp>
    </p:spTree>
    <p:extLst>
      <p:ext uri="{BB962C8B-B14F-4D97-AF65-F5344CB8AC3E}">
        <p14:creationId xmlns:p14="http://schemas.microsoft.com/office/powerpoint/2010/main" val="3732093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datuma 13">
            <a:extLst>
              <a:ext uri="{FF2B5EF4-FFF2-40B4-BE49-F238E27FC236}">
                <a16:creationId xmlns:a16="http://schemas.microsoft.com/office/drawing/2014/main" id="{99CA7AA5-3E4D-445D-948B-BB0CF3952BC6}"/>
              </a:ext>
            </a:extLst>
          </p:cNvPr>
          <p:cNvSpPr>
            <a:spLocks noGrp="1"/>
          </p:cNvSpPr>
          <p:nvPr>
            <p:ph type="dt" sz="half" idx="10"/>
          </p:nvPr>
        </p:nvSpPr>
        <p:spPr/>
        <p:txBody>
          <a:bodyPr/>
          <a:lstStyle>
            <a:lvl1pPr>
              <a:defRPr/>
            </a:lvl1pPr>
          </a:lstStyle>
          <a:p>
            <a:pPr>
              <a:defRPr/>
            </a:pPr>
            <a:fld id="{FF90B2FA-68BA-42D3-AC18-8E2E7CC29FD7}" type="datetimeFigureOut">
              <a:rPr lang="sl-SI"/>
              <a:pPr>
                <a:defRPr/>
              </a:pPr>
              <a:t>3. 06. 2019</a:t>
            </a:fld>
            <a:endParaRPr lang="sl-SI"/>
          </a:p>
        </p:txBody>
      </p:sp>
      <p:sp>
        <p:nvSpPr>
          <p:cNvPr id="4" name="Ograda noge 2">
            <a:extLst>
              <a:ext uri="{FF2B5EF4-FFF2-40B4-BE49-F238E27FC236}">
                <a16:creationId xmlns:a16="http://schemas.microsoft.com/office/drawing/2014/main" id="{79D2F9DE-C72E-498C-995A-D281C077C9ED}"/>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22">
            <a:extLst>
              <a:ext uri="{FF2B5EF4-FFF2-40B4-BE49-F238E27FC236}">
                <a16:creationId xmlns:a16="http://schemas.microsoft.com/office/drawing/2014/main" id="{99E51E57-5C74-4DAE-A769-BE338B5DB0DE}"/>
              </a:ext>
            </a:extLst>
          </p:cNvPr>
          <p:cNvSpPr>
            <a:spLocks noGrp="1"/>
          </p:cNvSpPr>
          <p:nvPr>
            <p:ph type="sldNum" sz="quarter" idx="12"/>
          </p:nvPr>
        </p:nvSpPr>
        <p:spPr/>
        <p:txBody>
          <a:bodyPr/>
          <a:lstStyle>
            <a:lvl1pPr>
              <a:defRPr/>
            </a:lvl1pPr>
          </a:lstStyle>
          <a:p>
            <a:fld id="{A1FF10F3-597E-4013-97F3-6764A4A83D4D}" type="slidenum">
              <a:rPr lang="sl-SI" altLang="sl-SI"/>
              <a:pPr/>
              <a:t>‹#›</a:t>
            </a:fld>
            <a:endParaRPr lang="sl-SI" altLang="sl-SI"/>
          </a:p>
        </p:txBody>
      </p:sp>
    </p:spTree>
    <p:extLst>
      <p:ext uri="{BB962C8B-B14F-4D97-AF65-F5344CB8AC3E}">
        <p14:creationId xmlns:p14="http://schemas.microsoft.com/office/powerpoint/2010/main" val="3305524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3">
            <a:extLst>
              <a:ext uri="{FF2B5EF4-FFF2-40B4-BE49-F238E27FC236}">
                <a16:creationId xmlns:a16="http://schemas.microsoft.com/office/drawing/2014/main" id="{35AAB141-1115-49F8-8EBB-7EF9361F82D7}"/>
              </a:ext>
            </a:extLst>
          </p:cNvPr>
          <p:cNvSpPr>
            <a:spLocks noGrp="1"/>
          </p:cNvSpPr>
          <p:nvPr>
            <p:ph type="dt" sz="half" idx="10"/>
          </p:nvPr>
        </p:nvSpPr>
        <p:spPr/>
        <p:txBody>
          <a:bodyPr/>
          <a:lstStyle>
            <a:lvl1pPr>
              <a:defRPr/>
            </a:lvl1pPr>
          </a:lstStyle>
          <a:p>
            <a:pPr>
              <a:defRPr/>
            </a:pPr>
            <a:fld id="{11973F0B-2714-425D-BF07-181E54923514}" type="datetimeFigureOut">
              <a:rPr lang="sl-SI"/>
              <a:pPr>
                <a:defRPr/>
              </a:pPr>
              <a:t>3. 06. 2019</a:t>
            </a:fld>
            <a:endParaRPr lang="sl-SI"/>
          </a:p>
        </p:txBody>
      </p:sp>
      <p:sp>
        <p:nvSpPr>
          <p:cNvPr id="3" name="Ograda noge 2">
            <a:extLst>
              <a:ext uri="{FF2B5EF4-FFF2-40B4-BE49-F238E27FC236}">
                <a16:creationId xmlns:a16="http://schemas.microsoft.com/office/drawing/2014/main" id="{43C67302-ABF4-4C02-98D2-63ED03AF5DB4}"/>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22">
            <a:extLst>
              <a:ext uri="{FF2B5EF4-FFF2-40B4-BE49-F238E27FC236}">
                <a16:creationId xmlns:a16="http://schemas.microsoft.com/office/drawing/2014/main" id="{0DD30188-3928-43BC-91E2-1C0E3DA2458A}"/>
              </a:ext>
            </a:extLst>
          </p:cNvPr>
          <p:cNvSpPr>
            <a:spLocks noGrp="1"/>
          </p:cNvSpPr>
          <p:nvPr>
            <p:ph type="sldNum" sz="quarter" idx="12"/>
          </p:nvPr>
        </p:nvSpPr>
        <p:spPr/>
        <p:txBody>
          <a:bodyPr/>
          <a:lstStyle>
            <a:lvl1pPr>
              <a:defRPr/>
            </a:lvl1pPr>
          </a:lstStyle>
          <a:p>
            <a:fld id="{017A0E3D-A35A-492F-A6CC-8B04D4067408}" type="slidenum">
              <a:rPr lang="sl-SI" altLang="sl-SI"/>
              <a:pPr/>
              <a:t>‹#›</a:t>
            </a:fld>
            <a:endParaRPr lang="sl-SI" altLang="sl-SI"/>
          </a:p>
        </p:txBody>
      </p:sp>
    </p:spTree>
    <p:extLst>
      <p:ext uri="{BB962C8B-B14F-4D97-AF65-F5344CB8AC3E}">
        <p14:creationId xmlns:p14="http://schemas.microsoft.com/office/powerpoint/2010/main" val="3204385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sl-SI"/>
              <a:t>Kliknite, če želite urediti slog naslova matrice</a:t>
            </a:r>
            <a:endParaRPr lang="en-US"/>
          </a:p>
        </p:txBody>
      </p:sp>
      <p:sp>
        <p:nvSpPr>
          <p:cNvPr id="3" name="Ograda besedila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sl-SI"/>
              <a:t>Kliknite, če želite urediti sloge besedila matrice</a:t>
            </a:r>
          </a:p>
        </p:txBody>
      </p:sp>
      <p:sp>
        <p:nvSpPr>
          <p:cNvPr id="4" name="Ograda vsebine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13">
            <a:extLst>
              <a:ext uri="{FF2B5EF4-FFF2-40B4-BE49-F238E27FC236}">
                <a16:creationId xmlns:a16="http://schemas.microsoft.com/office/drawing/2014/main" id="{AA712A2D-0AB2-44D9-A1A2-BBDBC85FF607}"/>
              </a:ext>
            </a:extLst>
          </p:cNvPr>
          <p:cNvSpPr>
            <a:spLocks noGrp="1"/>
          </p:cNvSpPr>
          <p:nvPr>
            <p:ph type="dt" sz="half" idx="10"/>
          </p:nvPr>
        </p:nvSpPr>
        <p:spPr/>
        <p:txBody>
          <a:bodyPr/>
          <a:lstStyle>
            <a:lvl1pPr>
              <a:defRPr/>
            </a:lvl1pPr>
          </a:lstStyle>
          <a:p>
            <a:pPr>
              <a:defRPr/>
            </a:pPr>
            <a:fld id="{46266524-F9E7-4EED-A325-8DE427D0518E}" type="datetimeFigureOut">
              <a:rPr lang="sl-SI"/>
              <a:pPr>
                <a:defRPr/>
              </a:pPr>
              <a:t>3. 06. 2019</a:t>
            </a:fld>
            <a:endParaRPr lang="sl-SI"/>
          </a:p>
        </p:txBody>
      </p:sp>
      <p:sp>
        <p:nvSpPr>
          <p:cNvPr id="6" name="Ograda noge 2">
            <a:extLst>
              <a:ext uri="{FF2B5EF4-FFF2-40B4-BE49-F238E27FC236}">
                <a16:creationId xmlns:a16="http://schemas.microsoft.com/office/drawing/2014/main" id="{30D47236-963F-4708-BF19-130C76A20346}"/>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2DC12EB3-E0B1-46F0-81F8-0C17A564E008}"/>
              </a:ext>
            </a:extLst>
          </p:cNvPr>
          <p:cNvSpPr>
            <a:spLocks noGrp="1"/>
          </p:cNvSpPr>
          <p:nvPr>
            <p:ph type="sldNum" sz="quarter" idx="12"/>
          </p:nvPr>
        </p:nvSpPr>
        <p:spPr/>
        <p:txBody>
          <a:bodyPr/>
          <a:lstStyle>
            <a:lvl1pPr>
              <a:defRPr/>
            </a:lvl1pPr>
          </a:lstStyle>
          <a:p>
            <a:fld id="{4EB2688C-FB14-4F59-ABA3-620FD32BF08F}" type="slidenum">
              <a:rPr lang="sl-SI" altLang="sl-SI"/>
              <a:pPr/>
              <a:t>‹#›</a:t>
            </a:fld>
            <a:endParaRPr lang="sl-SI" altLang="sl-SI"/>
          </a:p>
        </p:txBody>
      </p:sp>
    </p:spTree>
    <p:extLst>
      <p:ext uri="{BB962C8B-B14F-4D97-AF65-F5344CB8AC3E}">
        <p14:creationId xmlns:p14="http://schemas.microsoft.com/office/powerpoint/2010/main" val="558944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sl-SI"/>
              <a:t>Kliknite, če želite urediti slog naslova matrice</a:t>
            </a:r>
            <a:endParaRPr lang="en-US"/>
          </a:p>
        </p:txBody>
      </p:sp>
      <p:sp>
        <p:nvSpPr>
          <p:cNvPr id="3" name="Ograda slik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sl-SI" noProof="0"/>
              <a:t>Kliknite ikono, če želite dodati sliko</a:t>
            </a:r>
            <a:endParaRPr lang="en-US" noProof="0" dirty="0"/>
          </a:p>
        </p:txBody>
      </p:sp>
      <p:sp>
        <p:nvSpPr>
          <p:cNvPr id="4" name="Ograda besedila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sl-SI"/>
              <a:t>Kliknite, če želite urediti sloge besedila matrice</a:t>
            </a:r>
          </a:p>
        </p:txBody>
      </p:sp>
      <p:sp>
        <p:nvSpPr>
          <p:cNvPr id="5" name="Ograda datuma 13">
            <a:extLst>
              <a:ext uri="{FF2B5EF4-FFF2-40B4-BE49-F238E27FC236}">
                <a16:creationId xmlns:a16="http://schemas.microsoft.com/office/drawing/2014/main" id="{F91F0A9D-5341-4D19-A4EC-7DE426E391AF}"/>
              </a:ext>
            </a:extLst>
          </p:cNvPr>
          <p:cNvSpPr>
            <a:spLocks noGrp="1"/>
          </p:cNvSpPr>
          <p:nvPr>
            <p:ph type="dt" sz="half" idx="10"/>
          </p:nvPr>
        </p:nvSpPr>
        <p:spPr/>
        <p:txBody>
          <a:bodyPr/>
          <a:lstStyle>
            <a:lvl1pPr>
              <a:defRPr/>
            </a:lvl1pPr>
          </a:lstStyle>
          <a:p>
            <a:pPr>
              <a:defRPr/>
            </a:pPr>
            <a:fld id="{358B70DA-A672-4F45-B533-0DE271829C64}" type="datetimeFigureOut">
              <a:rPr lang="sl-SI"/>
              <a:pPr>
                <a:defRPr/>
              </a:pPr>
              <a:t>3. 06. 2019</a:t>
            </a:fld>
            <a:endParaRPr lang="sl-SI"/>
          </a:p>
        </p:txBody>
      </p:sp>
      <p:sp>
        <p:nvSpPr>
          <p:cNvPr id="6" name="Ograda noge 2">
            <a:extLst>
              <a:ext uri="{FF2B5EF4-FFF2-40B4-BE49-F238E27FC236}">
                <a16:creationId xmlns:a16="http://schemas.microsoft.com/office/drawing/2014/main" id="{F9FB07C1-CAE9-4943-8461-98BF78CC82F4}"/>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FDCF6CCE-9A23-41BE-82F7-46153C73D041}"/>
              </a:ext>
            </a:extLst>
          </p:cNvPr>
          <p:cNvSpPr>
            <a:spLocks noGrp="1"/>
          </p:cNvSpPr>
          <p:nvPr>
            <p:ph type="sldNum" sz="quarter" idx="12"/>
          </p:nvPr>
        </p:nvSpPr>
        <p:spPr/>
        <p:txBody>
          <a:bodyPr/>
          <a:lstStyle>
            <a:lvl1pPr>
              <a:defRPr/>
            </a:lvl1pPr>
          </a:lstStyle>
          <a:p>
            <a:fld id="{4D078FF0-6DD2-464E-AACB-800B382C0AE1}" type="slidenum">
              <a:rPr lang="sl-SI" altLang="sl-SI"/>
              <a:pPr/>
              <a:t>‹#›</a:t>
            </a:fld>
            <a:endParaRPr lang="sl-SI" altLang="sl-SI"/>
          </a:p>
        </p:txBody>
      </p:sp>
    </p:spTree>
    <p:extLst>
      <p:ext uri="{BB962C8B-B14F-4D97-AF65-F5344CB8AC3E}">
        <p14:creationId xmlns:p14="http://schemas.microsoft.com/office/powerpoint/2010/main" val="4167304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Ograda naslova 21">
            <a:extLst>
              <a:ext uri="{FF2B5EF4-FFF2-40B4-BE49-F238E27FC236}">
                <a16:creationId xmlns:a16="http://schemas.microsoft.com/office/drawing/2014/main" id="{251BD44A-0F13-4D2C-8F83-4BB4569DB556}"/>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sl-SI"/>
              <a:t>Kliknite, če želite urediti slog naslova matrice</a:t>
            </a:r>
            <a:endParaRPr lang="en-US"/>
          </a:p>
        </p:txBody>
      </p:sp>
      <p:sp>
        <p:nvSpPr>
          <p:cNvPr id="1027" name="Ograda besedila 12">
            <a:extLst>
              <a:ext uri="{FF2B5EF4-FFF2-40B4-BE49-F238E27FC236}">
                <a16:creationId xmlns:a16="http://schemas.microsoft.com/office/drawing/2014/main" id="{0F5C29EE-541A-4001-A902-146444E8DFE0}"/>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4" name="Ograda datuma 13">
            <a:extLst>
              <a:ext uri="{FF2B5EF4-FFF2-40B4-BE49-F238E27FC236}">
                <a16:creationId xmlns:a16="http://schemas.microsoft.com/office/drawing/2014/main" id="{C2AD1F8F-C6B3-40AC-9F07-1346F2C49569}"/>
              </a:ext>
            </a:extLst>
          </p:cNvPr>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3BC86503-7ADB-4066-A42B-84B832D87C70}" type="datetimeFigureOut">
              <a:rPr lang="sl-SI"/>
              <a:pPr>
                <a:defRPr/>
              </a:pPr>
              <a:t>3. 06. 2019</a:t>
            </a:fld>
            <a:endParaRPr lang="sl-SI"/>
          </a:p>
        </p:txBody>
      </p:sp>
      <p:sp>
        <p:nvSpPr>
          <p:cNvPr id="3" name="Ograda noge 2">
            <a:extLst>
              <a:ext uri="{FF2B5EF4-FFF2-40B4-BE49-F238E27FC236}">
                <a16:creationId xmlns:a16="http://schemas.microsoft.com/office/drawing/2014/main" id="{6DBA49F7-5DFD-4F7B-9E47-03BA0EA150C2}"/>
              </a:ext>
            </a:extLst>
          </p:cNvPr>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sl-SI"/>
          </a:p>
        </p:txBody>
      </p:sp>
      <p:sp>
        <p:nvSpPr>
          <p:cNvPr id="23" name="Ograda številke diapozitiva 22">
            <a:extLst>
              <a:ext uri="{FF2B5EF4-FFF2-40B4-BE49-F238E27FC236}">
                <a16:creationId xmlns:a16="http://schemas.microsoft.com/office/drawing/2014/main" id="{A600209D-EF7F-44E9-96B7-6ABE4A8D1CED}"/>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latin typeface="Book Antiqua" panose="02040602050305030304" pitchFamily="18" charset="0"/>
              </a:defRPr>
            </a:lvl1pPr>
          </a:lstStyle>
          <a:p>
            <a:fld id="{FF101550-D228-4B5A-AE29-EF58093A594A}"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55"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a:defRPr>
      </a:lvl2pPr>
      <a:lvl3pPr algn="ctr" rtl="0" eaLnBrk="0" fontAlgn="base" hangingPunct="0">
        <a:spcBef>
          <a:spcPct val="0"/>
        </a:spcBef>
        <a:spcAft>
          <a:spcPct val="0"/>
        </a:spcAft>
        <a:defRPr sz="4100" b="1">
          <a:solidFill>
            <a:schemeClr val="tx1"/>
          </a:solidFill>
          <a:latin typeface="Lucida Sans"/>
        </a:defRPr>
      </a:lvl3pPr>
      <a:lvl4pPr algn="ctr" rtl="0" eaLnBrk="0" fontAlgn="base" hangingPunct="0">
        <a:spcBef>
          <a:spcPct val="0"/>
        </a:spcBef>
        <a:spcAft>
          <a:spcPct val="0"/>
        </a:spcAft>
        <a:defRPr sz="4100" b="1">
          <a:solidFill>
            <a:schemeClr val="tx1"/>
          </a:solidFill>
          <a:latin typeface="Lucida Sans"/>
        </a:defRPr>
      </a:lvl4pPr>
      <a:lvl5pPr algn="ctr" rtl="0" eaLnBrk="0" fontAlgn="base" hangingPunct="0">
        <a:spcBef>
          <a:spcPct val="0"/>
        </a:spcBef>
        <a:spcAft>
          <a:spcPct val="0"/>
        </a:spcAft>
        <a:defRPr sz="4100" b="1">
          <a:solidFill>
            <a:schemeClr val="tx1"/>
          </a:solidFill>
          <a:latin typeface="Lucida Sans"/>
        </a:defRPr>
      </a:lvl5pPr>
      <a:lvl6pPr marL="457200" algn="ctr" rtl="0" fontAlgn="base">
        <a:spcBef>
          <a:spcPct val="0"/>
        </a:spcBef>
        <a:spcAft>
          <a:spcPct val="0"/>
        </a:spcAft>
        <a:defRPr sz="4100" b="1">
          <a:solidFill>
            <a:schemeClr val="tx1"/>
          </a:solidFill>
          <a:latin typeface="Lucida Sans"/>
        </a:defRPr>
      </a:lvl6pPr>
      <a:lvl7pPr marL="914400" algn="ctr" rtl="0" fontAlgn="base">
        <a:spcBef>
          <a:spcPct val="0"/>
        </a:spcBef>
        <a:spcAft>
          <a:spcPct val="0"/>
        </a:spcAft>
        <a:defRPr sz="4100" b="1">
          <a:solidFill>
            <a:schemeClr val="tx1"/>
          </a:solidFill>
          <a:latin typeface="Lucida Sans"/>
        </a:defRPr>
      </a:lvl7pPr>
      <a:lvl8pPr marL="1371600" algn="ctr" rtl="0" fontAlgn="base">
        <a:spcBef>
          <a:spcPct val="0"/>
        </a:spcBef>
        <a:spcAft>
          <a:spcPct val="0"/>
        </a:spcAft>
        <a:defRPr sz="4100" b="1">
          <a:solidFill>
            <a:schemeClr val="tx1"/>
          </a:solidFill>
          <a:latin typeface="Lucida Sans"/>
        </a:defRPr>
      </a:lvl8pPr>
      <a:lvl9pPr marL="1828800" algn="ctr" rtl="0" fontAlgn="base">
        <a:spcBef>
          <a:spcPct val="0"/>
        </a:spcBef>
        <a:spcAft>
          <a:spcPct val="0"/>
        </a:spcAft>
        <a:defRPr sz="4100" b="1">
          <a:solidFill>
            <a:schemeClr val="tx1"/>
          </a:solidFill>
          <a:latin typeface="Lucida Sans"/>
        </a:defRPr>
      </a:lvl9pPr>
    </p:titleStyle>
    <p:bodyStyle>
      <a:lvl1pPr marL="547688" indent="-411163" algn="l" rtl="0"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BCD9BD-4878-4AB1-BCFE-F92D2DD45CCA}"/>
              </a:ext>
            </a:extLst>
          </p:cNvPr>
          <p:cNvSpPr>
            <a:spLocks noGrp="1"/>
          </p:cNvSpPr>
          <p:nvPr>
            <p:ph type="ctrTitle"/>
          </p:nvPr>
        </p:nvSpPr>
        <p:spPr/>
        <p:txBody>
          <a:bodyPr>
            <a:noAutofit/>
          </a:bodyPr>
          <a:lstStyle/>
          <a:p>
            <a:pPr eaLnBrk="1" fontAlgn="auto" hangingPunct="1">
              <a:spcAft>
                <a:spcPts val="0"/>
              </a:spcAft>
              <a:defRPr/>
            </a:pPr>
            <a:r>
              <a:rPr lang="sl-SI" sz="8000" dirty="0"/>
              <a:t>Cesar in roža</a:t>
            </a:r>
          </a:p>
        </p:txBody>
      </p:sp>
      <p:sp>
        <p:nvSpPr>
          <p:cNvPr id="3075" name="Podnaslov 3">
            <a:extLst>
              <a:ext uri="{FF2B5EF4-FFF2-40B4-BE49-F238E27FC236}">
                <a16:creationId xmlns:a16="http://schemas.microsoft.com/office/drawing/2014/main" id="{10FC6990-83DE-4968-B39B-4BA7821DE933}"/>
              </a:ext>
            </a:extLst>
          </p:cNvPr>
          <p:cNvSpPr>
            <a:spLocks noGrp="1"/>
          </p:cNvSpPr>
          <p:nvPr>
            <p:ph type="subTitle" idx="1"/>
          </p:nvPr>
        </p:nvSpPr>
        <p:spPr>
          <a:xfrm>
            <a:off x="1371600" y="3332163"/>
            <a:ext cx="6400800" cy="1752600"/>
          </a:xfrm>
        </p:spPr>
        <p:txBody>
          <a:bodyPr/>
          <a:lstStyle/>
          <a:p>
            <a:endParaRPr lang="sl-SI" altLang="sl-SI"/>
          </a:p>
        </p:txBody>
      </p:sp>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06AB4C1-B036-4D6D-A2C5-9872BD81A5B6}"/>
              </a:ext>
            </a:extLst>
          </p:cNvPr>
          <p:cNvSpPr>
            <a:spLocks noGrp="1"/>
          </p:cNvSpPr>
          <p:nvPr>
            <p:ph type="title"/>
          </p:nvPr>
        </p:nvSpPr>
        <p:spPr/>
        <p:txBody>
          <a:bodyPr/>
          <a:lstStyle/>
          <a:p>
            <a:pPr eaLnBrk="1" fontAlgn="auto" hangingPunct="1">
              <a:spcAft>
                <a:spcPts val="0"/>
              </a:spcAft>
              <a:defRPr/>
            </a:pPr>
            <a:r>
              <a:rPr lang="sl-SI" dirty="0"/>
              <a:t>OPIS KNJIGE</a:t>
            </a:r>
          </a:p>
        </p:txBody>
      </p:sp>
      <p:sp>
        <p:nvSpPr>
          <p:cNvPr id="4099" name="Ograda vsebine 2">
            <a:extLst>
              <a:ext uri="{FF2B5EF4-FFF2-40B4-BE49-F238E27FC236}">
                <a16:creationId xmlns:a16="http://schemas.microsoft.com/office/drawing/2014/main" id="{7BEADC9D-AE92-4C86-BB64-04235B6DC18C}"/>
              </a:ext>
            </a:extLst>
          </p:cNvPr>
          <p:cNvSpPr>
            <a:spLocks noGrp="1"/>
          </p:cNvSpPr>
          <p:nvPr>
            <p:ph idx="1"/>
          </p:nvPr>
        </p:nvSpPr>
        <p:spPr/>
        <p:txBody>
          <a:bodyPr/>
          <a:lstStyle/>
          <a:p>
            <a:pPr eaLnBrk="1" hangingPunct="1">
              <a:buFont typeface="Wingdings" panose="05000000000000000000" pitchFamily="2" charset="2"/>
              <a:buChar char="ü"/>
            </a:pPr>
            <a:r>
              <a:rPr lang="sl-SI" altLang="sl-SI"/>
              <a:t>To knjigo je napisala Bina Štampe Žmavc.</a:t>
            </a:r>
          </a:p>
          <a:p>
            <a:pPr eaLnBrk="1" hangingPunct="1">
              <a:buFont typeface="Wingdings" panose="05000000000000000000" pitchFamily="2" charset="2"/>
              <a:buChar char="ü"/>
            </a:pPr>
            <a:r>
              <a:rPr lang="sl-SI" altLang="sl-SI"/>
              <a:t>Ima devet poglavij .</a:t>
            </a:r>
          </a:p>
          <a:p>
            <a:pPr eaLnBrk="1" hangingPunct="1">
              <a:buFont typeface="Wingdings" panose="05000000000000000000" pitchFamily="2" charset="2"/>
              <a:buChar char="ü"/>
            </a:pPr>
            <a:endParaRPr lang="sl-SI" altLang="sl-SI"/>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2E487C5-91F0-4AD6-8E12-4CF22FF1B4CC}"/>
              </a:ext>
            </a:extLst>
          </p:cNvPr>
          <p:cNvSpPr>
            <a:spLocks noGrp="1"/>
          </p:cNvSpPr>
          <p:nvPr>
            <p:ph type="title"/>
          </p:nvPr>
        </p:nvSpPr>
        <p:spPr>
          <a:xfrm>
            <a:off x="428596" y="214290"/>
            <a:ext cx="8229600" cy="1143000"/>
          </a:xfrm>
        </p:spPr>
        <p:txBody>
          <a:bodyPr/>
          <a:lstStyle/>
          <a:p>
            <a:pPr eaLnBrk="1" fontAlgn="auto" hangingPunct="1">
              <a:spcAft>
                <a:spcPts val="0"/>
              </a:spcAft>
              <a:defRPr/>
            </a:pPr>
            <a:r>
              <a:rPr lang="sl-SI" dirty="0"/>
              <a:t>Cesar in roža</a:t>
            </a:r>
          </a:p>
        </p:txBody>
      </p:sp>
      <p:sp>
        <p:nvSpPr>
          <p:cNvPr id="5123" name="Ograda vsebine 4">
            <a:extLst>
              <a:ext uri="{FF2B5EF4-FFF2-40B4-BE49-F238E27FC236}">
                <a16:creationId xmlns:a16="http://schemas.microsoft.com/office/drawing/2014/main" id="{6ECF3DDA-DB1B-439B-BFA0-8E4CD53C4116}"/>
              </a:ext>
            </a:extLst>
          </p:cNvPr>
          <p:cNvSpPr>
            <a:spLocks noGrp="1"/>
          </p:cNvSpPr>
          <p:nvPr>
            <p:ph idx="1"/>
          </p:nvPr>
        </p:nvSpPr>
        <p:spPr>
          <a:xfrm>
            <a:off x="0" y="1285875"/>
            <a:ext cx="9144000" cy="5357813"/>
          </a:xfrm>
        </p:spPr>
        <p:txBody>
          <a:bodyPr/>
          <a:lstStyle/>
          <a:p>
            <a:pPr eaLnBrk="1" hangingPunct="1"/>
            <a:r>
              <a:rPr lang="sl-SI" altLang="sl-SI"/>
              <a:t>Nekoč je živel  cesar ki je imel najraje svoj rastlinjak.</a:t>
            </a:r>
          </a:p>
          <a:p>
            <a:pPr eaLnBrk="1" hangingPunct="1"/>
            <a:r>
              <a:rPr lang="sl-SI" altLang="sl-SI"/>
              <a:t>Nekega dne pa je dobil prelepo žametnico iz kitajske.</a:t>
            </a:r>
          </a:p>
          <a:p>
            <a:pPr eaLnBrk="1" hangingPunct="1"/>
            <a:r>
              <a:rPr lang="sl-SI" altLang="sl-SI"/>
              <a:t>Ampak vedno ko jo je povohal se mu je namrščil nos.</a:t>
            </a:r>
          </a:p>
          <a:p>
            <a:pPr eaLnBrk="1" hangingPunct="1"/>
            <a:r>
              <a:rPr lang="sl-SI" altLang="sl-SI"/>
              <a:t>Poslal je vse vrtnarje da poiščejo vse žametnice sveta.</a:t>
            </a:r>
          </a:p>
          <a:p>
            <a:pPr eaLnBrk="1" hangingPunct="1"/>
            <a:r>
              <a:rPr lang="sl-SI" altLang="sl-SI"/>
              <a:t>Iz tistih žametnic so vzeli semena in jih posadili na zelo dolgo  polje.</a:t>
            </a:r>
          </a:p>
          <a:p>
            <a:pPr eaLnBrk="1" hangingPunct="1"/>
            <a:r>
              <a:rPr lang="sl-SI" altLang="sl-SI"/>
              <a:t>Cesar je sklical celo kraljestvo in iskali so žametnico ki bi bila lepa in bi dišala</a:t>
            </a:r>
          </a:p>
          <a:p>
            <a:pPr eaLnBrk="1" hangingPunct="1"/>
            <a:r>
              <a:rPr lang="sl-SI" altLang="sl-SI"/>
              <a:t>Iskali so in iskali pa se je nekemu fantiču zazdelo da je našel pravo cesar je prišel in že ko je samo videl rožo je rekel da ni prava (bila je grda).</a:t>
            </a:r>
          </a:p>
          <a:p>
            <a:pPr eaLnBrk="1" hangingPunct="1"/>
            <a:endParaRPr lang="sl-SI" altLang="sl-SI"/>
          </a:p>
        </p:txBody>
      </p:sp>
    </p:spTree>
  </p:cSld>
  <p:clrMapOvr>
    <a:masterClrMapping/>
  </p:clrMapOvr>
  <p:transition>
    <p:randomBa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D84CE47-5EAC-4B2F-B1D2-15714A09027A}"/>
              </a:ext>
            </a:extLst>
          </p:cNvPr>
          <p:cNvSpPr>
            <a:spLocks noGrp="1"/>
          </p:cNvSpPr>
          <p:nvPr>
            <p:ph type="title"/>
          </p:nvPr>
        </p:nvSpPr>
        <p:spPr>
          <a:xfrm flipH="1">
            <a:off x="-2857500" y="274638"/>
            <a:ext cx="2357437" cy="1143000"/>
          </a:xfrm>
        </p:spPr>
        <p:txBody>
          <a:bodyPr/>
          <a:lstStyle/>
          <a:p>
            <a:pPr eaLnBrk="1" hangingPunct="1">
              <a:defRPr/>
            </a:pPr>
            <a:endParaRPr lang="sl-SI" dirty="0"/>
          </a:p>
        </p:txBody>
      </p:sp>
      <p:sp>
        <p:nvSpPr>
          <p:cNvPr id="6147" name="Ograda vsebine 2">
            <a:extLst>
              <a:ext uri="{FF2B5EF4-FFF2-40B4-BE49-F238E27FC236}">
                <a16:creationId xmlns:a16="http://schemas.microsoft.com/office/drawing/2014/main" id="{7600E44C-43EB-43ED-BF81-9A933667AD53}"/>
              </a:ext>
            </a:extLst>
          </p:cNvPr>
          <p:cNvSpPr>
            <a:spLocks noGrp="1"/>
          </p:cNvSpPr>
          <p:nvPr>
            <p:ph idx="1"/>
          </p:nvPr>
        </p:nvSpPr>
        <p:spPr>
          <a:xfrm>
            <a:off x="0" y="285750"/>
            <a:ext cx="9144000" cy="6572250"/>
          </a:xfrm>
        </p:spPr>
        <p:txBody>
          <a:bodyPr/>
          <a:lstStyle/>
          <a:p>
            <a:pPr eaLnBrk="1" hangingPunct="1">
              <a:buFont typeface="Wingdings" pitchFamily="2" charset="2"/>
              <a:buChar char="Ø"/>
              <a:defRPr/>
            </a:pPr>
            <a:r>
              <a:rPr lang="sl-SI" dirty="0"/>
              <a:t>Čez nekaj dni je neka dama rekla da je prava,ampak cesarju ni bila všeč.</a:t>
            </a:r>
          </a:p>
          <a:p>
            <a:pPr eaLnBrk="1" hangingPunct="1">
              <a:buFont typeface="Wingdings" pitchFamily="2" charset="2"/>
              <a:buChar char="Ø"/>
              <a:defRPr/>
            </a:pPr>
            <a:r>
              <a:rPr lang="sl-SI" dirty="0"/>
              <a:t> Ko so bili skoraj že na koncu je cesar našel rožo in jo takoj nesel v svoj rastlinjak, damam pa obljubil da bodo poplačane.</a:t>
            </a:r>
          </a:p>
          <a:p>
            <a:pPr eaLnBrk="1" hangingPunct="1">
              <a:buFont typeface="Wingdings" pitchFamily="2" charset="2"/>
              <a:buChar char="Ø"/>
              <a:defRPr/>
            </a:pPr>
            <a:r>
              <a:rPr lang="sl-SI" dirty="0"/>
              <a:t>Naslednji dan so od veselja plesali cel dan in celo noč čeprav so jih kolena zelo bolela.                                                                                                                                                                                                                                                                                                                                                                                                                                                                                                                                                                                                                                                                                                                                                                                                                                                                                                                                                                                                                                                                                                                                                                                                                                                                                                                                                                                                                                                                                                                              </a:t>
            </a:r>
            <a:endParaRPr lang="sl-SI" u="sng"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h">
  <a:themeElements>
    <a:clrScheme name="Vrh">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h">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h">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189</Words>
  <Application>Microsoft Office PowerPoint</Application>
  <PresentationFormat>On-screen Show (4:3)</PresentationFormat>
  <Paragraphs>15</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Book Antiqua</vt:lpstr>
      <vt:lpstr>Lucida Sans</vt:lpstr>
      <vt:lpstr>Wingdings</vt:lpstr>
      <vt:lpstr>Wingdings 2</vt:lpstr>
      <vt:lpstr>Wingdings 3</vt:lpstr>
      <vt:lpstr>Vrh</vt:lpstr>
      <vt:lpstr>Cesar in roža</vt:lpstr>
      <vt:lpstr>OPIS KNJIGE</vt:lpstr>
      <vt:lpstr>Cesar in roža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2019-06-03T09:09:10Z</dcterms:created>
  <dcterms:modified xsi:type="dcterms:W3CDTF">2019-06-03T09:09:10Z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