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28" r:id="rId1"/>
  </p:sldMasterIdLst>
  <p:notesMasterIdLst>
    <p:notesMasterId r:id="rId11"/>
  </p:notesMasterIdLst>
  <p:sldIdLst>
    <p:sldId id="256" r:id="rId2"/>
    <p:sldId id="263" r:id="rId3"/>
    <p:sldId id="264" r:id="rId4"/>
    <p:sldId id="257" r:id="rId5"/>
    <p:sldId id="266" r:id="rId6"/>
    <p:sldId id="262" r:id="rId7"/>
    <p:sldId id="261" r:id="rId8"/>
    <p:sldId id="267" r:id="rId9"/>
    <p:sldId id="265" r:id="rId10"/>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Corbel" panose="020B0503020204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orbel" panose="020B0503020204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orbel" panose="020B0503020204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orbel" panose="020B0503020204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orbel" panose="020B0503020204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orbel" panose="020B0503020204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orbel" panose="020B0503020204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orbel" panose="020B0503020204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orbel" panose="020B0503020204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F8C8F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24" autoAdjust="0"/>
  </p:normalViewPr>
  <p:slideViewPr>
    <p:cSldViewPr>
      <p:cViewPr varScale="1">
        <p:scale>
          <a:sx n="102" d="100"/>
          <a:sy n="102" d="100"/>
        </p:scale>
        <p:origin x="114" y="24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EA86127-0DBE-4446-80C9-772B24918CE8}"/>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sl-SI"/>
          </a:p>
        </p:txBody>
      </p:sp>
      <p:sp>
        <p:nvSpPr>
          <p:cNvPr id="3" name="Date Placeholder 2">
            <a:extLst>
              <a:ext uri="{FF2B5EF4-FFF2-40B4-BE49-F238E27FC236}">
                <a16:creationId xmlns:a16="http://schemas.microsoft.com/office/drawing/2014/main" id="{C486B468-FB81-40C6-8D51-10DFFC4946EA}"/>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1B1B4C83-58A5-4DBE-B057-E0EBF6F7E224}" type="datetimeFigureOut">
              <a:rPr lang="sl-SI"/>
              <a:pPr>
                <a:defRPr/>
              </a:pPr>
              <a:t>3. 06. 2019</a:t>
            </a:fld>
            <a:endParaRPr lang="sl-SI"/>
          </a:p>
        </p:txBody>
      </p:sp>
      <p:sp>
        <p:nvSpPr>
          <p:cNvPr id="4" name="Slide Image Placeholder 3">
            <a:extLst>
              <a:ext uri="{FF2B5EF4-FFF2-40B4-BE49-F238E27FC236}">
                <a16:creationId xmlns:a16="http://schemas.microsoft.com/office/drawing/2014/main" id="{424A53E5-CA0A-4ABC-8580-FE26EC8BF3CE}"/>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l-SI" noProof="0"/>
          </a:p>
        </p:txBody>
      </p:sp>
      <p:sp>
        <p:nvSpPr>
          <p:cNvPr id="5" name="Notes Placeholder 4">
            <a:extLst>
              <a:ext uri="{FF2B5EF4-FFF2-40B4-BE49-F238E27FC236}">
                <a16:creationId xmlns:a16="http://schemas.microsoft.com/office/drawing/2014/main" id="{310FCA92-C7B2-4869-9055-9A01A4C11697}"/>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sl-SI" noProof="0"/>
          </a:p>
        </p:txBody>
      </p:sp>
      <p:sp>
        <p:nvSpPr>
          <p:cNvPr id="6" name="Footer Placeholder 5">
            <a:extLst>
              <a:ext uri="{FF2B5EF4-FFF2-40B4-BE49-F238E27FC236}">
                <a16:creationId xmlns:a16="http://schemas.microsoft.com/office/drawing/2014/main" id="{91AB07F5-A0F6-4C08-BFFE-1692DBC86A55}"/>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sl-SI"/>
          </a:p>
        </p:txBody>
      </p:sp>
      <p:sp>
        <p:nvSpPr>
          <p:cNvPr id="7" name="Slide Number Placeholder 6">
            <a:extLst>
              <a:ext uri="{FF2B5EF4-FFF2-40B4-BE49-F238E27FC236}">
                <a16:creationId xmlns:a16="http://schemas.microsoft.com/office/drawing/2014/main" id="{89AE7E12-358A-4BF1-A7B6-60E2E5C9F0B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CB14390A-1841-4D10-BBEF-965A227C5356}" type="slidenum">
              <a:rPr lang="sl-SI" altLang="sl-SI"/>
              <a:pPr/>
              <a:t>‹#›</a:t>
            </a:fld>
            <a:endParaRPr lang="sl-SI" altLang="sl-S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AEE8217A-DBC5-416E-A810-A168BBE9116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93D7F853-61B6-49C5-817F-392DCC9756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18436" name="Slide Number Placeholder 3">
            <a:extLst>
              <a:ext uri="{FF2B5EF4-FFF2-40B4-BE49-F238E27FC236}">
                <a16:creationId xmlns:a16="http://schemas.microsoft.com/office/drawing/2014/main" id="{01347E6E-584B-40CF-8553-ECB5353D29A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fontAlgn="base">
              <a:spcBef>
                <a:spcPct val="0"/>
              </a:spcBef>
              <a:spcAft>
                <a:spcPct val="0"/>
              </a:spcAft>
              <a:defRPr>
                <a:solidFill>
                  <a:schemeClr val="tx1"/>
                </a:solidFill>
                <a:latin typeface="Corbel" panose="020B0503020204020204" pitchFamily="34" charset="0"/>
              </a:defRPr>
            </a:lvl6pPr>
            <a:lvl7pPr marL="2971800" indent="-228600" fontAlgn="base">
              <a:spcBef>
                <a:spcPct val="0"/>
              </a:spcBef>
              <a:spcAft>
                <a:spcPct val="0"/>
              </a:spcAft>
              <a:defRPr>
                <a:solidFill>
                  <a:schemeClr val="tx1"/>
                </a:solidFill>
                <a:latin typeface="Corbel" panose="020B0503020204020204" pitchFamily="34" charset="0"/>
              </a:defRPr>
            </a:lvl7pPr>
            <a:lvl8pPr marL="3429000" indent="-228600" fontAlgn="base">
              <a:spcBef>
                <a:spcPct val="0"/>
              </a:spcBef>
              <a:spcAft>
                <a:spcPct val="0"/>
              </a:spcAft>
              <a:defRPr>
                <a:solidFill>
                  <a:schemeClr val="tx1"/>
                </a:solidFill>
                <a:latin typeface="Corbel" panose="020B0503020204020204" pitchFamily="34" charset="0"/>
              </a:defRPr>
            </a:lvl8pPr>
            <a:lvl9pPr marL="3886200" indent="-228600" fontAlgn="base">
              <a:spcBef>
                <a:spcPct val="0"/>
              </a:spcBef>
              <a:spcAft>
                <a:spcPct val="0"/>
              </a:spcAft>
              <a:defRPr>
                <a:solidFill>
                  <a:schemeClr val="tx1"/>
                </a:solidFill>
                <a:latin typeface="Corbel" panose="020B0503020204020204" pitchFamily="34" charset="0"/>
              </a:defRPr>
            </a:lvl9pPr>
          </a:lstStyle>
          <a:p>
            <a:fld id="{D8F3E809-8E26-4774-8EC7-22D430F8FA6B}" type="slidenum">
              <a:rPr lang="sl-SI" altLang="sl-SI">
                <a:latin typeface="Calibri" panose="020F0502020204030204" pitchFamily="34" charset="0"/>
              </a:rPr>
              <a:pPr/>
              <a:t>1</a:t>
            </a:fld>
            <a:endParaRPr lang="sl-SI" altLang="sl-SI">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0114BCE1-6CBE-4EF1-911C-92DA068B635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D2755E12-3440-44D3-806C-FCCAB6CFEAC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19460" name="Slide Number Placeholder 3">
            <a:extLst>
              <a:ext uri="{FF2B5EF4-FFF2-40B4-BE49-F238E27FC236}">
                <a16:creationId xmlns:a16="http://schemas.microsoft.com/office/drawing/2014/main" id="{9C698DDC-1A5A-4DE8-B831-89E490678DE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fontAlgn="base">
              <a:spcBef>
                <a:spcPct val="0"/>
              </a:spcBef>
              <a:spcAft>
                <a:spcPct val="0"/>
              </a:spcAft>
              <a:defRPr>
                <a:solidFill>
                  <a:schemeClr val="tx1"/>
                </a:solidFill>
                <a:latin typeface="Corbel" panose="020B0503020204020204" pitchFamily="34" charset="0"/>
              </a:defRPr>
            </a:lvl6pPr>
            <a:lvl7pPr marL="2971800" indent="-228600" fontAlgn="base">
              <a:spcBef>
                <a:spcPct val="0"/>
              </a:spcBef>
              <a:spcAft>
                <a:spcPct val="0"/>
              </a:spcAft>
              <a:defRPr>
                <a:solidFill>
                  <a:schemeClr val="tx1"/>
                </a:solidFill>
                <a:latin typeface="Corbel" panose="020B0503020204020204" pitchFamily="34" charset="0"/>
              </a:defRPr>
            </a:lvl7pPr>
            <a:lvl8pPr marL="3429000" indent="-228600" fontAlgn="base">
              <a:spcBef>
                <a:spcPct val="0"/>
              </a:spcBef>
              <a:spcAft>
                <a:spcPct val="0"/>
              </a:spcAft>
              <a:defRPr>
                <a:solidFill>
                  <a:schemeClr val="tx1"/>
                </a:solidFill>
                <a:latin typeface="Corbel" panose="020B0503020204020204" pitchFamily="34" charset="0"/>
              </a:defRPr>
            </a:lvl8pPr>
            <a:lvl9pPr marL="3886200" indent="-228600" fontAlgn="base">
              <a:spcBef>
                <a:spcPct val="0"/>
              </a:spcBef>
              <a:spcAft>
                <a:spcPct val="0"/>
              </a:spcAft>
              <a:defRPr>
                <a:solidFill>
                  <a:schemeClr val="tx1"/>
                </a:solidFill>
                <a:latin typeface="Corbel" panose="020B0503020204020204" pitchFamily="34" charset="0"/>
              </a:defRPr>
            </a:lvl9pPr>
          </a:lstStyle>
          <a:p>
            <a:fld id="{C1551965-B280-450F-B83B-7A2EEB9AF2DE}" type="slidenum">
              <a:rPr lang="sl-SI" altLang="sl-SI">
                <a:latin typeface="Calibri" panose="020F0502020204030204" pitchFamily="34" charset="0"/>
              </a:rPr>
              <a:pPr/>
              <a:t>6</a:t>
            </a:fld>
            <a:endParaRPr lang="sl-SI" altLang="sl-SI">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B0B8F4C-951A-453E-B7BC-B783A9713182}"/>
              </a:ext>
            </a:extLst>
          </p:cNvPr>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a:extLst>
              <a:ext uri="{FF2B5EF4-FFF2-40B4-BE49-F238E27FC236}">
                <a16:creationId xmlns:a16="http://schemas.microsoft.com/office/drawing/2014/main" id="{20524AE0-3D2C-4F16-BC21-74A051BD7AC9}"/>
              </a:ext>
            </a:extLst>
          </p:cNvPr>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a:extLst>
              <a:ext uri="{FF2B5EF4-FFF2-40B4-BE49-F238E27FC236}">
                <a16:creationId xmlns:a16="http://schemas.microsoft.com/office/drawing/2014/main" id="{716C3E1B-6C0A-4A97-8CC6-52C9C06B1698}"/>
              </a:ext>
            </a:extLst>
          </p:cNvPr>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a:extLst>
              <a:ext uri="{FF2B5EF4-FFF2-40B4-BE49-F238E27FC236}">
                <a16:creationId xmlns:a16="http://schemas.microsoft.com/office/drawing/2014/main" id="{EADE5B5A-2D40-414F-84B4-311C04A02CB1}"/>
              </a:ext>
            </a:extLst>
          </p:cNvPr>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a:extLst>
              <a:ext uri="{FF2B5EF4-FFF2-40B4-BE49-F238E27FC236}">
                <a16:creationId xmlns:a16="http://schemas.microsoft.com/office/drawing/2014/main" id="{FF66FC91-58F3-496F-95F0-A65BBBDFB3DE}"/>
              </a:ext>
            </a:extLst>
          </p:cNvPr>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0">
            <a:extLst>
              <a:ext uri="{FF2B5EF4-FFF2-40B4-BE49-F238E27FC236}">
                <a16:creationId xmlns:a16="http://schemas.microsoft.com/office/drawing/2014/main" id="{1E8BA630-7715-42CB-9436-CAAAEC8EEF2E}"/>
              </a:ext>
            </a:extLst>
          </p:cNvPr>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a:extLst>
              <a:ext uri="{FF2B5EF4-FFF2-40B4-BE49-F238E27FC236}">
                <a16:creationId xmlns:a16="http://schemas.microsoft.com/office/drawing/2014/main" id="{9C6CA06B-F816-42CB-B213-C9B939F9597F}"/>
              </a:ext>
            </a:extLst>
          </p:cNvPr>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a:extLst>
              <a:ext uri="{FF2B5EF4-FFF2-40B4-BE49-F238E27FC236}">
                <a16:creationId xmlns:a16="http://schemas.microsoft.com/office/drawing/2014/main" id="{407934B5-34C4-453E-801C-C21A8811A78A}"/>
              </a:ext>
            </a:extLst>
          </p:cNvPr>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a:extLst>
              <a:ext uri="{FF2B5EF4-FFF2-40B4-BE49-F238E27FC236}">
                <a16:creationId xmlns:a16="http://schemas.microsoft.com/office/drawing/2014/main" id="{C5C8A9A8-07EB-4709-8910-0100B7C50225}"/>
              </a:ext>
            </a:extLst>
          </p:cNvPr>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en-US"/>
              <a:t>Click to edit Master title style</a:t>
            </a:r>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5" name="Date Placeholder 27">
            <a:extLst>
              <a:ext uri="{FF2B5EF4-FFF2-40B4-BE49-F238E27FC236}">
                <a16:creationId xmlns:a16="http://schemas.microsoft.com/office/drawing/2014/main" id="{ECD96F75-7BCD-498E-B4D6-A767A29FCEA7}"/>
              </a:ext>
            </a:extLst>
          </p:cNvPr>
          <p:cNvSpPr>
            <a:spLocks noGrp="1"/>
          </p:cNvSpPr>
          <p:nvPr>
            <p:ph type="dt" sz="half" idx="10"/>
          </p:nvPr>
        </p:nvSpPr>
        <p:spPr/>
        <p:txBody>
          <a:bodyPr/>
          <a:lstStyle>
            <a:lvl1pPr>
              <a:defRPr/>
            </a:lvl1pPr>
          </a:lstStyle>
          <a:p>
            <a:pPr>
              <a:defRPr/>
            </a:pPr>
            <a:fld id="{C1628B03-2FAA-46BC-A571-3E053D27282C}" type="datetimeFigureOut">
              <a:rPr lang="sl-SI"/>
              <a:pPr>
                <a:defRPr/>
              </a:pPr>
              <a:t>3. 06. 2019</a:t>
            </a:fld>
            <a:endParaRPr lang="sl-SI"/>
          </a:p>
        </p:txBody>
      </p:sp>
      <p:sp>
        <p:nvSpPr>
          <p:cNvPr id="16" name="Footer Placeholder 16">
            <a:extLst>
              <a:ext uri="{FF2B5EF4-FFF2-40B4-BE49-F238E27FC236}">
                <a16:creationId xmlns:a16="http://schemas.microsoft.com/office/drawing/2014/main" id="{30E045AB-1DBD-457A-AC10-8678A160E309}"/>
              </a:ext>
            </a:extLst>
          </p:cNvPr>
          <p:cNvSpPr>
            <a:spLocks noGrp="1"/>
          </p:cNvSpPr>
          <p:nvPr>
            <p:ph type="ftr" sz="quarter" idx="11"/>
          </p:nvPr>
        </p:nvSpPr>
        <p:spPr/>
        <p:txBody>
          <a:bodyPr/>
          <a:lstStyle>
            <a:lvl1pPr>
              <a:defRPr/>
            </a:lvl1pPr>
          </a:lstStyle>
          <a:p>
            <a:pPr>
              <a:defRPr/>
            </a:pPr>
            <a:endParaRPr lang="sl-SI"/>
          </a:p>
        </p:txBody>
      </p:sp>
      <p:sp>
        <p:nvSpPr>
          <p:cNvPr id="17" name="Slide Number Placeholder 28">
            <a:extLst>
              <a:ext uri="{FF2B5EF4-FFF2-40B4-BE49-F238E27FC236}">
                <a16:creationId xmlns:a16="http://schemas.microsoft.com/office/drawing/2014/main" id="{0B37C3AC-ECA7-4BF8-BAAC-E1931EEAE3DC}"/>
              </a:ext>
            </a:extLst>
          </p:cNvPr>
          <p:cNvSpPr>
            <a:spLocks noGrp="1"/>
          </p:cNvSpPr>
          <p:nvPr>
            <p:ph type="sldNum" sz="quarter" idx="12"/>
          </p:nvPr>
        </p:nvSpPr>
        <p:spPr/>
        <p:txBody>
          <a:bodyPr/>
          <a:lstStyle>
            <a:lvl1pPr>
              <a:defRPr/>
            </a:lvl1pPr>
          </a:lstStyle>
          <a:p>
            <a:fld id="{9153EFE6-610C-42D0-A033-6A6F0C47B8DC}" type="slidenum">
              <a:rPr lang="sl-SI" altLang="sl-SI"/>
              <a:pPr/>
              <a:t>‹#›</a:t>
            </a:fld>
            <a:endParaRPr lang="sl-SI" altLang="sl-SI"/>
          </a:p>
        </p:txBody>
      </p:sp>
    </p:spTree>
    <p:extLst>
      <p:ext uri="{BB962C8B-B14F-4D97-AF65-F5344CB8AC3E}">
        <p14:creationId xmlns:p14="http://schemas.microsoft.com/office/powerpoint/2010/main" val="2907221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5F8BA2EB-4F0B-4FB5-8297-7DD32F6E1882}"/>
              </a:ext>
            </a:extLst>
          </p:cNvPr>
          <p:cNvSpPr>
            <a:spLocks noGrp="1"/>
          </p:cNvSpPr>
          <p:nvPr>
            <p:ph type="dt" sz="half" idx="10"/>
          </p:nvPr>
        </p:nvSpPr>
        <p:spPr/>
        <p:txBody>
          <a:bodyPr/>
          <a:lstStyle>
            <a:lvl1pPr>
              <a:defRPr/>
            </a:lvl1pPr>
          </a:lstStyle>
          <a:p>
            <a:pPr>
              <a:defRPr/>
            </a:pPr>
            <a:fld id="{FEBE07D5-0D64-4411-A476-D03561FE1121}" type="datetimeFigureOut">
              <a:rPr lang="sl-SI"/>
              <a:pPr>
                <a:defRPr/>
              </a:pPr>
              <a:t>3. 06. 2019</a:t>
            </a:fld>
            <a:endParaRPr lang="sl-SI"/>
          </a:p>
        </p:txBody>
      </p:sp>
      <p:sp>
        <p:nvSpPr>
          <p:cNvPr id="5" name="Footer Placeholder 2">
            <a:extLst>
              <a:ext uri="{FF2B5EF4-FFF2-40B4-BE49-F238E27FC236}">
                <a16:creationId xmlns:a16="http://schemas.microsoft.com/office/drawing/2014/main" id="{4914A3EB-EC7E-4C39-8175-DDDE9669810D}"/>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22">
            <a:extLst>
              <a:ext uri="{FF2B5EF4-FFF2-40B4-BE49-F238E27FC236}">
                <a16:creationId xmlns:a16="http://schemas.microsoft.com/office/drawing/2014/main" id="{16E45974-5AD2-48AE-B983-7B3DDA18203A}"/>
              </a:ext>
            </a:extLst>
          </p:cNvPr>
          <p:cNvSpPr>
            <a:spLocks noGrp="1"/>
          </p:cNvSpPr>
          <p:nvPr>
            <p:ph type="sldNum" sz="quarter" idx="12"/>
          </p:nvPr>
        </p:nvSpPr>
        <p:spPr/>
        <p:txBody>
          <a:bodyPr/>
          <a:lstStyle>
            <a:lvl1pPr>
              <a:defRPr/>
            </a:lvl1pPr>
          </a:lstStyle>
          <a:p>
            <a:fld id="{33436A6B-CB8F-4DBC-8915-71B87B65937D}" type="slidenum">
              <a:rPr lang="sl-SI" altLang="sl-SI"/>
              <a:pPr/>
              <a:t>‹#›</a:t>
            </a:fld>
            <a:endParaRPr lang="sl-SI" altLang="sl-SI"/>
          </a:p>
        </p:txBody>
      </p:sp>
    </p:spTree>
    <p:extLst>
      <p:ext uri="{BB962C8B-B14F-4D97-AF65-F5344CB8AC3E}">
        <p14:creationId xmlns:p14="http://schemas.microsoft.com/office/powerpoint/2010/main" val="707229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09600" y="274639"/>
            <a:ext cx="5867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23AEEF0C-95DA-432E-9136-15527C818629}"/>
              </a:ext>
            </a:extLst>
          </p:cNvPr>
          <p:cNvSpPr>
            <a:spLocks noGrp="1"/>
          </p:cNvSpPr>
          <p:nvPr>
            <p:ph type="dt" sz="half" idx="10"/>
          </p:nvPr>
        </p:nvSpPr>
        <p:spPr/>
        <p:txBody>
          <a:bodyPr/>
          <a:lstStyle>
            <a:lvl1pPr>
              <a:defRPr/>
            </a:lvl1pPr>
          </a:lstStyle>
          <a:p>
            <a:pPr>
              <a:defRPr/>
            </a:pPr>
            <a:fld id="{866E4BB1-E45C-48F1-86D5-7719321CC36E}" type="datetimeFigureOut">
              <a:rPr lang="sl-SI"/>
              <a:pPr>
                <a:defRPr/>
              </a:pPr>
              <a:t>3. 06. 2019</a:t>
            </a:fld>
            <a:endParaRPr lang="sl-SI"/>
          </a:p>
        </p:txBody>
      </p:sp>
      <p:sp>
        <p:nvSpPr>
          <p:cNvPr id="5" name="Footer Placeholder 2">
            <a:extLst>
              <a:ext uri="{FF2B5EF4-FFF2-40B4-BE49-F238E27FC236}">
                <a16:creationId xmlns:a16="http://schemas.microsoft.com/office/drawing/2014/main" id="{8102311B-5828-4CD6-9CE4-99D5FF9E76FD}"/>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22">
            <a:extLst>
              <a:ext uri="{FF2B5EF4-FFF2-40B4-BE49-F238E27FC236}">
                <a16:creationId xmlns:a16="http://schemas.microsoft.com/office/drawing/2014/main" id="{143FE111-131F-47EA-A9D3-DF2FA20CD4FE}"/>
              </a:ext>
            </a:extLst>
          </p:cNvPr>
          <p:cNvSpPr>
            <a:spLocks noGrp="1"/>
          </p:cNvSpPr>
          <p:nvPr>
            <p:ph type="sldNum" sz="quarter" idx="12"/>
          </p:nvPr>
        </p:nvSpPr>
        <p:spPr/>
        <p:txBody>
          <a:bodyPr/>
          <a:lstStyle>
            <a:lvl1pPr>
              <a:defRPr/>
            </a:lvl1pPr>
          </a:lstStyle>
          <a:p>
            <a:fld id="{54560C12-1EC4-40DF-816B-A0B24BA24FFC}" type="slidenum">
              <a:rPr lang="sl-SI" altLang="sl-SI"/>
              <a:pPr/>
              <a:t>‹#›</a:t>
            </a:fld>
            <a:endParaRPr lang="sl-SI" altLang="sl-SI"/>
          </a:p>
        </p:txBody>
      </p:sp>
    </p:spTree>
    <p:extLst>
      <p:ext uri="{BB962C8B-B14F-4D97-AF65-F5344CB8AC3E}">
        <p14:creationId xmlns:p14="http://schemas.microsoft.com/office/powerpoint/2010/main" val="1441337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7EBAC785-4137-4C97-B5C8-D068D0CEEAFC}"/>
              </a:ext>
            </a:extLst>
          </p:cNvPr>
          <p:cNvSpPr>
            <a:spLocks noGrp="1"/>
          </p:cNvSpPr>
          <p:nvPr>
            <p:ph type="dt" sz="half" idx="10"/>
          </p:nvPr>
        </p:nvSpPr>
        <p:spPr/>
        <p:txBody>
          <a:bodyPr/>
          <a:lstStyle>
            <a:lvl1pPr>
              <a:defRPr/>
            </a:lvl1pPr>
          </a:lstStyle>
          <a:p>
            <a:pPr>
              <a:defRPr/>
            </a:pPr>
            <a:fld id="{7471CA06-891D-458A-B66D-E3B4C4988D26}" type="datetimeFigureOut">
              <a:rPr lang="sl-SI"/>
              <a:pPr>
                <a:defRPr/>
              </a:pPr>
              <a:t>3. 06. 2019</a:t>
            </a:fld>
            <a:endParaRPr lang="sl-SI"/>
          </a:p>
        </p:txBody>
      </p:sp>
      <p:sp>
        <p:nvSpPr>
          <p:cNvPr id="5" name="Footer Placeholder 2">
            <a:extLst>
              <a:ext uri="{FF2B5EF4-FFF2-40B4-BE49-F238E27FC236}">
                <a16:creationId xmlns:a16="http://schemas.microsoft.com/office/drawing/2014/main" id="{B32921E6-17C9-4222-9BF9-84B1E0887095}"/>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22">
            <a:extLst>
              <a:ext uri="{FF2B5EF4-FFF2-40B4-BE49-F238E27FC236}">
                <a16:creationId xmlns:a16="http://schemas.microsoft.com/office/drawing/2014/main" id="{0D30F9A4-73A8-4BF4-9401-AD2664969162}"/>
              </a:ext>
            </a:extLst>
          </p:cNvPr>
          <p:cNvSpPr>
            <a:spLocks noGrp="1"/>
          </p:cNvSpPr>
          <p:nvPr>
            <p:ph type="sldNum" sz="quarter" idx="12"/>
          </p:nvPr>
        </p:nvSpPr>
        <p:spPr/>
        <p:txBody>
          <a:bodyPr/>
          <a:lstStyle>
            <a:lvl1pPr>
              <a:defRPr/>
            </a:lvl1pPr>
          </a:lstStyle>
          <a:p>
            <a:fld id="{26C0BE8C-C9B2-47FC-B08C-D5C80DF03D88}" type="slidenum">
              <a:rPr lang="sl-SI" altLang="sl-SI"/>
              <a:pPr/>
              <a:t>‹#›</a:t>
            </a:fld>
            <a:endParaRPr lang="sl-SI" altLang="sl-SI"/>
          </a:p>
        </p:txBody>
      </p:sp>
    </p:spTree>
    <p:extLst>
      <p:ext uri="{BB962C8B-B14F-4D97-AF65-F5344CB8AC3E}">
        <p14:creationId xmlns:p14="http://schemas.microsoft.com/office/powerpoint/2010/main" val="2678054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7">
            <a:extLst>
              <a:ext uri="{FF2B5EF4-FFF2-40B4-BE49-F238E27FC236}">
                <a16:creationId xmlns:a16="http://schemas.microsoft.com/office/drawing/2014/main" id="{A776E8D1-2BAA-4D43-B8BC-79F48C8F0C78}"/>
              </a:ext>
            </a:extLst>
          </p:cNvPr>
          <p:cNvSpPr>
            <a:spLocks/>
          </p:cNvSpPr>
          <p:nvPr/>
        </p:nvSpPr>
        <p:spPr bwMode="auto">
          <a:xfrm>
            <a:off x="4829175" y="1073150"/>
            <a:ext cx="4321175" cy="5791200"/>
          </a:xfrm>
          <a:custGeom>
            <a:avLst/>
            <a:gdLst>
              <a:gd name="T0" fmla="*/ 0 w 2736"/>
              <a:gd name="T1" fmla="*/ 3648 h 3648"/>
              <a:gd name="T2" fmla="*/ 720 w 2736"/>
              <a:gd name="T3" fmla="*/ 2016 h 3648"/>
              <a:gd name="T4" fmla="*/ 2736 w 2736"/>
              <a:gd name="T5" fmla="*/ 0 h 3648"/>
              <a:gd name="T6" fmla="*/ 2736 w 2736"/>
              <a:gd name="T7" fmla="*/ 96 h 3648"/>
              <a:gd name="T8" fmla="*/ 744 w 2736"/>
              <a:gd name="T9" fmla="*/ 2038 h 3648"/>
              <a:gd name="T10" fmla="*/ 48 w 2736"/>
              <a:gd name="T11" fmla="*/ 3648 h 3648"/>
              <a:gd name="T12" fmla="*/ 0 w 2736"/>
              <a:gd name="T13" fmla="*/ 3648 h 3648"/>
              <a:gd name="T14" fmla="*/ 0 60000 65536"/>
              <a:gd name="T15" fmla="*/ 0 60000 65536"/>
              <a:gd name="T16" fmla="*/ 0 60000 65536"/>
              <a:gd name="T17" fmla="*/ 0 60000 65536"/>
              <a:gd name="T18" fmla="*/ 0 60000 65536"/>
              <a:gd name="T19" fmla="*/ 0 60000 65536"/>
              <a:gd name="T20" fmla="*/ 0 60000 65536"/>
              <a:gd name="T21" fmla="*/ 0 w 2736"/>
              <a:gd name="T22" fmla="*/ 0 h 3648"/>
              <a:gd name="T23" fmla="*/ 2736 w 2736"/>
              <a:gd name="T24" fmla="*/ 3648 h 36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36" h="3648">
                <a:moveTo>
                  <a:pt x="0" y="3648"/>
                </a:moveTo>
                <a:lnTo>
                  <a:pt x="720" y="2016"/>
                </a:lnTo>
                <a:lnTo>
                  <a:pt x="2736" y="672"/>
                </a:lnTo>
                <a:lnTo>
                  <a:pt x="2736" y="720"/>
                </a:lnTo>
                <a:lnTo>
                  <a:pt x="744" y="2038"/>
                </a:lnTo>
                <a:lnTo>
                  <a:pt x="48" y="3648"/>
                </a:lnTo>
                <a:lnTo>
                  <a:pt x="0" y="3648"/>
                </a:lnTo>
                <a:close/>
              </a:path>
            </a:pathLst>
          </a:custGeom>
          <a:noFill/>
          <a:ln w="3175" cap="flat" cmpd="sng" algn="ctr">
            <a:solidFill>
              <a:schemeClr val="accent2">
                <a:alpha val="52940"/>
              </a:schemeClr>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sl-SI"/>
          </a:p>
        </p:txBody>
      </p:sp>
      <p:sp>
        <p:nvSpPr>
          <p:cNvPr id="5" name="Freeform 18">
            <a:extLst>
              <a:ext uri="{FF2B5EF4-FFF2-40B4-BE49-F238E27FC236}">
                <a16:creationId xmlns:a16="http://schemas.microsoft.com/office/drawing/2014/main" id="{145762B9-94CA-46D1-81CE-9EDB751E08EC}"/>
              </a:ext>
            </a:extLst>
          </p:cNvPr>
          <p:cNvSpPr>
            <a:spLocks/>
          </p:cNvSpPr>
          <p:nvPr/>
        </p:nvSpPr>
        <p:spPr bwMode="auto">
          <a:xfrm>
            <a:off x="374650" y="0"/>
            <a:ext cx="5513388" cy="6615113"/>
          </a:xfrm>
          <a:custGeom>
            <a:avLst/>
            <a:gdLst>
              <a:gd name="T0" fmla="*/ 0 w 3504"/>
              <a:gd name="T1" fmla="*/ 4080 h 4128"/>
              <a:gd name="T2" fmla="*/ 0 w 3504"/>
              <a:gd name="T3" fmla="*/ 4128 h 4128"/>
              <a:gd name="T4" fmla="*/ 3504 w 3504"/>
              <a:gd name="T5" fmla="*/ 2640 h 4128"/>
              <a:gd name="T6" fmla="*/ 2880 w 3504"/>
              <a:gd name="T7" fmla="*/ 0 h 4128"/>
              <a:gd name="T8" fmla="*/ 2832 w 3504"/>
              <a:gd name="T9" fmla="*/ 0 h 4128"/>
              <a:gd name="T10" fmla="*/ 3465 w 3504"/>
              <a:gd name="T11" fmla="*/ 2619 h 4128"/>
              <a:gd name="T12" fmla="*/ 0 w 3504"/>
              <a:gd name="T13" fmla="*/ 4080 h 4128"/>
              <a:gd name="T14" fmla="*/ 0 60000 65536"/>
              <a:gd name="T15" fmla="*/ 0 60000 65536"/>
              <a:gd name="T16" fmla="*/ 0 60000 65536"/>
              <a:gd name="T17" fmla="*/ 0 60000 65536"/>
              <a:gd name="T18" fmla="*/ 0 60000 65536"/>
              <a:gd name="T19" fmla="*/ 0 60000 65536"/>
              <a:gd name="T20" fmla="*/ 0 60000 65536"/>
              <a:gd name="T21" fmla="*/ 0 w 3504"/>
              <a:gd name="T22" fmla="*/ 0 h 4128"/>
              <a:gd name="T23" fmla="*/ 3504 w 3504"/>
              <a:gd name="T24" fmla="*/ 4128 h 41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2940"/>
              </a:schemeClr>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sl-SI"/>
          </a:p>
        </p:txBody>
      </p:sp>
      <p:sp>
        <p:nvSpPr>
          <p:cNvPr id="6" name="Freeform 19">
            <a:extLst>
              <a:ext uri="{FF2B5EF4-FFF2-40B4-BE49-F238E27FC236}">
                <a16:creationId xmlns:a16="http://schemas.microsoft.com/office/drawing/2014/main" id="{739C7C06-87B3-48C7-8C31-6859F84C57D7}"/>
              </a:ext>
            </a:extLst>
          </p:cNvPr>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7" name="Freeform 20">
            <a:extLst>
              <a:ext uri="{FF2B5EF4-FFF2-40B4-BE49-F238E27FC236}">
                <a16:creationId xmlns:a16="http://schemas.microsoft.com/office/drawing/2014/main" id="{45759B67-A50A-4926-8009-B0D9F2640CBA}"/>
              </a:ext>
            </a:extLst>
          </p:cNvPr>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23">
            <a:extLst>
              <a:ext uri="{FF2B5EF4-FFF2-40B4-BE49-F238E27FC236}">
                <a16:creationId xmlns:a16="http://schemas.microsoft.com/office/drawing/2014/main" id="{1448433E-886C-4D3A-A694-87781F554A7B}"/>
              </a:ext>
            </a:extLst>
          </p:cNvPr>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Freeform 24">
            <a:extLst>
              <a:ext uri="{FF2B5EF4-FFF2-40B4-BE49-F238E27FC236}">
                <a16:creationId xmlns:a16="http://schemas.microsoft.com/office/drawing/2014/main" id="{83361CE2-72E0-4AC9-A5CD-FC516616D2E2}"/>
              </a:ext>
            </a:extLst>
          </p:cNvPr>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Freeform 25">
            <a:extLst>
              <a:ext uri="{FF2B5EF4-FFF2-40B4-BE49-F238E27FC236}">
                <a16:creationId xmlns:a16="http://schemas.microsoft.com/office/drawing/2014/main" id="{F632082D-C20B-4712-814C-6A2714055819}"/>
              </a:ext>
            </a:extLst>
          </p:cNvPr>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Freeform 26">
            <a:extLst>
              <a:ext uri="{FF2B5EF4-FFF2-40B4-BE49-F238E27FC236}">
                <a16:creationId xmlns:a16="http://schemas.microsoft.com/office/drawing/2014/main" id="{A86118BD-7C46-427A-A7C3-63D43604D025}"/>
              </a:ext>
            </a:extLst>
          </p:cNvPr>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Freeform 27">
            <a:extLst>
              <a:ext uri="{FF2B5EF4-FFF2-40B4-BE49-F238E27FC236}">
                <a16:creationId xmlns:a16="http://schemas.microsoft.com/office/drawing/2014/main" id="{02E67CBA-3B6B-4971-A161-B33FC86B9137}"/>
              </a:ext>
            </a:extLst>
          </p:cNvPr>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28">
            <a:extLst>
              <a:ext uri="{FF2B5EF4-FFF2-40B4-BE49-F238E27FC236}">
                <a16:creationId xmlns:a16="http://schemas.microsoft.com/office/drawing/2014/main" id="{B4E5966E-B758-4959-A938-E87E464BD4B1}"/>
              </a:ext>
            </a:extLst>
          </p:cNvPr>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Freeform 29">
            <a:extLst>
              <a:ext uri="{FF2B5EF4-FFF2-40B4-BE49-F238E27FC236}">
                <a16:creationId xmlns:a16="http://schemas.microsoft.com/office/drawing/2014/main" id="{6FFAD106-CF1E-42B4-98ED-FF19A60E9ED6}"/>
              </a:ext>
            </a:extLst>
          </p:cNvPr>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5" name="Freeform 30">
            <a:extLst>
              <a:ext uri="{FF2B5EF4-FFF2-40B4-BE49-F238E27FC236}">
                <a16:creationId xmlns:a16="http://schemas.microsoft.com/office/drawing/2014/main" id="{F0990565-AF42-41AC-A0B1-020927A67784}"/>
              </a:ext>
            </a:extLst>
          </p:cNvPr>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6" name="Freeform 31">
            <a:extLst>
              <a:ext uri="{FF2B5EF4-FFF2-40B4-BE49-F238E27FC236}">
                <a16:creationId xmlns:a16="http://schemas.microsoft.com/office/drawing/2014/main" id="{2BE89C3F-D23E-4665-9FC1-0002ADF00884}"/>
              </a:ext>
            </a:extLst>
          </p:cNvPr>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7" name="Freeform 32">
            <a:extLst>
              <a:ext uri="{FF2B5EF4-FFF2-40B4-BE49-F238E27FC236}">
                <a16:creationId xmlns:a16="http://schemas.microsoft.com/office/drawing/2014/main" id="{53940FB4-6518-4BA2-8567-D8A0B5759A83}"/>
              </a:ext>
            </a:extLst>
          </p:cNvPr>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8" name="Freeform 33">
            <a:extLst>
              <a:ext uri="{FF2B5EF4-FFF2-40B4-BE49-F238E27FC236}">
                <a16:creationId xmlns:a16="http://schemas.microsoft.com/office/drawing/2014/main" id="{5FE71F8B-E40B-41F9-A096-3BC77E969DA9}"/>
              </a:ext>
            </a:extLst>
          </p:cNvPr>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9" name="Rectangle 18">
            <a:extLst>
              <a:ext uri="{FF2B5EF4-FFF2-40B4-BE49-F238E27FC236}">
                <a16:creationId xmlns:a16="http://schemas.microsoft.com/office/drawing/2014/main" id="{1A731D85-59EE-4C37-820E-76D2C8EEFE01}"/>
              </a:ext>
            </a:extLst>
          </p:cNvPr>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Rectangle 19">
            <a:extLst>
              <a:ext uri="{FF2B5EF4-FFF2-40B4-BE49-F238E27FC236}">
                <a16:creationId xmlns:a16="http://schemas.microsoft.com/office/drawing/2014/main" id="{A923ADF6-90C4-450F-A607-F287315207ED}"/>
              </a:ext>
            </a:extLst>
          </p:cNvPr>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Rectangle 20">
            <a:extLst>
              <a:ext uri="{FF2B5EF4-FFF2-40B4-BE49-F238E27FC236}">
                <a16:creationId xmlns:a16="http://schemas.microsoft.com/office/drawing/2014/main" id="{B7AD1725-1132-4095-B522-110E1BF38B04}"/>
              </a:ext>
            </a:extLst>
          </p:cNvPr>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Rectangle 21">
            <a:extLst>
              <a:ext uri="{FF2B5EF4-FFF2-40B4-BE49-F238E27FC236}">
                <a16:creationId xmlns:a16="http://schemas.microsoft.com/office/drawing/2014/main" id="{457EBDC9-FA3F-4DC6-8CB9-1CBC0DE8D61E}"/>
              </a:ext>
            </a:extLst>
          </p:cNvPr>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Rectangle 22">
            <a:extLst>
              <a:ext uri="{FF2B5EF4-FFF2-40B4-BE49-F238E27FC236}">
                <a16:creationId xmlns:a16="http://schemas.microsoft.com/office/drawing/2014/main" id="{6E105227-CE2A-449F-B998-393D02CA1095}"/>
              </a:ext>
            </a:extLst>
          </p:cNvPr>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4" name="Rectangle 23">
            <a:extLst>
              <a:ext uri="{FF2B5EF4-FFF2-40B4-BE49-F238E27FC236}">
                <a16:creationId xmlns:a16="http://schemas.microsoft.com/office/drawing/2014/main" id="{83E1FCC1-96FB-4004-B60F-0A3B21A57D3C}"/>
              </a:ext>
            </a:extLst>
          </p:cNvPr>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en-US"/>
              <a:t>Click to edit Master title style</a:t>
            </a:r>
          </a:p>
        </p:txBody>
      </p:sp>
      <p:sp>
        <p:nvSpPr>
          <p:cNvPr id="25" name="Date Placeholder 3">
            <a:extLst>
              <a:ext uri="{FF2B5EF4-FFF2-40B4-BE49-F238E27FC236}">
                <a16:creationId xmlns:a16="http://schemas.microsoft.com/office/drawing/2014/main" id="{B1F2E9A5-1997-4022-9796-9BCEDE25AFB1}"/>
              </a:ext>
            </a:extLst>
          </p:cNvPr>
          <p:cNvSpPr>
            <a:spLocks noGrp="1"/>
          </p:cNvSpPr>
          <p:nvPr>
            <p:ph type="dt" sz="half" idx="10"/>
          </p:nvPr>
        </p:nvSpPr>
        <p:spPr/>
        <p:txBody>
          <a:bodyPr/>
          <a:lstStyle>
            <a:lvl1pPr>
              <a:defRPr/>
            </a:lvl1pPr>
          </a:lstStyle>
          <a:p>
            <a:pPr>
              <a:defRPr/>
            </a:pPr>
            <a:fld id="{A05BFA5C-0AFD-427A-8699-38682FB6D7EA}" type="datetimeFigureOut">
              <a:rPr lang="sl-SI"/>
              <a:pPr>
                <a:defRPr/>
              </a:pPr>
              <a:t>3. 06. 2019</a:t>
            </a:fld>
            <a:endParaRPr lang="sl-SI"/>
          </a:p>
        </p:txBody>
      </p:sp>
      <p:sp>
        <p:nvSpPr>
          <p:cNvPr id="26" name="Footer Placeholder 4">
            <a:extLst>
              <a:ext uri="{FF2B5EF4-FFF2-40B4-BE49-F238E27FC236}">
                <a16:creationId xmlns:a16="http://schemas.microsoft.com/office/drawing/2014/main" id="{336F1FFE-B7E0-4B47-8C38-26CF540DFF72}"/>
              </a:ext>
            </a:extLst>
          </p:cNvPr>
          <p:cNvSpPr>
            <a:spLocks noGrp="1"/>
          </p:cNvSpPr>
          <p:nvPr>
            <p:ph type="ftr" sz="quarter" idx="11"/>
          </p:nvPr>
        </p:nvSpPr>
        <p:spPr/>
        <p:txBody>
          <a:bodyPr/>
          <a:lstStyle>
            <a:lvl1pPr>
              <a:defRPr/>
            </a:lvl1pPr>
          </a:lstStyle>
          <a:p>
            <a:pPr>
              <a:defRPr/>
            </a:pPr>
            <a:endParaRPr lang="sl-SI"/>
          </a:p>
        </p:txBody>
      </p:sp>
      <p:sp>
        <p:nvSpPr>
          <p:cNvPr id="27" name="Slide Number Placeholder 5">
            <a:extLst>
              <a:ext uri="{FF2B5EF4-FFF2-40B4-BE49-F238E27FC236}">
                <a16:creationId xmlns:a16="http://schemas.microsoft.com/office/drawing/2014/main" id="{6D3E3C6E-9A40-40BC-A710-CB2000B976CD}"/>
              </a:ext>
            </a:extLst>
          </p:cNvPr>
          <p:cNvSpPr>
            <a:spLocks noGrp="1"/>
          </p:cNvSpPr>
          <p:nvPr>
            <p:ph type="sldNum" sz="quarter" idx="12"/>
          </p:nvPr>
        </p:nvSpPr>
        <p:spPr/>
        <p:txBody>
          <a:bodyPr/>
          <a:lstStyle>
            <a:lvl1pPr>
              <a:defRPr/>
            </a:lvl1pPr>
          </a:lstStyle>
          <a:p>
            <a:fld id="{5BA3349A-284C-409B-BADE-97022A342A84}" type="slidenum">
              <a:rPr lang="sl-SI" altLang="sl-SI"/>
              <a:pPr/>
              <a:t>‹#›</a:t>
            </a:fld>
            <a:endParaRPr lang="sl-SI" altLang="sl-SI"/>
          </a:p>
        </p:txBody>
      </p:sp>
    </p:spTree>
    <p:extLst>
      <p:ext uri="{BB962C8B-B14F-4D97-AF65-F5344CB8AC3E}">
        <p14:creationId xmlns:p14="http://schemas.microsoft.com/office/powerpoint/2010/main" val="1562736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lang="en-US"/>
              <a:t>Click to edit Master title style</a:t>
            </a:r>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13D5D87-B1A7-4043-BA2D-966DED698FFA}"/>
              </a:ext>
            </a:extLst>
          </p:cNvPr>
          <p:cNvSpPr>
            <a:spLocks noGrp="1"/>
          </p:cNvSpPr>
          <p:nvPr>
            <p:ph type="dt" sz="half" idx="10"/>
          </p:nvPr>
        </p:nvSpPr>
        <p:spPr/>
        <p:txBody>
          <a:bodyPr/>
          <a:lstStyle>
            <a:lvl1pPr>
              <a:defRPr/>
            </a:lvl1pPr>
          </a:lstStyle>
          <a:p>
            <a:pPr>
              <a:defRPr/>
            </a:pPr>
            <a:fld id="{794A2C12-1BF0-4263-A182-EE1F37E4A4FB}" type="datetimeFigureOut">
              <a:rPr lang="sl-SI"/>
              <a:pPr>
                <a:defRPr/>
              </a:pPr>
              <a:t>3. 06. 2019</a:t>
            </a:fld>
            <a:endParaRPr lang="sl-SI"/>
          </a:p>
        </p:txBody>
      </p:sp>
      <p:sp>
        <p:nvSpPr>
          <p:cNvPr id="6" name="Footer Placeholder 5">
            <a:extLst>
              <a:ext uri="{FF2B5EF4-FFF2-40B4-BE49-F238E27FC236}">
                <a16:creationId xmlns:a16="http://schemas.microsoft.com/office/drawing/2014/main" id="{959A7550-65BA-4FFD-B390-A6D9C890B4D2}"/>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6">
            <a:extLst>
              <a:ext uri="{FF2B5EF4-FFF2-40B4-BE49-F238E27FC236}">
                <a16:creationId xmlns:a16="http://schemas.microsoft.com/office/drawing/2014/main" id="{164DE4CD-7AAB-4255-969D-6A613DBD65CA}"/>
              </a:ext>
            </a:extLst>
          </p:cNvPr>
          <p:cNvSpPr>
            <a:spLocks noGrp="1"/>
          </p:cNvSpPr>
          <p:nvPr>
            <p:ph type="sldNum" sz="quarter" idx="12"/>
          </p:nvPr>
        </p:nvSpPr>
        <p:spPr/>
        <p:txBody>
          <a:bodyPr/>
          <a:lstStyle>
            <a:lvl1pPr>
              <a:defRPr/>
            </a:lvl1pPr>
          </a:lstStyle>
          <a:p>
            <a:fld id="{E3859648-4D05-4129-81DC-797A7C1F8DD2}" type="slidenum">
              <a:rPr lang="sl-SI" altLang="sl-SI"/>
              <a:pPr/>
              <a:t>‹#›</a:t>
            </a:fld>
            <a:endParaRPr lang="sl-SI" altLang="sl-SI"/>
          </a:p>
        </p:txBody>
      </p:sp>
    </p:spTree>
    <p:extLst>
      <p:ext uri="{BB962C8B-B14F-4D97-AF65-F5344CB8AC3E}">
        <p14:creationId xmlns:p14="http://schemas.microsoft.com/office/powerpoint/2010/main" val="4168369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CA7FDB5-FAE7-4982-A4A1-AE3A10208A9F}"/>
              </a:ext>
            </a:extLst>
          </p:cNvPr>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a:extLst>
              <a:ext uri="{FF2B5EF4-FFF2-40B4-BE49-F238E27FC236}">
                <a16:creationId xmlns:a16="http://schemas.microsoft.com/office/drawing/2014/main" id="{F93CD218-C9A0-4BB5-A8BB-D9E0C6D91BE2}"/>
              </a:ext>
            </a:extLst>
          </p:cNvPr>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a:extLst>
              <a:ext uri="{FF2B5EF4-FFF2-40B4-BE49-F238E27FC236}">
                <a16:creationId xmlns:a16="http://schemas.microsoft.com/office/drawing/2014/main" id="{8D0519F2-DAD9-4695-88CC-A8815945C357}"/>
              </a:ext>
            </a:extLst>
          </p:cNvPr>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Rectangle 9">
            <a:extLst>
              <a:ext uri="{FF2B5EF4-FFF2-40B4-BE49-F238E27FC236}">
                <a16:creationId xmlns:a16="http://schemas.microsoft.com/office/drawing/2014/main" id="{AF9D637D-5085-4AC3-B1EE-ACC26D275CB6}"/>
              </a:ext>
            </a:extLst>
          </p:cNvPr>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a:extLst>
              <a:ext uri="{FF2B5EF4-FFF2-40B4-BE49-F238E27FC236}">
                <a16:creationId xmlns:a16="http://schemas.microsoft.com/office/drawing/2014/main" id="{7B5BC190-0F3F-47B2-BB1C-2B239B0BEDE2}"/>
              </a:ext>
            </a:extLst>
          </p:cNvPr>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Rectangle 11">
            <a:extLst>
              <a:ext uri="{FF2B5EF4-FFF2-40B4-BE49-F238E27FC236}">
                <a16:creationId xmlns:a16="http://schemas.microsoft.com/office/drawing/2014/main" id="{B9F679D7-F6CE-4664-938D-EB6E73865113}"/>
              </a:ext>
            </a:extLst>
          </p:cNvPr>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Rectangle 12">
            <a:extLst>
              <a:ext uri="{FF2B5EF4-FFF2-40B4-BE49-F238E27FC236}">
                <a16:creationId xmlns:a16="http://schemas.microsoft.com/office/drawing/2014/main" id="{B51DAD9C-CA99-4B05-9A64-F52873017DF9}"/>
              </a:ext>
            </a:extLst>
          </p:cNvPr>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ectangle 13">
            <a:extLst>
              <a:ext uri="{FF2B5EF4-FFF2-40B4-BE49-F238E27FC236}">
                <a16:creationId xmlns:a16="http://schemas.microsoft.com/office/drawing/2014/main" id="{04C2BE2B-1220-4ADC-8F5B-673B0C64BA09}"/>
              </a:ext>
            </a:extLst>
          </p:cNvPr>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a:extLst>
              <a:ext uri="{FF2B5EF4-FFF2-40B4-BE49-F238E27FC236}">
                <a16:creationId xmlns:a16="http://schemas.microsoft.com/office/drawing/2014/main" id="{489EB0DF-BF06-4DD2-A62F-02D16467D036}"/>
              </a:ext>
            </a:extLst>
          </p:cNvPr>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Rectangle 15">
            <a:extLst>
              <a:ext uri="{FF2B5EF4-FFF2-40B4-BE49-F238E27FC236}">
                <a16:creationId xmlns:a16="http://schemas.microsoft.com/office/drawing/2014/main" id="{761DAE97-AD77-4010-B203-060C3EFBCED6}"/>
              </a:ext>
            </a:extLst>
          </p:cNvPr>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extLst/>
          </a:lstStyle>
          <a:p>
            <a:r>
              <a:rPr lang="en-US"/>
              <a:t>Click to edit Master title style</a:t>
            </a:r>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Date Placeholder 6">
            <a:extLst>
              <a:ext uri="{FF2B5EF4-FFF2-40B4-BE49-F238E27FC236}">
                <a16:creationId xmlns:a16="http://schemas.microsoft.com/office/drawing/2014/main" id="{FFE18CDC-56B7-48B7-8E82-24AF5A9E0C9E}"/>
              </a:ext>
            </a:extLst>
          </p:cNvPr>
          <p:cNvSpPr>
            <a:spLocks noGrp="1"/>
          </p:cNvSpPr>
          <p:nvPr>
            <p:ph type="dt" sz="half" idx="10"/>
          </p:nvPr>
        </p:nvSpPr>
        <p:spPr/>
        <p:txBody>
          <a:bodyPr/>
          <a:lstStyle>
            <a:lvl1pPr>
              <a:defRPr/>
            </a:lvl1pPr>
          </a:lstStyle>
          <a:p>
            <a:pPr>
              <a:defRPr/>
            </a:pPr>
            <a:fld id="{8D6D532F-C500-4EB4-8224-7F7DAC69606F}" type="datetimeFigureOut">
              <a:rPr lang="sl-SI"/>
              <a:pPr>
                <a:defRPr/>
              </a:pPr>
              <a:t>3. 06. 2019</a:t>
            </a:fld>
            <a:endParaRPr lang="sl-SI"/>
          </a:p>
        </p:txBody>
      </p:sp>
      <p:sp>
        <p:nvSpPr>
          <p:cNvPr id="18" name="Footer Placeholder 7">
            <a:extLst>
              <a:ext uri="{FF2B5EF4-FFF2-40B4-BE49-F238E27FC236}">
                <a16:creationId xmlns:a16="http://schemas.microsoft.com/office/drawing/2014/main" id="{DEF39742-7962-4ACB-B608-3145E84306E9}"/>
              </a:ext>
            </a:extLst>
          </p:cNvPr>
          <p:cNvSpPr>
            <a:spLocks noGrp="1"/>
          </p:cNvSpPr>
          <p:nvPr>
            <p:ph type="ftr" sz="quarter" idx="11"/>
          </p:nvPr>
        </p:nvSpPr>
        <p:spPr/>
        <p:txBody>
          <a:bodyPr/>
          <a:lstStyle>
            <a:lvl1pPr>
              <a:defRPr/>
            </a:lvl1pPr>
          </a:lstStyle>
          <a:p>
            <a:pPr>
              <a:defRPr/>
            </a:pPr>
            <a:endParaRPr lang="sl-SI"/>
          </a:p>
        </p:txBody>
      </p:sp>
      <p:sp>
        <p:nvSpPr>
          <p:cNvPr id="19" name="Slide Number Placeholder 8">
            <a:extLst>
              <a:ext uri="{FF2B5EF4-FFF2-40B4-BE49-F238E27FC236}">
                <a16:creationId xmlns:a16="http://schemas.microsoft.com/office/drawing/2014/main" id="{D80D58EE-0E9D-4754-861B-84A1A13B735B}"/>
              </a:ext>
            </a:extLst>
          </p:cNvPr>
          <p:cNvSpPr>
            <a:spLocks noGrp="1"/>
          </p:cNvSpPr>
          <p:nvPr>
            <p:ph type="sldNum" sz="quarter" idx="12"/>
          </p:nvPr>
        </p:nvSpPr>
        <p:spPr/>
        <p:txBody>
          <a:bodyPr/>
          <a:lstStyle>
            <a:lvl1pPr>
              <a:defRPr/>
            </a:lvl1pPr>
          </a:lstStyle>
          <a:p>
            <a:fld id="{C74E2592-89F0-41FD-A9B1-F608B604DC6D}" type="slidenum">
              <a:rPr lang="sl-SI" altLang="sl-SI"/>
              <a:pPr/>
              <a:t>‹#›</a:t>
            </a:fld>
            <a:endParaRPr lang="sl-SI" altLang="sl-SI"/>
          </a:p>
        </p:txBody>
      </p:sp>
    </p:spTree>
    <p:extLst>
      <p:ext uri="{BB962C8B-B14F-4D97-AF65-F5344CB8AC3E}">
        <p14:creationId xmlns:p14="http://schemas.microsoft.com/office/powerpoint/2010/main" val="165019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a:t>Click to edit Master title style</a:t>
            </a:r>
          </a:p>
        </p:txBody>
      </p:sp>
      <p:sp>
        <p:nvSpPr>
          <p:cNvPr id="3" name="Date Placeholder 13">
            <a:extLst>
              <a:ext uri="{FF2B5EF4-FFF2-40B4-BE49-F238E27FC236}">
                <a16:creationId xmlns:a16="http://schemas.microsoft.com/office/drawing/2014/main" id="{1AE79C8F-BA55-4920-8FED-FB9A9C0D6D60}"/>
              </a:ext>
            </a:extLst>
          </p:cNvPr>
          <p:cNvSpPr>
            <a:spLocks noGrp="1"/>
          </p:cNvSpPr>
          <p:nvPr>
            <p:ph type="dt" sz="half" idx="10"/>
          </p:nvPr>
        </p:nvSpPr>
        <p:spPr/>
        <p:txBody>
          <a:bodyPr/>
          <a:lstStyle>
            <a:lvl1pPr>
              <a:defRPr/>
            </a:lvl1pPr>
          </a:lstStyle>
          <a:p>
            <a:pPr>
              <a:defRPr/>
            </a:pPr>
            <a:fld id="{CCC19B77-B8C6-4106-83E9-83AD3365CC9B}" type="datetimeFigureOut">
              <a:rPr lang="sl-SI"/>
              <a:pPr>
                <a:defRPr/>
              </a:pPr>
              <a:t>3. 06. 2019</a:t>
            </a:fld>
            <a:endParaRPr lang="sl-SI"/>
          </a:p>
        </p:txBody>
      </p:sp>
      <p:sp>
        <p:nvSpPr>
          <p:cNvPr id="4" name="Footer Placeholder 2">
            <a:extLst>
              <a:ext uri="{FF2B5EF4-FFF2-40B4-BE49-F238E27FC236}">
                <a16:creationId xmlns:a16="http://schemas.microsoft.com/office/drawing/2014/main" id="{E58A84BB-3EB0-4213-80DF-496DC524882F}"/>
              </a:ext>
            </a:extLst>
          </p:cNvPr>
          <p:cNvSpPr>
            <a:spLocks noGrp="1"/>
          </p:cNvSpPr>
          <p:nvPr>
            <p:ph type="ftr" sz="quarter" idx="11"/>
          </p:nvPr>
        </p:nvSpPr>
        <p:spPr/>
        <p:txBody>
          <a:bodyPr/>
          <a:lstStyle>
            <a:lvl1pPr>
              <a:defRPr/>
            </a:lvl1pPr>
          </a:lstStyle>
          <a:p>
            <a:pPr>
              <a:defRPr/>
            </a:pPr>
            <a:endParaRPr lang="sl-SI"/>
          </a:p>
        </p:txBody>
      </p:sp>
      <p:sp>
        <p:nvSpPr>
          <p:cNvPr id="5" name="Slide Number Placeholder 22">
            <a:extLst>
              <a:ext uri="{FF2B5EF4-FFF2-40B4-BE49-F238E27FC236}">
                <a16:creationId xmlns:a16="http://schemas.microsoft.com/office/drawing/2014/main" id="{513555E4-CF3F-4DA0-ACAA-C28C6AD0A816}"/>
              </a:ext>
            </a:extLst>
          </p:cNvPr>
          <p:cNvSpPr>
            <a:spLocks noGrp="1"/>
          </p:cNvSpPr>
          <p:nvPr>
            <p:ph type="sldNum" sz="quarter" idx="12"/>
          </p:nvPr>
        </p:nvSpPr>
        <p:spPr/>
        <p:txBody>
          <a:bodyPr/>
          <a:lstStyle>
            <a:lvl1pPr>
              <a:defRPr/>
            </a:lvl1pPr>
          </a:lstStyle>
          <a:p>
            <a:fld id="{0244433C-1DE8-482C-BC13-CF4F7F31CC9A}" type="slidenum">
              <a:rPr lang="sl-SI" altLang="sl-SI"/>
              <a:pPr/>
              <a:t>‹#›</a:t>
            </a:fld>
            <a:endParaRPr lang="sl-SI" altLang="sl-SI"/>
          </a:p>
        </p:txBody>
      </p:sp>
    </p:spTree>
    <p:extLst>
      <p:ext uri="{BB962C8B-B14F-4D97-AF65-F5344CB8AC3E}">
        <p14:creationId xmlns:p14="http://schemas.microsoft.com/office/powerpoint/2010/main" val="2510335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F6500A-64C5-4083-8C8B-C796813F743E}"/>
              </a:ext>
            </a:extLst>
          </p:cNvPr>
          <p:cNvSpPr>
            <a:spLocks noGrp="1"/>
          </p:cNvSpPr>
          <p:nvPr>
            <p:ph type="dt" sz="half" idx="10"/>
          </p:nvPr>
        </p:nvSpPr>
        <p:spPr/>
        <p:txBody>
          <a:bodyPr/>
          <a:lstStyle>
            <a:lvl1pPr>
              <a:defRPr/>
            </a:lvl1pPr>
          </a:lstStyle>
          <a:p>
            <a:pPr>
              <a:defRPr/>
            </a:pPr>
            <a:fld id="{535434A8-68C7-4E8D-93EC-6B5F76A9D664}" type="datetimeFigureOut">
              <a:rPr lang="sl-SI"/>
              <a:pPr>
                <a:defRPr/>
              </a:pPr>
              <a:t>3. 06. 2019</a:t>
            </a:fld>
            <a:endParaRPr lang="sl-SI"/>
          </a:p>
        </p:txBody>
      </p:sp>
      <p:sp>
        <p:nvSpPr>
          <p:cNvPr id="3" name="Footer Placeholder 2">
            <a:extLst>
              <a:ext uri="{FF2B5EF4-FFF2-40B4-BE49-F238E27FC236}">
                <a16:creationId xmlns:a16="http://schemas.microsoft.com/office/drawing/2014/main" id="{53CA23F7-FF82-4E79-B2F7-E6D280E54330}"/>
              </a:ext>
            </a:extLst>
          </p:cNvPr>
          <p:cNvSpPr>
            <a:spLocks noGrp="1"/>
          </p:cNvSpPr>
          <p:nvPr>
            <p:ph type="ftr" sz="quarter" idx="11"/>
          </p:nvPr>
        </p:nvSpPr>
        <p:spPr/>
        <p:txBody>
          <a:bodyPr/>
          <a:lstStyle>
            <a:lvl1pPr>
              <a:defRPr/>
            </a:lvl1pPr>
          </a:lstStyle>
          <a:p>
            <a:pPr>
              <a:defRPr/>
            </a:pPr>
            <a:endParaRPr lang="sl-SI"/>
          </a:p>
        </p:txBody>
      </p:sp>
      <p:sp>
        <p:nvSpPr>
          <p:cNvPr id="4" name="Slide Number Placeholder 3">
            <a:extLst>
              <a:ext uri="{FF2B5EF4-FFF2-40B4-BE49-F238E27FC236}">
                <a16:creationId xmlns:a16="http://schemas.microsoft.com/office/drawing/2014/main" id="{43486207-FF8D-4550-8C12-903DFE36A43B}"/>
              </a:ext>
            </a:extLst>
          </p:cNvPr>
          <p:cNvSpPr>
            <a:spLocks noGrp="1"/>
          </p:cNvSpPr>
          <p:nvPr>
            <p:ph type="sldNum" sz="quarter" idx="12"/>
          </p:nvPr>
        </p:nvSpPr>
        <p:spPr/>
        <p:txBody>
          <a:bodyPr/>
          <a:lstStyle>
            <a:lvl1pPr>
              <a:defRPr/>
            </a:lvl1pPr>
          </a:lstStyle>
          <a:p>
            <a:fld id="{8C176694-CC76-4C2D-90BA-E9D63D47DDF9}" type="slidenum">
              <a:rPr lang="sl-SI" altLang="sl-SI"/>
              <a:pPr/>
              <a:t>‹#›</a:t>
            </a:fld>
            <a:endParaRPr lang="sl-SI" altLang="sl-SI"/>
          </a:p>
        </p:txBody>
      </p:sp>
    </p:spTree>
    <p:extLst>
      <p:ext uri="{BB962C8B-B14F-4D97-AF65-F5344CB8AC3E}">
        <p14:creationId xmlns:p14="http://schemas.microsoft.com/office/powerpoint/2010/main" val="1735328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lang="en-US"/>
              <a:t>Click to edit Master title style</a:t>
            </a:r>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DD2A75F1-E9DF-4D2B-8922-2E8D9286792E}"/>
              </a:ext>
            </a:extLst>
          </p:cNvPr>
          <p:cNvSpPr>
            <a:spLocks noGrp="1"/>
          </p:cNvSpPr>
          <p:nvPr>
            <p:ph type="dt" sz="half" idx="10"/>
          </p:nvPr>
        </p:nvSpPr>
        <p:spPr/>
        <p:txBody>
          <a:bodyPr/>
          <a:lstStyle>
            <a:lvl1pPr>
              <a:defRPr/>
            </a:lvl1pPr>
          </a:lstStyle>
          <a:p>
            <a:pPr>
              <a:defRPr/>
            </a:pPr>
            <a:fld id="{3CAAF664-7DA3-4A26-9AC1-2F29D288DC6D}" type="datetimeFigureOut">
              <a:rPr lang="sl-SI"/>
              <a:pPr>
                <a:defRPr/>
              </a:pPr>
              <a:t>3. 06. 2019</a:t>
            </a:fld>
            <a:endParaRPr lang="sl-SI"/>
          </a:p>
        </p:txBody>
      </p:sp>
      <p:sp>
        <p:nvSpPr>
          <p:cNvPr id="6" name="Footer Placeholder 2">
            <a:extLst>
              <a:ext uri="{FF2B5EF4-FFF2-40B4-BE49-F238E27FC236}">
                <a16:creationId xmlns:a16="http://schemas.microsoft.com/office/drawing/2014/main" id="{6061CF0B-7388-4292-9B6D-4DB6EC98B7C2}"/>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22">
            <a:extLst>
              <a:ext uri="{FF2B5EF4-FFF2-40B4-BE49-F238E27FC236}">
                <a16:creationId xmlns:a16="http://schemas.microsoft.com/office/drawing/2014/main" id="{AE4D5CAA-2D58-44B2-A3CB-018536277F1B}"/>
              </a:ext>
            </a:extLst>
          </p:cNvPr>
          <p:cNvSpPr>
            <a:spLocks noGrp="1"/>
          </p:cNvSpPr>
          <p:nvPr>
            <p:ph type="sldNum" sz="quarter" idx="12"/>
          </p:nvPr>
        </p:nvSpPr>
        <p:spPr/>
        <p:txBody>
          <a:bodyPr/>
          <a:lstStyle>
            <a:lvl1pPr>
              <a:defRPr/>
            </a:lvl1pPr>
          </a:lstStyle>
          <a:p>
            <a:fld id="{B5D21F1C-A978-4229-BB46-DDBF66EE642E}" type="slidenum">
              <a:rPr lang="sl-SI" altLang="sl-SI"/>
              <a:pPr/>
              <a:t>‹#›</a:t>
            </a:fld>
            <a:endParaRPr lang="sl-SI" altLang="sl-SI"/>
          </a:p>
        </p:txBody>
      </p:sp>
    </p:spTree>
    <p:extLst>
      <p:ext uri="{BB962C8B-B14F-4D97-AF65-F5344CB8AC3E}">
        <p14:creationId xmlns:p14="http://schemas.microsoft.com/office/powerpoint/2010/main" val="3022222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D647F6B-241B-47E5-89CF-E0EFD0C385DA}"/>
              </a:ext>
            </a:extLst>
          </p:cNvPr>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Straight Connector 5">
            <a:extLst>
              <a:ext uri="{FF2B5EF4-FFF2-40B4-BE49-F238E27FC236}">
                <a16:creationId xmlns:a16="http://schemas.microsoft.com/office/drawing/2014/main" id="{75358323-4F1E-4E75-8C61-0510AF155918}"/>
              </a:ext>
            </a:extLst>
          </p:cNvPr>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19">
            <a:extLst>
              <a:ext uri="{FF2B5EF4-FFF2-40B4-BE49-F238E27FC236}">
                <a16:creationId xmlns:a16="http://schemas.microsoft.com/office/drawing/2014/main" id="{C7C1D99C-99BF-4DF5-A7A6-EB3C247FF7F6}"/>
              </a:ext>
            </a:extLst>
          </p:cNvPr>
          <p:cNvGrpSpPr>
            <a:grpSpLocks/>
          </p:cNvGrpSpPr>
          <p:nvPr/>
        </p:nvGrpSpPr>
        <p:grpSpPr bwMode="auto">
          <a:xfrm rot="5400000">
            <a:off x="8515351" y="1219200"/>
            <a:ext cx="131762" cy="128587"/>
            <a:chOff x="6668087" y="1297746"/>
            <a:chExt cx="161840" cy="156602"/>
          </a:xfrm>
        </p:grpSpPr>
        <p:cxnSp>
          <p:nvCxnSpPr>
            <p:cNvPr id="8" name="Straight Connector 7">
              <a:extLst>
                <a:ext uri="{FF2B5EF4-FFF2-40B4-BE49-F238E27FC236}">
                  <a16:creationId xmlns:a16="http://schemas.microsoft.com/office/drawing/2014/main" id="{5016A51C-9A36-410C-85C3-E39932B1E5FC}"/>
                </a:ext>
              </a:extLst>
            </p:cNvPr>
            <p:cNvCxnSpPr/>
            <p:nvPr/>
          </p:nvCxnSpPr>
          <p:spPr>
            <a:xfrm rot="16200000">
              <a:off x="66635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35E8E91D-52AC-4458-B57A-FF9E683D0D2F}"/>
                </a:ext>
              </a:extLst>
            </p:cNvPr>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857BBCE6-EE17-4F08-A2BF-931913F07F1D}"/>
                </a:ext>
              </a:extLst>
            </p:cNvPr>
            <p:cNvCxnSpPr/>
            <p:nvPr/>
          </p:nvCxnSpPr>
          <p:spPr>
            <a:xfrm rot="5400000" flipH="1">
              <a:off x="67445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a:extLst>
              <a:ext uri="{FF2B5EF4-FFF2-40B4-BE49-F238E27FC236}">
                <a16:creationId xmlns:a16="http://schemas.microsoft.com/office/drawing/2014/main" id="{865D1D4B-22C4-4659-B18F-E3C14915EF48}"/>
              </a:ext>
            </a:extLst>
          </p:cNvPr>
          <p:cNvGrpSpPr>
            <a:grpSpLocks/>
          </p:cNvGrpSpPr>
          <p:nvPr/>
        </p:nvGrpSpPr>
        <p:grpSpPr bwMode="auto">
          <a:xfrm rot="5400000">
            <a:off x="8667751" y="1371600"/>
            <a:ext cx="131762" cy="128587"/>
            <a:chOff x="6668087" y="1297746"/>
            <a:chExt cx="161840" cy="156602"/>
          </a:xfrm>
        </p:grpSpPr>
        <p:cxnSp>
          <p:nvCxnSpPr>
            <p:cNvPr id="12" name="Straight Connector 11">
              <a:extLst>
                <a:ext uri="{FF2B5EF4-FFF2-40B4-BE49-F238E27FC236}">
                  <a16:creationId xmlns:a16="http://schemas.microsoft.com/office/drawing/2014/main" id="{9B95E6E2-EF65-4D59-B99B-1E195D202E37}"/>
                </a:ext>
              </a:extLst>
            </p:cNvPr>
            <p:cNvCxnSpPr/>
            <p:nvPr/>
          </p:nvCxnSpPr>
          <p:spPr>
            <a:xfrm rot="16200000">
              <a:off x="66635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FECF066-D65F-4841-9666-289F331CDE23}"/>
                </a:ext>
              </a:extLst>
            </p:cNvPr>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14437B27-2A40-4D00-9176-F48604E8225C}"/>
                </a:ext>
              </a:extLst>
            </p:cNvPr>
            <p:cNvCxnSpPr/>
            <p:nvPr/>
          </p:nvCxnSpPr>
          <p:spPr>
            <a:xfrm rot="5400000" flipH="1">
              <a:off x="67445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a:extLst>
              <a:ext uri="{FF2B5EF4-FFF2-40B4-BE49-F238E27FC236}">
                <a16:creationId xmlns:a16="http://schemas.microsoft.com/office/drawing/2014/main" id="{45800FE7-3F46-4ED1-92EF-A69BE90B3320}"/>
              </a:ext>
            </a:extLst>
          </p:cNvPr>
          <p:cNvGrpSpPr>
            <a:grpSpLocks/>
          </p:cNvGrpSpPr>
          <p:nvPr/>
        </p:nvGrpSpPr>
        <p:grpSpPr bwMode="auto">
          <a:xfrm rot="5400000">
            <a:off x="8320087" y="1474788"/>
            <a:ext cx="131763" cy="128588"/>
            <a:chOff x="6668087" y="1297746"/>
            <a:chExt cx="161840" cy="156602"/>
          </a:xfrm>
        </p:grpSpPr>
        <p:cxnSp>
          <p:nvCxnSpPr>
            <p:cNvPr id="16" name="Straight Connector 15">
              <a:extLst>
                <a:ext uri="{FF2B5EF4-FFF2-40B4-BE49-F238E27FC236}">
                  <a16:creationId xmlns:a16="http://schemas.microsoft.com/office/drawing/2014/main" id="{21F59449-91A0-4656-8232-4B0751EF3B78}"/>
                </a:ext>
              </a:extLst>
            </p:cNvPr>
            <p:cNvCxnSpPr/>
            <p:nvPr/>
          </p:nvCxnSpPr>
          <p:spPr>
            <a:xfrm rot="16200000">
              <a:off x="6663592" y="1300307"/>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B0231A4B-74B6-41A1-80BC-867899759D7D}"/>
                </a:ext>
              </a:extLst>
            </p:cNvPr>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D63A76F6-37B5-4C4F-9C26-1E03DB2FF457}"/>
                </a:ext>
              </a:extLst>
            </p:cNvPr>
            <p:cNvCxnSpPr/>
            <p:nvPr/>
          </p:nvCxnSpPr>
          <p:spPr>
            <a:xfrm rot="5400000" flipH="1">
              <a:off x="6744512" y="1299332"/>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lang="en-US"/>
              <a:t>Click to edit Master title style</a:t>
            </a:r>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en-US" noProof="0"/>
              <a:t>Click icon to add picture</a:t>
            </a:r>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n-US"/>
              <a:t>Click to edit Master text styles</a:t>
            </a:r>
          </a:p>
        </p:txBody>
      </p:sp>
      <p:sp>
        <p:nvSpPr>
          <p:cNvPr id="19" name="Date Placeholder 4">
            <a:extLst>
              <a:ext uri="{FF2B5EF4-FFF2-40B4-BE49-F238E27FC236}">
                <a16:creationId xmlns:a16="http://schemas.microsoft.com/office/drawing/2014/main" id="{AEF1A296-D908-46F9-A631-865BC9B28FD3}"/>
              </a:ext>
            </a:extLst>
          </p:cNvPr>
          <p:cNvSpPr>
            <a:spLocks noGrp="1"/>
          </p:cNvSpPr>
          <p:nvPr>
            <p:ph type="dt" sz="half" idx="10"/>
          </p:nvPr>
        </p:nvSpPr>
        <p:spPr>
          <a:xfrm>
            <a:off x="6477000" y="55563"/>
            <a:ext cx="2133600" cy="365125"/>
          </a:xfrm>
        </p:spPr>
        <p:txBody>
          <a:bodyPr/>
          <a:lstStyle>
            <a:lvl1pPr>
              <a:defRPr/>
            </a:lvl1pPr>
          </a:lstStyle>
          <a:p>
            <a:pPr>
              <a:defRPr/>
            </a:pPr>
            <a:fld id="{5CC2E253-0DCA-4F0D-BB19-71C8F2346306}" type="datetimeFigureOut">
              <a:rPr lang="sl-SI"/>
              <a:pPr>
                <a:defRPr/>
              </a:pPr>
              <a:t>3. 06. 2019</a:t>
            </a:fld>
            <a:endParaRPr lang="sl-SI"/>
          </a:p>
        </p:txBody>
      </p:sp>
      <p:sp>
        <p:nvSpPr>
          <p:cNvPr id="20" name="Footer Placeholder 5">
            <a:extLst>
              <a:ext uri="{FF2B5EF4-FFF2-40B4-BE49-F238E27FC236}">
                <a16:creationId xmlns:a16="http://schemas.microsoft.com/office/drawing/2014/main" id="{3D5DD72B-BB78-47CB-849E-520DBAC9A57C}"/>
              </a:ext>
            </a:extLst>
          </p:cNvPr>
          <p:cNvSpPr>
            <a:spLocks noGrp="1"/>
          </p:cNvSpPr>
          <p:nvPr>
            <p:ph type="ftr" sz="quarter" idx="11"/>
          </p:nvPr>
        </p:nvSpPr>
        <p:spPr>
          <a:xfrm>
            <a:off x="914400" y="55563"/>
            <a:ext cx="5562600" cy="365125"/>
          </a:xfrm>
        </p:spPr>
        <p:txBody>
          <a:bodyPr/>
          <a:lstStyle>
            <a:lvl1pPr>
              <a:defRPr/>
            </a:lvl1pPr>
          </a:lstStyle>
          <a:p>
            <a:pPr>
              <a:defRPr/>
            </a:pPr>
            <a:endParaRPr lang="sl-SI"/>
          </a:p>
        </p:txBody>
      </p:sp>
      <p:sp>
        <p:nvSpPr>
          <p:cNvPr id="21" name="Slide Number Placeholder 6">
            <a:extLst>
              <a:ext uri="{FF2B5EF4-FFF2-40B4-BE49-F238E27FC236}">
                <a16:creationId xmlns:a16="http://schemas.microsoft.com/office/drawing/2014/main" id="{447CC301-E929-4E01-B351-F5B9AA4E1E5C}"/>
              </a:ext>
            </a:extLst>
          </p:cNvPr>
          <p:cNvSpPr>
            <a:spLocks noGrp="1"/>
          </p:cNvSpPr>
          <p:nvPr>
            <p:ph type="sldNum" sz="quarter" idx="12"/>
          </p:nvPr>
        </p:nvSpPr>
        <p:spPr>
          <a:xfrm>
            <a:off x="8610600" y="55563"/>
            <a:ext cx="457200" cy="365125"/>
          </a:xfrm>
        </p:spPr>
        <p:txBody>
          <a:bodyPr/>
          <a:lstStyle>
            <a:lvl1pPr>
              <a:defRPr/>
            </a:lvl1pPr>
          </a:lstStyle>
          <a:p>
            <a:fld id="{7B830433-C5DE-4F92-8D0F-FF5AE7E5F75B}" type="slidenum">
              <a:rPr lang="sl-SI" altLang="sl-SI"/>
              <a:pPr/>
              <a:t>‹#›</a:t>
            </a:fld>
            <a:endParaRPr lang="sl-SI" altLang="sl-SI"/>
          </a:p>
        </p:txBody>
      </p:sp>
    </p:spTree>
    <p:extLst>
      <p:ext uri="{BB962C8B-B14F-4D97-AF65-F5344CB8AC3E}">
        <p14:creationId xmlns:p14="http://schemas.microsoft.com/office/powerpoint/2010/main" val="1703907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0000"/>
            </a:gs>
            <a:gs pos="64999">
              <a:srgbClr val="000000"/>
            </a:gs>
            <a:gs pos="100000">
              <a:srgbClr val="5A77A9"/>
            </a:gs>
          </a:gsLst>
          <a:lin ang="5400000"/>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FF6FD1D-D745-4304-82B7-4145CDCB1CBD}"/>
              </a:ext>
            </a:extLst>
          </p:cNvPr>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a:extLst>
              <a:ext uri="{FF2B5EF4-FFF2-40B4-BE49-F238E27FC236}">
                <a16:creationId xmlns:a16="http://schemas.microsoft.com/office/drawing/2014/main" id="{7DE9481F-59CC-44BD-BEBE-7FBF7A013F46}"/>
              </a:ext>
            </a:extLst>
          </p:cNvPr>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a:extLst>
              <a:ext uri="{FF2B5EF4-FFF2-40B4-BE49-F238E27FC236}">
                <a16:creationId xmlns:a16="http://schemas.microsoft.com/office/drawing/2014/main" id="{BF69CAF3-FB33-401B-93FC-AFB91E479AEA}"/>
              </a:ext>
            </a:extLst>
          </p:cNvPr>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a:extLst>
              <a:ext uri="{FF2B5EF4-FFF2-40B4-BE49-F238E27FC236}">
                <a16:creationId xmlns:a16="http://schemas.microsoft.com/office/drawing/2014/main" id="{9131D988-3B02-4D8E-89EA-D7A5B6CDD612}"/>
              </a:ext>
            </a:extLst>
          </p:cNvPr>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a:extLst>
              <a:ext uri="{FF2B5EF4-FFF2-40B4-BE49-F238E27FC236}">
                <a16:creationId xmlns:a16="http://schemas.microsoft.com/office/drawing/2014/main" id="{1FF1E362-951D-4686-A085-A12127B2C2FC}"/>
              </a:ext>
            </a:extLst>
          </p:cNvPr>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Rectangle 11">
            <a:extLst>
              <a:ext uri="{FF2B5EF4-FFF2-40B4-BE49-F238E27FC236}">
                <a16:creationId xmlns:a16="http://schemas.microsoft.com/office/drawing/2014/main" id="{AB7FCB3F-E20F-4F91-9CBD-885251C3A5AA}"/>
              </a:ext>
            </a:extLst>
          </p:cNvPr>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Rectangle 14">
            <a:extLst>
              <a:ext uri="{FF2B5EF4-FFF2-40B4-BE49-F238E27FC236}">
                <a16:creationId xmlns:a16="http://schemas.microsoft.com/office/drawing/2014/main" id="{9D84F702-77EB-40A9-82C0-0D1DBFCBBE75}"/>
              </a:ext>
            </a:extLst>
          </p:cNvPr>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Rectangle 15">
            <a:extLst>
              <a:ext uri="{FF2B5EF4-FFF2-40B4-BE49-F238E27FC236}">
                <a16:creationId xmlns:a16="http://schemas.microsoft.com/office/drawing/2014/main" id="{1E6EBDC4-AD7E-4916-AF1B-DBC8C25FA3F6}"/>
              </a:ext>
            </a:extLst>
          </p:cNvPr>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Rectangle 16">
            <a:extLst>
              <a:ext uri="{FF2B5EF4-FFF2-40B4-BE49-F238E27FC236}">
                <a16:creationId xmlns:a16="http://schemas.microsoft.com/office/drawing/2014/main" id="{2780E52F-A65D-41CD-905B-54C7F431A167}"/>
              </a:ext>
            </a:extLst>
          </p:cNvPr>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Title Placeholder 21">
            <a:extLst>
              <a:ext uri="{FF2B5EF4-FFF2-40B4-BE49-F238E27FC236}">
                <a16:creationId xmlns:a16="http://schemas.microsoft.com/office/drawing/2014/main" id="{E0344D8B-6189-4CCF-B0C8-9C100F50A553}"/>
              </a:ext>
            </a:extLst>
          </p:cNvPr>
          <p:cNvSpPr>
            <a:spLocks noGrp="1"/>
          </p:cNvSpPr>
          <p:nvPr>
            <p:ph type="title"/>
          </p:nvPr>
        </p:nvSpPr>
        <p:spPr>
          <a:xfrm>
            <a:off x="914400" y="512763"/>
            <a:ext cx="7772400" cy="914400"/>
          </a:xfrm>
          <a:prstGeom prst="rect">
            <a:avLst/>
          </a:prstGeom>
        </p:spPr>
        <p:txBody>
          <a:bodyPr vert="horz" anchor="t">
            <a:noAutofit/>
          </a:bodyPr>
          <a:lstStyle/>
          <a:p>
            <a:r>
              <a:rPr lang="en-US"/>
              <a:t>Click to edit Master title style</a:t>
            </a:r>
          </a:p>
        </p:txBody>
      </p:sp>
      <p:sp>
        <p:nvSpPr>
          <p:cNvPr id="1036" name="Text Placeholder 12">
            <a:extLst>
              <a:ext uri="{FF2B5EF4-FFF2-40B4-BE49-F238E27FC236}">
                <a16:creationId xmlns:a16="http://schemas.microsoft.com/office/drawing/2014/main" id="{BD426CD3-BEE7-4BF2-BF6B-67EB115F3DAA}"/>
              </a:ext>
            </a:extLst>
          </p:cNvPr>
          <p:cNvSpPr>
            <a:spLocks noGrp="1"/>
          </p:cNvSpPr>
          <p:nvPr>
            <p:ph type="body" idx="1"/>
          </p:nvPr>
        </p:nvSpPr>
        <p:spPr bwMode="auto">
          <a:xfrm>
            <a:off x="914400" y="178435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l-SI"/>
              <a:t>Click to edit Master text styles</a:t>
            </a:r>
          </a:p>
          <a:p>
            <a:pPr lvl="1"/>
            <a:r>
              <a:rPr lang="en-US" altLang="sl-SI"/>
              <a:t>Second level</a:t>
            </a:r>
          </a:p>
          <a:p>
            <a:pPr lvl="2"/>
            <a:r>
              <a:rPr lang="en-US" altLang="sl-SI"/>
              <a:t>Third level</a:t>
            </a:r>
          </a:p>
          <a:p>
            <a:pPr lvl="3"/>
            <a:r>
              <a:rPr lang="en-US" altLang="sl-SI"/>
              <a:t>Fourth level</a:t>
            </a:r>
          </a:p>
          <a:p>
            <a:pPr lvl="4"/>
            <a:r>
              <a:rPr lang="en-US" altLang="sl-SI"/>
              <a:t>Fifth level</a:t>
            </a:r>
          </a:p>
        </p:txBody>
      </p:sp>
      <p:sp>
        <p:nvSpPr>
          <p:cNvPr id="14" name="Date Placeholder 13">
            <a:extLst>
              <a:ext uri="{FF2B5EF4-FFF2-40B4-BE49-F238E27FC236}">
                <a16:creationId xmlns:a16="http://schemas.microsoft.com/office/drawing/2014/main" id="{E2E3EC67-7C66-4143-B9DF-50A969B9943A}"/>
              </a:ext>
            </a:extLst>
          </p:cNvPr>
          <p:cNvSpPr>
            <a:spLocks noGrp="1"/>
          </p:cNvSpPr>
          <p:nvPr>
            <p:ph type="dt" sz="half" idx="2"/>
          </p:nvPr>
        </p:nvSpPr>
        <p:spPr>
          <a:xfrm>
            <a:off x="6477000" y="6416675"/>
            <a:ext cx="2133600" cy="365125"/>
          </a:xfrm>
          <a:prstGeom prst="rect">
            <a:avLst/>
          </a:prstGeom>
        </p:spPr>
        <p:txBody>
          <a:bodyPr vert="horz" anchor="b"/>
          <a:lstStyle>
            <a:lvl1pPr algn="l" eaLnBrk="1" fontAlgn="auto" latinLnBrk="0" hangingPunct="1">
              <a:spcBef>
                <a:spcPts val="0"/>
              </a:spcBef>
              <a:spcAft>
                <a:spcPts val="0"/>
              </a:spcAft>
              <a:defRPr kumimoji="0" sz="1100" smtClean="0">
                <a:solidFill>
                  <a:schemeClr val="tx2"/>
                </a:solidFill>
                <a:latin typeface="+mn-lt"/>
                <a:cs typeface="+mn-cs"/>
              </a:defRPr>
            </a:lvl1pPr>
            <a:extLst/>
          </a:lstStyle>
          <a:p>
            <a:pPr>
              <a:defRPr/>
            </a:pPr>
            <a:fld id="{E5CBA9A9-1923-45EE-9BD6-CC24A41E360A}" type="datetimeFigureOut">
              <a:rPr lang="sl-SI"/>
              <a:pPr>
                <a:defRPr/>
              </a:pPr>
              <a:t>3. 06. 2019</a:t>
            </a:fld>
            <a:endParaRPr lang="sl-SI"/>
          </a:p>
        </p:txBody>
      </p:sp>
      <p:sp>
        <p:nvSpPr>
          <p:cNvPr id="3" name="Footer Placeholder 2">
            <a:extLst>
              <a:ext uri="{FF2B5EF4-FFF2-40B4-BE49-F238E27FC236}">
                <a16:creationId xmlns:a16="http://schemas.microsoft.com/office/drawing/2014/main" id="{0FB93FBB-0975-4C66-894C-5C5626EC1601}"/>
              </a:ext>
            </a:extLst>
          </p:cNvPr>
          <p:cNvSpPr>
            <a:spLocks noGrp="1"/>
          </p:cNvSpPr>
          <p:nvPr>
            <p:ph type="ftr" sz="quarter" idx="3"/>
          </p:nvPr>
        </p:nvSpPr>
        <p:spPr>
          <a:xfrm>
            <a:off x="914400" y="6416675"/>
            <a:ext cx="5562600" cy="365125"/>
          </a:xfrm>
          <a:prstGeom prst="rect">
            <a:avLst/>
          </a:prstGeom>
        </p:spPr>
        <p:txBody>
          <a:bodyPr vert="horz" anchor="b"/>
          <a:lstStyle>
            <a:lvl1pPr algn="r" eaLnBrk="1" fontAlgn="auto" latinLnBrk="0" hangingPunct="1">
              <a:spcBef>
                <a:spcPts val="0"/>
              </a:spcBef>
              <a:spcAft>
                <a:spcPts val="0"/>
              </a:spcAft>
              <a:defRPr kumimoji="0" sz="1100">
                <a:solidFill>
                  <a:schemeClr val="tx2"/>
                </a:solidFill>
                <a:latin typeface="+mn-lt"/>
                <a:cs typeface="+mn-cs"/>
              </a:defRPr>
            </a:lvl1pPr>
            <a:extLst/>
          </a:lstStyle>
          <a:p>
            <a:pPr>
              <a:defRPr/>
            </a:pPr>
            <a:endParaRPr lang="sl-SI"/>
          </a:p>
        </p:txBody>
      </p:sp>
      <p:sp>
        <p:nvSpPr>
          <p:cNvPr id="23" name="Slide Number Placeholder 22">
            <a:extLst>
              <a:ext uri="{FF2B5EF4-FFF2-40B4-BE49-F238E27FC236}">
                <a16:creationId xmlns:a16="http://schemas.microsoft.com/office/drawing/2014/main" id="{22FC586E-BCA7-4329-912F-0A49191EE754}"/>
              </a:ext>
            </a:extLst>
          </p:cNvPr>
          <p:cNvSpPr>
            <a:spLocks noGrp="1"/>
          </p:cNvSpPr>
          <p:nvPr>
            <p:ph type="sldNum" sz="quarter" idx="4"/>
          </p:nvPr>
        </p:nvSpPr>
        <p:spPr>
          <a:xfrm>
            <a:off x="8610600" y="6416675"/>
            <a:ext cx="457200" cy="365125"/>
          </a:xfrm>
          <a:prstGeom prst="rect">
            <a:avLst/>
          </a:prstGeom>
        </p:spPr>
        <p:txBody>
          <a:bodyPr vert="horz" wrap="square" lIns="91440" tIns="45720" rIns="91440" bIns="45720" numCol="1" anchor="b" anchorCtr="0" compatLnSpc="1">
            <a:prstTxWarp prst="textNoShape">
              <a:avLst/>
            </a:prstTxWarp>
          </a:bodyPr>
          <a:lstStyle>
            <a:lvl1pPr>
              <a:defRPr sz="1200">
                <a:solidFill>
                  <a:schemeClr val="tx2"/>
                </a:solidFill>
              </a:defRPr>
            </a:lvl1pPr>
          </a:lstStyle>
          <a:p>
            <a:fld id="{08E6D993-4379-4527-BE17-6D1033C54098}" type="slidenum">
              <a:rPr lang="sl-SI" altLang="sl-SI"/>
              <a:pPr/>
              <a:t>‹#›</a:t>
            </a:fld>
            <a:endParaRPr lang="sl-SI" altLang="sl-SI"/>
          </a:p>
        </p:txBody>
      </p:sp>
    </p:spTree>
  </p:cSld>
  <p:clrMap bg1="dk1" tx1="lt1" bg2="dk2" tx2="lt2" accent1="accent1" accent2="accent2" accent3="accent3" accent4="accent4" accent5="accent5" accent6="accent6" hlink="hlink" folHlink="folHlink"/>
  <p:sldLayoutIdLst>
    <p:sldLayoutId id="2147483851" r:id="rId1"/>
    <p:sldLayoutId id="2147483846" r:id="rId2"/>
    <p:sldLayoutId id="2147483852" r:id="rId3"/>
    <p:sldLayoutId id="2147483853" r:id="rId4"/>
    <p:sldLayoutId id="2147483854" r:id="rId5"/>
    <p:sldLayoutId id="2147483847" r:id="rId6"/>
    <p:sldLayoutId id="2147483855" r:id="rId7"/>
    <p:sldLayoutId id="2147483848" r:id="rId8"/>
    <p:sldLayoutId id="2147483856" r:id="rId9"/>
    <p:sldLayoutId id="2147483849" r:id="rId10"/>
    <p:sldLayoutId id="2147483850" r:id="rId11"/>
  </p:sldLayoutIdLst>
  <p:txStyles>
    <p:titleStyle>
      <a:lvl1pPr algn="l" rtl="0" fontAlgn="base">
        <a:spcBef>
          <a:spcPct val="0"/>
        </a:spcBef>
        <a:spcAft>
          <a:spcPct val="0"/>
        </a:spcAft>
        <a:defRPr sz="4000" kern="1200" spc="-100">
          <a:solidFill>
            <a:srgbClr val="C1EEFF"/>
          </a:solidFill>
          <a:latin typeface="+mj-lt"/>
          <a:ea typeface="+mj-ea"/>
          <a:cs typeface="+mj-cs"/>
        </a:defRPr>
      </a:lvl1pPr>
      <a:lvl2pPr algn="l" rtl="0" fontAlgn="base">
        <a:spcBef>
          <a:spcPct val="0"/>
        </a:spcBef>
        <a:spcAft>
          <a:spcPct val="0"/>
        </a:spcAft>
        <a:defRPr sz="4000">
          <a:solidFill>
            <a:srgbClr val="C1EEFF"/>
          </a:solidFill>
          <a:latin typeface="Consolas" panose="020B0609020204030204" pitchFamily="49" charset="0"/>
        </a:defRPr>
      </a:lvl2pPr>
      <a:lvl3pPr algn="l" rtl="0" fontAlgn="base">
        <a:spcBef>
          <a:spcPct val="0"/>
        </a:spcBef>
        <a:spcAft>
          <a:spcPct val="0"/>
        </a:spcAft>
        <a:defRPr sz="4000">
          <a:solidFill>
            <a:srgbClr val="C1EEFF"/>
          </a:solidFill>
          <a:latin typeface="Consolas" panose="020B0609020204030204" pitchFamily="49" charset="0"/>
        </a:defRPr>
      </a:lvl3pPr>
      <a:lvl4pPr algn="l" rtl="0" fontAlgn="base">
        <a:spcBef>
          <a:spcPct val="0"/>
        </a:spcBef>
        <a:spcAft>
          <a:spcPct val="0"/>
        </a:spcAft>
        <a:defRPr sz="4000">
          <a:solidFill>
            <a:srgbClr val="C1EEFF"/>
          </a:solidFill>
          <a:latin typeface="Consolas" panose="020B0609020204030204" pitchFamily="49" charset="0"/>
        </a:defRPr>
      </a:lvl4pPr>
      <a:lvl5pPr algn="l" rtl="0" fontAlgn="base">
        <a:spcBef>
          <a:spcPct val="0"/>
        </a:spcBef>
        <a:spcAft>
          <a:spcPct val="0"/>
        </a:spcAft>
        <a:defRPr sz="4000">
          <a:solidFill>
            <a:srgbClr val="C1EEFF"/>
          </a:solidFill>
          <a:latin typeface="Consolas" panose="020B0609020204030204" pitchFamily="49" charset="0"/>
        </a:defRPr>
      </a:lvl5pPr>
      <a:lvl6pPr marL="457200" algn="l" rtl="0" fontAlgn="base">
        <a:spcBef>
          <a:spcPct val="0"/>
        </a:spcBef>
        <a:spcAft>
          <a:spcPct val="0"/>
        </a:spcAft>
        <a:defRPr sz="4000">
          <a:solidFill>
            <a:srgbClr val="C1EEFF"/>
          </a:solidFill>
          <a:latin typeface="Consolas" panose="020B0609020204030204" pitchFamily="49" charset="0"/>
        </a:defRPr>
      </a:lvl6pPr>
      <a:lvl7pPr marL="914400" algn="l" rtl="0" fontAlgn="base">
        <a:spcBef>
          <a:spcPct val="0"/>
        </a:spcBef>
        <a:spcAft>
          <a:spcPct val="0"/>
        </a:spcAft>
        <a:defRPr sz="4000">
          <a:solidFill>
            <a:srgbClr val="C1EEFF"/>
          </a:solidFill>
          <a:latin typeface="Consolas" panose="020B0609020204030204" pitchFamily="49" charset="0"/>
        </a:defRPr>
      </a:lvl7pPr>
      <a:lvl8pPr marL="1371600" algn="l" rtl="0" fontAlgn="base">
        <a:spcBef>
          <a:spcPct val="0"/>
        </a:spcBef>
        <a:spcAft>
          <a:spcPct val="0"/>
        </a:spcAft>
        <a:defRPr sz="4000">
          <a:solidFill>
            <a:srgbClr val="C1EEFF"/>
          </a:solidFill>
          <a:latin typeface="Consolas" panose="020B0609020204030204" pitchFamily="49" charset="0"/>
        </a:defRPr>
      </a:lvl8pPr>
      <a:lvl9pPr marL="1828800" algn="l" rtl="0" fontAlgn="base">
        <a:spcBef>
          <a:spcPct val="0"/>
        </a:spcBef>
        <a:spcAft>
          <a:spcPct val="0"/>
        </a:spcAft>
        <a:defRPr sz="4000">
          <a:solidFill>
            <a:srgbClr val="C1EEFF"/>
          </a:solidFill>
          <a:latin typeface="Consolas" panose="020B0609020204030204" pitchFamily="49" charset="0"/>
        </a:defRPr>
      </a:lvl9pPr>
      <a:extLst/>
    </p:titleStyle>
    <p:bodyStyle>
      <a:lvl1pPr marL="411163" indent="-342900" algn="l" rtl="0" fontAlgn="base">
        <a:spcBef>
          <a:spcPts val="700"/>
        </a:spcBef>
        <a:spcAft>
          <a:spcPct val="0"/>
        </a:spcAft>
        <a:buClr>
          <a:schemeClr val="tx2"/>
        </a:buClr>
        <a:buSzPct val="95000"/>
        <a:buFont typeface="Wingdings" panose="05000000000000000000" pitchFamily="2" charset="2"/>
        <a:buChar char=""/>
        <a:defRPr sz="3000" kern="1200">
          <a:solidFill>
            <a:schemeClr val="tx1"/>
          </a:solidFill>
          <a:latin typeface="+mn-lt"/>
          <a:ea typeface="+mn-ea"/>
          <a:cs typeface="+mn-cs"/>
        </a:defRPr>
      </a:lvl1pPr>
      <a:lvl2pPr marL="739775" indent="-285750" algn="l" rtl="0" fontAlgn="base">
        <a:spcBef>
          <a:spcPct val="20000"/>
        </a:spcBef>
        <a:spcAft>
          <a:spcPct val="0"/>
        </a:spcAft>
        <a:buClr>
          <a:schemeClr val="accent2"/>
        </a:buClr>
        <a:buSzPct val="90000"/>
        <a:buFont typeface="Wingdings" panose="05000000000000000000" pitchFamily="2" charset="2"/>
        <a:buChar char=""/>
        <a:defRPr sz="2600" kern="1200">
          <a:solidFill>
            <a:schemeClr val="tx1"/>
          </a:solidFill>
          <a:latin typeface="+mn-lt"/>
          <a:ea typeface="+mn-ea"/>
          <a:cs typeface="+mn-cs"/>
        </a:defRPr>
      </a:lvl2pPr>
      <a:lvl3pPr marL="995363" indent="-228600" algn="l" rtl="0" fontAlgn="base">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260475" indent="-228600" algn="l" rtl="0" fontAlgn="base">
        <a:spcBef>
          <a:spcPct val="20000"/>
        </a:spcBef>
        <a:spcAft>
          <a:spcPct val="0"/>
        </a:spcAft>
        <a:buClr>
          <a:srgbClr val="FEB80A"/>
        </a:buClr>
        <a:buFont typeface="Wingdings 3" panose="05040102010807070707" pitchFamily="18" charset="2"/>
        <a:buChar char=""/>
        <a:defRPr sz="2200" kern="1200">
          <a:solidFill>
            <a:schemeClr val="tx1"/>
          </a:solidFill>
          <a:latin typeface="+mn-lt"/>
          <a:ea typeface="+mn-ea"/>
          <a:cs typeface="+mn-cs"/>
        </a:defRPr>
      </a:lvl4pPr>
      <a:lvl5pPr marL="1481138" indent="-209550" algn="l" rtl="0" fontAlgn="base">
        <a:spcBef>
          <a:spcPct val="20000"/>
        </a:spcBef>
        <a:spcAft>
          <a:spcPct val="0"/>
        </a:spcAft>
        <a:buClr>
          <a:srgbClr val="FEB80A"/>
        </a:buClr>
        <a:buFont typeface="Wingdings 2" panose="05020102010507070707"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107CD-C757-4077-9B55-A798EC972540}"/>
              </a:ext>
            </a:extLst>
          </p:cNvPr>
          <p:cNvSpPr>
            <a:spLocks noGrp="1"/>
          </p:cNvSpPr>
          <p:nvPr>
            <p:ph type="ctrTitle"/>
          </p:nvPr>
        </p:nvSpPr>
        <p:spPr>
          <a:xfrm rot="21220292">
            <a:off x="2309229" y="3147954"/>
            <a:ext cx="5040560" cy="936104"/>
          </a:xfrm>
        </p:spPr>
        <p:txBody>
          <a:bodyPr/>
          <a:lstStyle/>
          <a:p>
            <a:pPr fontAlgn="auto">
              <a:spcAft>
                <a:spcPts val="0"/>
              </a:spcAft>
              <a:defRPr/>
            </a:pPr>
            <a:r>
              <a:rPr lang="sl-SI" sz="4400" dirty="0">
                <a:solidFill>
                  <a:schemeClr val="tx2">
                    <a:satMod val="200000"/>
                  </a:schemeClr>
                </a:solidFill>
              </a:rPr>
              <a:t>Kolesar naj bo!</a:t>
            </a:r>
          </a:p>
        </p:txBody>
      </p:sp>
      <p:sp>
        <p:nvSpPr>
          <p:cNvPr id="3" name="Subtitle 2">
            <a:extLst>
              <a:ext uri="{FF2B5EF4-FFF2-40B4-BE49-F238E27FC236}">
                <a16:creationId xmlns:a16="http://schemas.microsoft.com/office/drawing/2014/main" id="{F25604A2-1442-4784-AF21-E8CEEC031B2E}"/>
              </a:ext>
            </a:extLst>
          </p:cNvPr>
          <p:cNvSpPr>
            <a:spLocks noGrp="1"/>
          </p:cNvSpPr>
          <p:nvPr>
            <p:ph type="subTitle" idx="1"/>
          </p:nvPr>
        </p:nvSpPr>
        <p:spPr>
          <a:xfrm rot="374675">
            <a:off x="1782763" y="1223963"/>
            <a:ext cx="5832475" cy="673100"/>
          </a:xfrm>
          <a:ln>
            <a:solidFill>
              <a:schemeClr val="accent1"/>
            </a:solidFill>
            <a:miter lim="800000"/>
            <a:headEnd/>
            <a:tailEnd/>
          </a:ln>
        </p:spPr>
        <p:txBody>
          <a:bodyPr/>
          <a:lstStyle/>
          <a:p>
            <a:pPr algn="ctr">
              <a:spcBef>
                <a:spcPct val="0"/>
              </a:spcBef>
            </a:pPr>
            <a:r>
              <a:rPr lang="sl-SI" altLang="sl-SI" sz="3600" i="1"/>
              <a:t>Primož Suhodolčan</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9E8E8-F16D-4D3B-A8EA-BE0E7BADF1C3}"/>
              </a:ext>
            </a:extLst>
          </p:cNvPr>
          <p:cNvSpPr>
            <a:spLocks noGrp="1"/>
          </p:cNvSpPr>
          <p:nvPr>
            <p:ph type="title"/>
          </p:nvPr>
        </p:nvSpPr>
        <p:spPr>
          <a:xfrm>
            <a:off x="395288" y="0"/>
            <a:ext cx="8748712" cy="6597650"/>
          </a:xfrm>
        </p:spPr>
        <p:txBody>
          <a:bodyPr/>
          <a:lstStyle/>
          <a:p>
            <a:pPr fontAlgn="auto">
              <a:spcAft>
                <a:spcPts val="0"/>
              </a:spcAft>
              <a:defRPr/>
            </a:pPr>
            <a:br>
              <a:rPr lang="sl-SI" sz="2400" dirty="0">
                <a:solidFill>
                  <a:schemeClr val="accent1">
                    <a:lumMod val="75000"/>
                  </a:schemeClr>
                </a:solidFill>
                <a:latin typeface="Comic Sans MS" pitchFamily="66" charset="0"/>
              </a:rPr>
            </a:br>
            <a:br>
              <a:rPr lang="sl-SI" sz="2400" dirty="0">
                <a:solidFill>
                  <a:schemeClr val="accent1">
                    <a:lumMod val="75000"/>
                  </a:schemeClr>
                </a:solidFill>
                <a:latin typeface="Comic Sans MS" pitchFamily="66" charset="0"/>
              </a:rPr>
            </a:br>
            <a:r>
              <a:rPr lang="sl-SI" sz="2800" dirty="0">
                <a:solidFill>
                  <a:schemeClr val="accent1">
                    <a:lumMod val="75000"/>
                  </a:schemeClr>
                </a:solidFill>
                <a:latin typeface="Comic Sans MS" pitchFamily="66" charset="0"/>
              </a:rPr>
              <a:t>Avtor:</a:t>
            </a:r>
            <a:r>
              <a:rPr lang="sl-SI" sz="2800" dirty="0">
                <a:solidFill>
                  <a:prstClr val="white"/>
                </a:solidFill>
                <a:latin typeface="Comic Sans MS" pitchFamily="66" charset="0"/>
              </a:rPr>
              <a:t> Primož Suhodolčan </a:t>
            </a:r>
            <a:br>
              <a:rPr lang="sl-SI" sz="2800" dirty="0">
                <a:solidFill>
                  <a:prstClr val="white"/>
                </a:solidFill>
                <a:latin typeface="Comic Sans MS" pitchFamily="66" charset="0"/>
              </a:rPr>
            </a:br>
            <a:r>
              <a:rPr lang="sl-SI" sz="2800" dirty="0">
                <a:solidFill>
                  <a:schemeClr val="accent1">
                    <a:lumMod val="75000"/>
                  </a:schemeClr>
                </a:solidFill>
                <a:latin typeface="Comic Sans MS" pitchFamily="66" charset="0"/>
              </a:rPr>
              <a:t>Naslov: </a:t>
            </a:r>
            <a:r>
              <a:rPr lang="sl-SI" sz="2800" dirty="0">
                <a:solidFill>
                  <a:prstClr val="white"/>
                </a:solidFill>
                <a:latin typeface="Comic Sans MS" pitchFamily="66" charset="0"/>
              </a:rPr>
              <a:t>Kolesar naj bo!</a:t>
            </a:r>
            <a:br>
              <a:rPr lang="sl-SI" sz="2800" dirty="0">
                <a:solidFill>
                  <a:prstClr val="white"/>
                </a:solidFill>
                <a:latin typeface="Comic Sans MS" pitchFamily="66" charset="0"/>
              </a:rPr>
            </a:br>
            <a:r>
              <a:rPr lang="sl-SI" sz="2800" dirty="0">
                <a:solidFill>
                  <a:schemeClr val="accent1">
                    <a:lumMod val="75000"/>
                  </a:schemeClr>
                </a:solidFill>
                <a:latin typeface="Comic Sans MS" pitchFamily="66" charset="0"/>
              </a:rPr>
              <a:t>Ilustracije: </a:t>
            </a:r>
            <a:r>
              <a:rPr lang="sl-SI" sz="2800" dirty="0">
                <a:solidFill>
                  <a:schemeClr val="tx1"/>
                </a:solidFill>
                <a:latin typeface="Comic Sans MS" pitchFamily="66" charset="0"/>
              </a:rPr>
              <a:t>Uroš Horvat</a:t>
            </a:r>
            <a:br>
              <a:rPr lang="sl-SI" sz="2800" dirty="0">
                <a:solidFill>
                  <a:prstClr val="white"/>
                </a:solidFill>
                <a:latin typeface="Comic Sans MS" pitchFamily="66" charset="0"/>
              </a:rPr>
            </a:br>
            <a:r>
              <a:rPr lang="sl-SI" sz="2800" dirty="0">
                <a:solidFill>
                  <a:schemeClr val="accent1">
                    <a:lumMod val="75000"/>
                  </a:schemeClr>
                </a:solidFill>
                <a:latin typeface="Comic Sans MS" pitchFamily="66" charset="0"/>
              </a:rPr>
              <a:t>Založba:</a:t>
            </a:r>
            <a:r>
              <a:rPr lang="sl-SI" sz="2800" dirty="0">
                <a:solidFill>
                  <a:prstClr val="white"/>
                </a:solidFill>
                <a:latin typeface="Comic Sans MS" pitchFamily="66" charset="0"/>
              </a:rPr>
              <a:t> Karantanija</a:t>
            </a:r>
            <a:br>
              <a:rPr lang="sl-SI" sz="2800" dirty="0">
                <a:solidFill>
                  <a:prstClr val="white"/>
                </a:solidFill>
                <a:latin typeface="Comic Sans MS" pitchFamily="66" charset="0"/>
              </a:rPr>
            </a:br>
            <a:r>
              <a:rPr lang="sl-SI" sz="2800" dirty="0">
                <a:solidFill>
                  <a:schemeClr val="accent1">
                    <a:lumMod val="75000"/>
                  </a:schemeClr>
                </a:solidFill>
                <a:latin typeface="Comic Sans MS" pitchFamily="66" charset="0"/>
              </a:rPr>
              <a:t>Zbirka: </a:t>
            </a:r>
            <a:r>
              <a:rPr lang="sl-SI" sz="2800" dirty="0">
                <a:solidFill>
                  <a:schemeClr val="tx1"/>
                </a:solidFill>
                <a:latin typeface="Comic Sans MS" pitchFamily="66" charset="0"/>
              </a:rPr>
              <a:t>Ktrek</a:t>
            </a:r>
            <a:br>
              <a:rPr lang="sl-SI" sz="2800" dirty="0">
                <a:solidFill>
                  <a:schemeClr val="tx1"/>
                </a:solidFill>
                <a:latin typeface="Comic Sans MS" pitchFamily="66" charset="0"/>
              </a:rPr>
            </a:br>
            <a:r>
              <a:rPr lang="sl-SI" sz="2800" dirty="0">
                <a:solidFill>
                  <a:schemeClr val="accent1">
                    <a:lumMod val="75000"/>
                  </a:schemeClr>
                </a:solidFill>
                <a:latin typeface="Comic Sans MS" pitchFamily="66" charset="0"/>
              </a:rPr>
              <a:t>Urednik: </a:t>
            </a:r>
            <a:r>
              <a:rPr lang="sl-SI" sz="2800" dirty="0">
                <a:solidFill>
                  <a:schemeClr val="tx1"/>
                </a:solidFill>
                <a:latin typeface="Comic Sans MS" pitchFamily="66" charset="0"/>
              </a:rPr>
              <a:t>Dušan Čater</a:t>
            </a:r>
            <a:br>
              <a:rPr lang="sl-SI" sz="2800" dirty="0">
                <a:solidFill>
                  <a:schemeClr val="accent1">
                    <a:lumMod val="75000"/>
                  </a:schemeClr>
                </a:solidFill>
                <a:latin typeface="Comic Sans MS" pitchFamily="66" charset="0"/>
              </a:rPr>
            </a:br>
            <a:r>
              <a:rPr lang="sl-SI" sz="2800" dirty="0">
                <a:solidFill>
                  <a:schemeClr val="accent1">
                    <a:lumMod val="75000"/>
                  </a:schemeClr>
                </a:solidFill>
                <a:latin typeface="Comic Sans MS" pitchFamily="66" charset="0"/>
              </a:rPr>
              <a:t>Spremna beseda: </a:t>
            </a:r>
            <a:r>
              <a:rPr lang="sl-SI" sz="2800" dirty="0">
                <a:solidFill>
                  <a:schemeClr val="tx1"/>
                </a:solidFill>
                <a:latin typeface="Comic Sans MS" pitchFamily="66" charset="0"/>
              </a:rPr>
              <a:t>Dušan Čater</a:t>
            </a:r>
            <a:br>
              <a:rPr lang="sl-SI" sz="2800" dirty="0">
                <a:solidFill>
                  <a:schemeClr val="tx1"/>
                </a:solidFill>
                <a:latin typeface="Comic Sans MS" pitchFamily="66" charset="0"/>
              </a:rPr>
            </a:br>
            <a:r>
              <a:rPr lang="sl-SI" sz="2800" dirty="0">
                <a:solidFill>
                  <a:schemeClr val="accent1">
                    <a:lumMod val="75000"/>
                  </a:schemeClr>
                </a:solidFill>
                <a:latin typeface="Comic Sans MS" pitchFamily="66" charset="0"/>
              </a:rPr>
              <a:t>Tisk: </a:t>
            </a:r>
            <a:r>
              <a:rPr lang="sl-SI" sz="2800" dirty="0">
                <a:solidFill>
                  <a:schemeClr val="tx1"/>
                </a:solidFill>
                <a:latin typeface="Comic Sans MS" pitchFamily="66" charset="0"/>
              </a:rPr>
              <a:t>Solidarnost, MS 1997</a:t>
            </a:r>
            <a:br>
              <a:rPr lang="sl-SI" sz="2800" dirty="0">
                <a:solidFill>
                  <a:prstClr val="white"/>
                </a:solidFill>
                <a:latin typeface="Comic Sans MS" pitchFamily="66" charset="0"/>
              </a:rPr>
            </a:br>
            <a:br>
              <a:rPr lang="sl-SI" sz="2400" dirty="0">
                <a:solidFill>
                  <a:prstClr val="white"/>
                </a:solidFill>
                <a:latin typeface="Comic Sans MS" pitchFamily="66" charset="0"/>
              </a:rPr>
            </a:br>
            <a:br>
              <a:rPr lang="sl-SI" sz="2400" dirty="0">
                <a:solidFill>
                  <a:prstClr val="white"/>
                </a:solidFill>
                <a:latin typeface="Comic Sans MS" pitchFamily="66" charset="0"/>
              </a:rPr>
            </a:br>
            <a:br>
              <a:rPr lang="sl-SI" sz="2400" dirty="0">
                <a:solidFill>
                  <a:srgbClr val="FF0000"/>
                </a:solidFill>
                <a:latin typeface="Comic Sans MS" pitchFamily="66" charset="0"/>
              </a:rPr>
            </a:br>
            <a:br>
              <a:rPr lang="sl-SI" sz="2400" dirty="0">
                <a:solidFill>
                  <a:srgbClr val="FF0000"/>
                </a:solidFill>
                <a:latin typeface="Comic Sans MS" pitchFamily="66" charset="0"/>
              </a:rPr>
            </a:br>
            <a:br>
              <a:rPr lang="sl-SI" sz="2400" dirty="0">
                <a:solidFill>
                  <a:prstClr val="white"/>
                </a:solidFill>
                <a:latin typeface="Comic Sans MS" pitchFamily="66" charset="0"/>
              </a:rPr>
            </a:br>
            <a:br>
              <a:rPr lang="sl-SI" sz="2400" dirty="0">
                <a:solidFill>
                  <a:prstClr val="white"/>
                </a:solidFill>
                <a:latin typeface="Comic Sans MS" pitchFamily="66" charset="0"/>
              </a:rPr>
            </a:br>
            <a:br>
              <a:rPr lang="sl-SI" sz="2400" dirty="0">
                <a:solidFill>
                  <a:prstClr val="white"/>
                </a:solidFill>
                <a:latin typeface="Comic Sans MS" pitchFamily="66" charset="0"/>
              </a:rPr>
            </a:br>
            <a:br>
              <a:rPr lang="sl-SI" sz="2400" dirty="0">
                <a:solidFill>
                  <a:prstClr val="white"/>
                </a:solidFill>
                <a:latin typeface="Comic Sans MS" pitchFamily="66" charset="0"/>
              </a:rPr>
            </a:br>
            <a:br>
              <a:rPr lang="sl-SI" sz="2400" dirty="0">
                <a:solidFill>
                  <a:prstClr val="white"/>
                </a:solidFill>
                <a:latin typeface="Comic Sans MS" pitchFamily="66" charset="0"/>
              </a:rPr>
            </a:br>
            <a:br>
              <a:rPr lang="sl-SI" sz="2400" dirty="0">
                <a:solidFill>
                  <a:prstClr val="white"/>
                </a:solidFill>
                <a:latin typeface="Comic Sans MS" pitchFamily="66" charset="0"/>
              </a:rPr>
            </a:br>
            <a:br>
              <a:rPr lang="sl-SI" sz="2400" dirty="0">
                <a:solidFill>
                  <a:prstClr val="white"/>
                </a:solidFill>
                <a:latin typeface="Comic Sans MS" pitchFamily="66" charset="0"/>
              </a:rPr>
            </a:br>
            <a:br>
              <a:rPr lang="sl-SI" sz="2400" dirty="0">
                <a:solidFill>
                  <a:prstClr val="white"/>
                </a:solidFill>
                <a:latin typeface="Comic Sans MS" pitchFamily="66" charset="0"/>
              </a:rPr>
            </a:br>
            <a:endParaRPr lang="sl-SI" sz="2400" dirty="0">
              <a:solidFill>
                <a:schemeClr val="tx2">
                  <a:satMod val="200000"/>
                </a:schemeClr>
              </a:solidFill>
            </a:endParaRPr>
          </a:p>
        </p:txBody>
      </p:sp>
      <p:pic>
        <p:nvPicPr>
          <p:cNvPr id="9219" name="Content Placeholder 3" descr="8596.gif">
            <a:extLst>
              <a:ext uri="{FF2B5EF4-FFF2-40B4-BE49-F238E27FC236}">
                <a16:creationId xmlns:a16="http://schemas.microsoft.com/office/drawing/2014/main" id="{0E303491-716F-41FF-8402-BC070C4B6C0F}"/>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5364163" y="260350"/>
            <a:ext cx="3582987" cy="4803775"/>
          </a:xfrm>
        </p:spPr>
      </p:pic>
    </p:spTree>
  </p:cSld>
  <p:clrMapOvr>
    <a:masterClrMapping/>
  </p:clrMapOvr>
  <p:transition>
    <p:strips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DB8A6-676D-4441-8303-B448505886E0}"/>
              </a:ext>
            </a:extLst>
          </p:cNvPr>
          <p:cNvSpPr>
            <a:spLocks noGrp="1"/>
          </p:cNvSpPr>
          <p:nvPr>
            <p:ph type="title"/>
          </p:nvPr>
        </p:nvSpPr>
        <p:spPr>
          <a:xfrm>
            <a:off x="539750" y="260350"/>
            <a:ext cx="8353425" cy="6408738"/>
          </a:xfrm>
        </p:spPr>
        <p:txBody>
          <a:bodyPr/>
          <a:lstStyle/>
          <a:p>
            <a:pPr fontAlgn="auto">
              <a:spcAft>
                <a:spcPts val="0"/>
              </a:spcAft>
              <a:defRPr/>
            </a:pPr>
            <a:r>
              <a:rPr lang="sl-SI" sz="4400" dirty="0">
                <a:solidFill>
                  <a:schemeClr val="tx2">
                    <a:satMod val="200000"/>
                  </a:schemeClr>
                </a:solidFill>
                <a:latin typeface="Comic Sans MS" pitchFamily="66" charset="0"/>
              </a:rPr>
              <a:t>                     </a:t>
            </a:r>
            <a:r>
              <a:rPr lang="sl-SI" sz="4400" dirty="0">
                <a:solidFill>
                  <a:srgbClr val="F8C8F1"/>
                </a:solidFill>
                <a:latin typeface="Comic Sans MS" pitchFamily="66" charset="0"/>
              </a:rPr>
              <a:t>Osebe</a:t>
            </a:r>
            <a:br>
              <a:rPr lang="sl-SI" dirty="0">
                <a:solidFill>
                  <a:schemeClr val="tx2">
                    <a:satMod val="200000"/>
                  </a:schemeClr>
                </a:solidFill>
                <a:latin typeface="Comic Sans MS" pitchFamily="66" charset="0"/>
              </a:rPr>
            </a:br>
            <a:br>
              <a:rPr lang="sl-SI" dirty="0">
                <a:solidFill>
                  <a:schemeClr val="tx2">
                    <a:satMod val="200000"/>
                  </a:schemeClr>
                </a:solidFill>
                <a:latin typeface="Comic Sans MS" pitchFamily="66" charset="0"/>
              </a:rPr>
            </a:br>
            <a:r>
              <a:rPr lang="sl-SI" sz="3200" dirty="0">
                <a:solidFill>
                  <a:srgbClr val="00ADDC">
                    <a:lumMod val="75000"/>
                  </a:srgbClr>
                </a:solidFill>
                <a:latin typeface="Comic Sans MS" pitchFamily="66" charset="0"/>
              </a:rPr>
              <a:t> Glavne osebe: </a:t>
            </a:r>
            <a:r>
              <a:rPr lang="sl-SI" sz="3200" dirty="0">
                <a:solidFill>
                  <a:prstClr val="white"/>
                </a:solidFill>
                <a:latin typeface="Comic Sans MS" pitchFamily="66" charset="0"/>
              </a:rPr>
              <a:t>Ranta, Metka in Smodlak</a:t>
            </a:r>
            <a:br>
              <a:rPr lang="sl-SI" sz="3200" dirty="0">
                <a:solidFill>
                  <a:prstClr val="white"/>
                </a:solidFill>
                <a:latin typeface="Comic Sans MS" pitchFamily="66" charset="0"/>
              </a:rPr>
            </a:br>
            <a:r>
              <a:rPr lang="sl-SI" sz="3200" dirty="0">
                <a:solidFill>
                  <a:srgbClr val="00ADDC">
                    <a:lumMod val="75000"/>
                  </a:srgbClr>
                </a:solidFill>
                <a:latin typeface="Comic Sans MS" pitchFamily="66" charset="0"/>
              </a:rPr>
              <a:t>Stranske Osebe:</a:t>
            </a:r>
            <a:r>
              <a:rPr lang="sl-SI" sz="3200" dirty="0">
                <a:solidFill>
                  <a:prstClr val="white"/>
                </a:solidFill>
                <a:latin typeface="Comic Sans MS" pitchFamily="66" charset="0"/>
              </a:rPr>
              <a:t> Babica, dedek, starši</a:t>
            </a:r>
            <a:br>
              <a:rPr lang="sl-SI" sz="3200" dirty="0">
                <a:solidFill>
                  <a:prstClr val="white"/>
                </a:solidFill>
                <a:latin typeface="Comic Sans MS" pitchFamily="66" charset="0"/>
              </a:rPr>
            </a:br>
            <a:r>
              <a:rPr lang="sl-SI" sz="3200" dirty="0">
                <a:solidFill>
                  <a:srgbClr val="00ADDC">
                    <a:lumMod val="75000"/>
                  </a:srgbClr>
                </a:solidFill>
                <a:latin typeface="Comic Sans MS" pitchFamily="66" charset="0"/>
              </a:rPr>
              <a:t>Kraj dogajanja:  </a:t>
            </a:r>
            <a:r>
              <a:rPr lang="sl-SI" sz="3200" dirty="0">
                <a:solidFill>
                  <a:prstClr val="white"/>
                </a:solidFill>
                <a:latin typeface="Comic Sans MS" pitchFamily="66" charset="0"/>
              </a:rPr>
              <a:t>Travnik, kmetija</a:t>
            </a:r>
            <a:br>
              <a:rPr lang="sl-SI" sz="3200" dirty="0">
                <a:solidFill>
                  <a:prstClr val="white"/>
                </a:solidFill>
                <a:latin typeface="Comic Sans MS" pitchFamily="66" charset="0"/>
              </a:rPr>
            </a:br>
            <a:r>
              <a:rPr lang="sl-SI" sz="3200" dirty="0">
                <a:solidFill>
                  <a:srgbClr val="00ADDC">
                    <a:lumMod val="75000"/>
                  </a:srgbClr>
                </a:solidFill>
                <a:latin typeface="Comic Sans MS" pitchFamily="66" charset="0"/>
              </a:rPr>
              <a:t>Čas dogajanja: </a:t>
            </a:r>
            <a:r>
              <a:rPr lang="sl-SI" sz="3200" dirty="0">
                <a:solidFill>
                  <a:prstClr val="white"/>
                </a:solidFill>
                <a:latin typeface="Comic Sans MS" pitchFamily="66" charset="0"/>
              </a:rPr>
              <a:t>Počitnice</a:t>
            </a:r>
            <a:br>
              <a:rPr lang="sl-SI" sz="3200" dirty="0">
                <a:solidFill>
                  <a:prstClr val="white"/>
                </a:solidFill>
                <a:latin typeface="Comic Sans MS" pitchFamily="66" charset="0"/>
              </a:rPr>
            </a:br>
            <a:r>
              <a:rPr lang="sl-SI" sz="3200" dirty="0">
                <a:solidFill>
                  <a:srgbClr val="00ADDC">
                    <a:lumMod val="75000"/>
                  </a:srgbClr>
                </a:solidFill>
                <a:latin typeface="Comic Sans MS" pitchFamily="66" charset="0"/>
              </a:rPr>
              <a:t>Tema:  </a:t>
            </a:r>
            <a:r>
              <a:rPr lang="sl-SI" sz="3200" dirty="0">
                <a:solidFill>
                  <a:prstClr val="white"/>
                </a:solidFill>
                <a:latin typeface="Comic Sans MS" pitchFamily="66" charset="0"/>
              </a:rPr>
              <a:t>Počitnice </a:t>
            </a:r>
            <a:br>
              <a:rPr lang="sl-SI" sz="4400" dirty="0">
                <a:solidFill>
                  <a:schemeClr val="tx2">
                    <a:satMod val="200000"/>
                  </a:schemeClr>
                </a:solidFill>
                <a:latin typeface="Comic Sans MS" pitchFamily="66" charset="0"/>
              </a:rPr>
            </a:br>
            <a:endParaRPr lang="sl-SI" dirty="0">
              <a:solidFill>
                <a:schemeClr val="tx2">
                  <a:satMod val="200000"/>
                </a:schemeClr>
              </a:solidFill>
              <a:latin typeface="Comic Sans MS" pitchFamily="66" charset="0"/>
            </a:endParaRP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76151-ED88-49FF-8665-3075CD65EE2E}"/>
              </a:ext>
            </a:extLst>
          </p:cNvPr>
          <p:cNvSpPr>
            <a:spLocks noGrp="1"/>
          </p:cNvSpPr>
          <p:nvPr>
            <p:ph type="title"/>
          </p:nvPr>
        </p:nvSpPr>
        <p:spPr>
          <a:xfrm>
            <a:off x="914400" y="188913"/>
            <a:ext cx="7772400" cy="936625"/>
          </a:xfrm>
        </p:spPr>
        <p:txBody>
          <a:bodyPr/>
          <a:lstStyle/>
          <a:p>
            <a:pPr algn="ctr" fontAlgn="auto">
              <a:spcAft>
                <a:spcPts val="0"/>
              </a:spcAft>
              <a:defRPr/>
            </a:pPr>
            <a:r>
              <a:rPr lang="sl-SI" sz="4800" dirty="0">
                <a:solidFill>
                  <a:schemeClr val="tx2">
                    <a:satMod val="200000"/>
                  </a:schemeClr>
                </a:solidFill>
                <a:latin typeface="Comic Sans MS" pitchFamily="66" charset="0"/>
              </a:rPr>
              <a:t>Obnova</a:t>
            </a:r>
          </a:p>
        </p:txBody>
      </p:sp>
      <p:sp>
        <p:nvSpPr>
          <p:cNvPr id="3" name="Content Placeholder 2">
            <a:extLst>
              <a:ext uri="{FF2B5EF4-FFF2-40B4-BE49-F238E27FC236}">
                <a16:creationId xmlns:a16="http://schemas.microsoft.com/office/drawing/2014/main" id="{F7293513-A5FA-467E-980B-870F37D7F2CD}"/>
              </a:ext>
            </a:extLst>
          </p:cNvPr>
          <p:cNvSpPr>
            <a:spLocks noGrp="1"/>
          </p:cNvSpPr>
          <p:nvPr>
            <p:ph idx="1"/>
          </p:nvPr>
        </p:nvSpPr>
        <p:spPr>
          <a:xfrm>
            <a:off x="539750" y="1268413"/>
            <a:ext cx="8424863" cy="5400675"/>
          </a:xfrm>
        </p:spPr>
        <p:txBody>
          <a:bodyPr/>
          <a:lstStyle/>
          <a:p>
            <a:pPr>
              <a:buFont typeface="Arial" panose="020B0604020202020204" pitchFamily="34" charset="0"/>
              <a:buChar char="•"/>
            </a:pPr>
            <a:r>
              <a:rPr lang="sl-SI" altLang="sl-SI" sz="2400">
                <a:latin typeface="Comic Sans MS" panose="030F0702030302020204" pitchFamily="66" charset="0"/>
              </a:rPr>
              <a:t>Seznam opravil</a:t>
            </a:r>
          </a:p>
          <a:p>
            <a:pPr>
              <a:buFont typeface="Arial" panose="020B0604020202020204" pitchFamily="34" charset="0"/>
              <a:buChar char="•"/>
            </a:pPr>
            <a:r>
              <a:rPr lang="sl-SI" altLang="sl-SI" sz="2400">
                <a:latin typeface="Comic Sans MS" panose="030F0702030302020204" pitchFamily="66" charset="0"/>
              </a:rPr>
              <a:t>Ranta v trgovini sreča Metko in Smodlaka</a:t>
            </a:r>
          </a:p>
          <a:p>
            <a:pPr>
              <a:buFont typeface="Arial" panose="020B0604020202020204" pitchFamily="34" charset="0"/>
              <a:buChar char="•"/>
            </a:pPr>
            <a:r>
              <a:rPr lang="sl-SI" altLang="sl-SI" sz="2400">
                <a:latin typeface="Comic Sans MS" panose="030F0702030302020204" pitchFamily="66" charset="0"/>
              </a:rPr>
              <a:t>Skupaj opravijo naloge s seznama in dobijo dovoljenje</a:t>
            </a:r>
          </a:p>
          <a:p>
            <a:pPr>
              <a:buFont typeface="Arial" panose="020B0604020202020204" pitchFamily="34" charset="0"/>
              <a:buChar char="•"/>
            </a:pPr>
            <a:r>
              <a:rPr lang="sl-SI" altLang="sl-SI" sz="2400">
                <a:latin typeface="Comic Sans MS" panose="030F0702030302020204" pitchFamily="66" charset="0"/>
              </a:rPr>
              <a:t>Med potjo se ustavijo in prespijo na travniku</a:t>
            </a:r>
          </a:p>
          <a:p>
            <a:pPr>
              <a:buFont typeface="Arial" panose="020B0604020202020204" pitchFamily="34" charset="0"/>
              <a:buChar char="•"/>
            </a:pPr>
            <a:r>
              <a:rPr lang="sl-SI" altLang="sl-SI" sz="2400">
                <a:latin typeface="Comic Sans MS" panose="030F0702030302020204" pitchFamily="66" charset="0"/>
              </a:rPr>
              <a:t>Naslednji dan jih ujeme nevihta, skrijejo se pod senik</a:t>
            </a:r>
          </a:p>
          <a:p>
            <a:pPr>
              <a:buFont typeface="Arial" panose="020B0604020202020204" pitchFamily="34" charset="0"/>
              <a:buChar char="•"/>
            </a:pPr>
            <a:r>
              <a:rPr lang="sl-SI" altLang="sl-SI" sz="2400">
                <a:latin typeface="Comic Sans MS" panose="030F0702030302020204" pitchFamily="66" charset="0"/>
              </a:rPr>
              <a:t>Srečajo pastirja in ga vprašajo za pot</a:t>
            </a:r>
          </a:p>
          <a:p>
            <a:pPr>
              <a:buFont typeface="Arial" panose="020B0604020202020204" pitchFamily="34" charset="0"/>
              <a:buChar char="•"/>
            </a:pPr>
            <a:r>
              <a:rPr lang="sl-SI" altLang="sl-SI" sz="2400">
                <a:latin typeface="Comic Sans MS" panose="030F0702030302020204" pitchFamily="66" charset="0"/>
              </a:rPr>
              <a:t>Babica vsak dan skuha kmečke jedi, pomagajao dedku v hlevu</a:t>
            </a:r>
          </a:p>
          <a:p>
            <a:pPr>
              <a:buFont typeface="Arial" panose="020B0604020202020204" pitchFamily="34" charset="0"/>
              <a:buChar char="•"/>
            </a:pPr>
            <a:r>
              <a:rPr lang="sl-SI" altLang="sl-SI" sz="2400">
                <a:latin typeface="Comic Sans MS" panose="030F0702030302020204" pitchFamily="66" charset="0"/>
              </a:rPr>
              <a:t>Z vaškimi otroci se hodijo kopat in na krajše izlete</a:t>
            </a:r>
          </a:p>
          <a:p>
            <a:pPr>
              <a:buFont typeface="Arial" panose="020B0604020202020204" pitchFamily="34" charset="0"/>
              <a:buChar char="•"/>
            </a:pPr>
            <a:r>
              <a:rPr lang="sl-SI" altLang="sl-SI" sz="2400">
                <a:latin typeface="Comic Sans MS" panose="030F0702030302020204" pitchFamily="66" charset="0"/>
              </a:rPr>
              <a:t>Ponje pridejo starši</a:t>
            </a:r>
          </a:p>
          <a:p>
            <a:pPr>
              <a:buFont typeface="Arial" panose="020B0604020202020204" pitchFamily="34" charset="0"/>
              <a:buChar char="•"/>
            </a:pPr>
            <a:r>
              <a:rPr lang="sl-SI" altLang="sl-SI" sz="2400">
                <a:latin typeface="Comic Sans MS" panose="030F0702030302020204" pitchFamily="66" charset="0"/>
              </a:rPr>
              <a:t>Poberejo krompir, ga spečejo, se zabavajo</a:t>
            </a:r>
          </a:p>
          <a:p>
            <a:pPr>
              <a:buFont typeface="Arial" panose="020B0604020202020204" pitchFamily="34" charset="0"/>
              <a:buChar char="•"/>
            </a:pPr>
            <a:r>
              <a:rPr lang="sl-SI" altLang="sl-SI" sz="2400">
                <a:latin typeface="Comic Sans MS" panose="030F0702030302020204" pitchFamily="66" charset="0"/>
              </a:rPr>
              <a:t>Počitnice prehitro minejo</a:t>
            </a:r>
            <a:endParaRPr lang="sl-SI" altLang="sl-SI" sz="2000">
              <a:latin typeface="Comic Sans MS" panose="030F0702030302020204" pitchFamily="66" charset="0"/>
            </a:endParaRPr>
          </a:p>
          <a:p>
            <a:pPr>
              <a:buFont typeface="Arial" panose="020B0604020202020204" pitchFamily="34" charset="0"/>
              <a:buChar char="•"/>
            </a:pPr>
            <a:endParaRPr lang="sl-SI" altLang="sl-SI" sz="2000">
              <a:latin typeface="Comic Sans MS" panose="030F0702030302020204" pitchFamily="66" charset="0"/>
            </a:endParaRPr>
          </a:p>
          <a:p>
            <a:pPr>
              <a:buFont typeface="Arial" panose="020B0604020202020204" pitchFamily="34" charset="0"/>
              <a:buChar char="•"/>
            </a:pPr>
            <a:endParaRPr lang="sl-SI" altLang="sl-SI" sz="1600">
              <a:latin typeface="Comic Sans MS" panose="030F0702030302020204" pitchFamily="66"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92F5D-177A-49E9-A03A-20CA3160B5FB}"/>
              </a:ext>
            </a:extLst>
          </p:cNvPr>
          <p:cNvSpPr>
            <a:spLocks noGrp="1"/>
          </p:cNvSpPr>
          <p:nvPr>
            <p:ph type="title"/>
          </p:nvPr>
        </p:nvSpPr>
        <p:spPr>
          <a:xfrm>
            <a:off x="468313" y="188913"/>
            <a:ext cx="8675687" cy="6480175"/>
          </a:xfrm>
        </p:spPr>
        <p:txBody>
          <a:bodyPr/>
          <a:lstStyle/>
          <a:p>
            <a:pPr fontAlgn="auto">
              <a:spcAft>
                <a:spcPts val="0"/>
              </a:spcAft>
              <a:defRPr/>
            </a:pPr>
            <a:r>
              <a:rPr lang="sl-SI" dirty="0">
                <a:solidFill>
                  <a:srgbClr val="FFC000"/>
                </a:solidFill>
                <a:latin typeface="Comic Sans MS" pitchFamily="66" charset="0"/>
              </a:rPr>
              <a:t>            Opis najljubše osebe</a:t>
            </a:r>
            <a:br>
              <a:rPr lang="sl-SI" dirty="0">
                <a:solidFill>
                  <a:srgbClr val="FFC000"/>
                </a:solidFill>
                <a:latin typeface="Comic Sans MS" pitchFamily="66" charset="0"/>
              </a:rPr>
            </a:br>
            <a:r>
              <a:rPr lang="sl-SI" sz="3200" dirty="0">
                <a:solidFill>
                  <a:schemeClr val="tx1"/>
                </a:solidFill>
                <a:latin typeface="Comic Sans MS" pitchFamily="66" charset="0"/>
              </a:rPr>
              <a:t>Najljubša oseba mi je Ranta, ki je iste starosti in višine kot jaz. Trenira košarko, jaz pa jo le občasno igram. Njegov najboljši prijatelj je Smodlak, ki ima dolg jezik, tako kot moj prijatelj Anej. Ima punco Metko, ki mu je zelo všeč zaradi pegic in čopkov. Ranta je zabaven, prijazen in zaljubljen fant.</a:t>
            </a:r>
            <a:endParaRPr lang="sl-SI" sz="2800" dirty="0">
              <a:solidFill>
                <a:srgbClr val="FFC000"/>
              </a:solidFill>
              <a:latin typeface="Comic Sans MS" pitchFamily="66"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F44CA-1392-4B39-87AD-72F12307415D}"/>
              </a:ext>
            </a:extLst>
          </p:cNvPr>
          <p:cNvSpPr>
            <a:spLocks noGrp="1"/>
          </p:cNvSpPr>
          <p:nvPr>
            <p:ph type="title"/>
          </p:nvPr>
        </p:nvSpPr>
        <p:spPr>
          <a:xfrm>
            <a:off x="468313" y="188913"/>
            <a:ext cx="8496300" cy="6480175"/>
          </a:xfrm>
        </p:spPr>
        <p:txBody>
          <a:bodyPr/>
          <a:lstStyle/>
          <a:p>
            <a:pPr algn="ctr" fontAlgn="auto">
              <a:spcAft>
                <a:spcPts val="0"/>
              </a:spcAft>
              <a:defRPr/>
            </a:pPr>
            <a:r>
              <a:rPr lang="sl-SI" dirty="0">
                <a:solidFill>
                  <a:srgbClr val="FF0000"/>
                </a:solidFill>
                <a:latin typeface="Comic Sans MS" pitchFamily="66" charset="0"/>
              </a:rPr>
              <a:t>Zanimiv odlomek</a:t>
            </a:r>
            <a:br>
              <a:rPr lang="sl-SI" dirty="0">
                <a:solidFill>
                  <a:srgbClr val="FF0000"/>
                </a:solidFill>
                <a:latin typeface="Comic Sans MS" pitchFamily="66" charset="0"/>
              </a:rPr>
            </a:br>
            <a:r>
              <a:rPr lang="sl-SI" sz="2800" dirty="0">
                <a:solidFill>
                  <a:schemeClr val="tx1"/>
                </a:solidFill>
                <a:latin typeface="Comic Sans MS" pitchFamily="66" charset="0"/>
              </a:rPr>
              <a:t>Ranta se odloči, da zavijejo desno, ker je po njegovem mnenju to bližnjica. Počasi se je začelo temniti in začelo je deževati, pot pa se je le vzpenjala. Ker je bilo zelo strmo, so kolesa rinili. Končno so prišli do senika, od močnega dežja so bili čisto premočeni. Pred spanjem sta fanta še igrala poker in sicer za seno. Smodlak je izgubil vso seno, vendar pa se ga je Ranta usmilil in mu ga malo dal.</a:t>
            </a:r>
            <a:br>
              <a:rPr lang="sl-SI" dirty="0">
                <a:solidFill>
                  <a:srgbClr val="FF0000"/>
                </a:solidFill>
                <a:latin typeface="Comic Sans MS" pitchFamily="66" charset="0"/>
              </a:rPr>
            </a:br>
            <a:br>
              <a:rPr lang="sl-SI" dirty="0">
                <a:solidFill>
                  <a:srgbClr val="FF0000"/>
                </a:solidFill>
                <a:latin typeface="Comic Sans MS" pitchFamily="66" charset="0"/>
              </a:rPr>
            </a:br>
            <a:br>
              <a:rPr lang="sl-SI" dirty="0">
                <a:solidFill>
                  <a:srgbClr val="FF0000"/>
                </a:solidFill>
                <a:latin typeface="Comic Sans MS" pitchFamily="66" charset="0"/>
              </a:rPr>
            </a:br>
            <a:br>
              <a:rPr lang="sl-SI" dirty="0">
                <a:solidFill>
                  <a:srgbClr val="FF0000"/>
                </a:solidFill>
                <a:latin typeface="Comic Sans MS" pitchFamily="66" charset="0"/>
              </a:rPr>
            </a:br>
            <a:endParaRPr lang="sl-SI" dirty="0">
              <a:solidFill>
                <a:srgbClr val="FF0000"/>
              </a:solidFill>
              <a:latin typeface="Comic Sans MS" pitchFamily="66" charset="0"/>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27F8D-0C43-4F9E-9CD4-C28E81E7860E}"/>
              </a:ext>
            </a:extLst>
          </p:cNvPr>
          <p:cNvSpPr>
            <a:spLocks noGrp="1"/>
          </p:cNvSpPr>
          <p:nvPr>
            <p:ph type="title"/>
          </p:nvPr>
        </p:nvSpPr>
        <p:spPr>
          <a:xfrm flipH="1">
            <a:off x="639763" y="1389063"/>
            <a:ext cx="46037" cy="46037"/>
          </a:xfrm>
        </p:spPr>
        <p:txBody>
          <a:bodyPr/>
          <a:lstStyle/>
          <a:p>
            <a:pPr fontAlgn="auto">
              <a:spcAft>
                <a:spcPts val="0"/>
              </a:spcAft>
              <a:defRPr/>
            </a:pPr>
            <a:r>
              <a:rPr lang="sl-SI" dirty="0">
                <a:solidFill>
                  <a:schemeClr val="tx2">
                    <a:satMod val="200000"/>
                  </a:schemeClr>
                </a:solidFill>
              </a:rPr>
              <a:t> </a:t>
            </a:r>
          </a:p>
        </p:txBody>
      </p:sp>
      <p:sp>
        <p:nvSpPr>
          <p:cNvPr id="3" name="Text Placeholder 2">
            <a:extLst>
              <a:ext uri="{FF2B5EF4-FFF2-40B4-BE49-F238E27FC236}">
                <a16:creationId xmlns:a16="http://schemas.microsoft.com/office/drawing/2014/main" id="{241AF3BF-6C28-460E-85A2-D4DB93570BBC}"/>
              </a:ext>
            </a:extLst>
          </p:cNvPr>
          <p:cNvSpPr>
            <a:spLocks noGrp="1"/>
          </p:cNvSpPr>
          <p:nvPr>
            <p:ph type="body" idx="2"/>
          </p:nvPr>
        </p:nvSpPr>
        <p:spPr>
          <a:xfrm>
            <a:off x="684213" y="188913"/>
            <a:ext cx="8208962" cy="6408737"/>
          </a:xfrm>
        </p:spPr>
        <p:txBody>
          <a:bodyPr/>
          <a:lstStyle/>
          <a:p>
            <a:pPr marL="53975" algn="ctr"/>
            <a:r>
              <a:rPr lang="sl-SI" altLang="sl-SI" sz="4000">
                <a:solidFill>
                  <a:srgbClr val="CC6600"/>
                </a:solidFill>
                <a:latin typeface="Comic Sans MS" panose="030F0702030302020204" pitchFamily="66" charset="0"/>
              </a:rPr>
              <a:t>Nekaj o avtorju</a:t>
            </a:r>
          </a:p>
          <a:p>
            <a:pPr marL="53975" algn="ctr"/>
            <a:r>
              <a:rPr lang="sl-SI" altLang="sl-SI" sz="2400">
                <a:latin typeface="Comic Sans MS" panose="030F0702030302020204" pitchFamily="66" charset="0"/>
              </a:rPr>
              <a:t>Rodil se je 23.maja leta 1965 v Črni na Koroškem,</a:t>
            </a:r>
          </a:p>
          <a:p>
            <a:pPr marL="53975" algn="ctr"/>
            <a:r>
              <a:rPr lang="sl-SI" altLang="sl-SI" sz="2400">
                <a:latin typeface="Comic Sans MS" panose="030F0702030302020204" pitchFamily="66" charset="0"/>
              </a:rPr>
              <a:t>materi Mariji in očetu Leopoldu, ki je tudi bil pisatelj. Njegova najbolj znana dela so: Peter Nos, Živalske novice, Košarkar naj bo!, Ribo na glavo, pa spat, Ti kanta požrešna!, Pica je kraljica!, Stara muha, dobra juha, Kuža, zaljubljen kot pes......</a:t>
            </a:r>
          </a:p>
          <a:p>
            <a:pPr marL="53975" algn="ctr"/>
            <a:endParaRPr lang="sl-SI" altLang="sl-SI" sz="2400">
              <a:latin typeface="Comic Sans MS" panose="030F0702030302020204" pitchFamily="66" charset="0"/>
            </a:endParaRPr>
          </a:p>
        </p:txBody>
      </p:sp>
      <p:pic>
        <p:nvPicPr>
          <p:cNvPr id="14340" name="Content Placeholder 4" descr="images.jpg">
            <a:extLst>
              <a:ext uri="{FF2B5EF4-FFF2-40B4-BE49-F238E27FC236}">
                <a16:creationId xmlns:a16="http://schemas.microsoft.com/office/drawing/2014/main" id="{71B89206-54EF-41CE-9234-7A1B6D841926}"/>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684213" y="3716338"/>
            <a:ext cx="2689225" cy="2914650"/>
          </a:xfrm>
        </p:spPr>
      </p:pic>
      <p:pic>
        <p:nvPicPr>
          <p:cNvPr id="14341" name="Picture 2" descr="C:\Users\Ivek\Downloads\prenos.jpg">
            <a:extLst>
              <a:ext uri="{FF2B5EF4-FFF2-40B4-BE49-F238E27FC236}">
                <a16:creationId xmlns:a16="http://schemas.microsoft.com/office/drawing/2014/main" id="{B8853C5F-53CA-4550-9F1F-47C67C577F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7175" y="4365625"/>
            <a:ext cx="4314825" cy="137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800" decel="100000"/>
                                        <p:tgtEl>
                                          <p:spTgt spid="3">
                                            <p:txEl>
                                              <p:pRg st="1" end="1"/>
                                            </p:txEl>
                                          </p:spTgt>
                                        </p:tgtEl>
                                      </p:cBhvr>
                                    </p:animEffect>
                                    <p:anim calcmode="lin" valueType="num">
                                      <p:cBhvr>
                                        <p:cTn id="16"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par>
                                <p:cTn id="21" presetID="3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800" decel="100000"/>
                                        <p:tgtEl>
                                          <p:spTgt spid="3">
                                            <p:txEl>
                                              <p:pRg st="2" end="2"/>
                                            </p:txEl>
                                          </p:spTgt>
                                        </p:tgtEl>
                                      </p:cBhvr>
                                    </p:animEffect>
                                    <p:anim calcmode="lin" valueType="num">
                                      <p:cBhvr>
                                        <p:cTn id="24"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25"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26"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488EC-424D-4B1C-A1AB-E951B6F6889E}"/>
              </a:ext>
            </a:extLst>
          </p:cNvPr>
          <p:cNvSpPr>
            <a:spLocks noGrp="1"/>
          </p:cNvSpPr>
          <p:nvPr>
            <p:ph type="title"/>
          </p:nvPr>
        </p:nvSpPr>
        <p:spPr>
          <a:xfrm>
            <a:off x="611188" y="260350"/>
            <a:ext cx="8281987" cy="6408738"/>
          </a:xfrm>
        </p:spPr>
        <p:txBody>
          <a:bodyPr/>
          <a:lstStyle/>
          <a:p>
            <a:pPr fontAlgn="auto">
              <a:spcAft>
                <a:spcPts val="0"/>
              </a:spcAft>
              <a:defRPr/>
            </a:pPr>
            <a:r>
              <a:rPr lang="sl-SI" dirty="0">
                <a:solidFill>
                  <a:schemeClr val="accent2">
                    <a:lumMod val="60000"/>
                    <a:lumOff val="40000"/>
                  </a:schemeClr>
                </a:solidFill>
                <a:latin typeface="Comic Sans MS" pitchFamily="66" charset="0"/>
              </a:rPr>
              <a:t>               </a:t>
            </a:r>
            <a:r>
              <a:rPr lang="sl-SI" dirty="0">
                <a:solidFill>
                  <a:srgbClr val="00B050"/>
                </a:solidFill>
                <a:latin typeface="Comic Sans MS" pitchFamily="66" charset="0"/>
              </a:rPr>
              <a:t>Mnenje o knjigi</a:t>
            </a:r>
            <a:br>
              <a:rPr lang="sl-SI" dirty="0">
                <a:solidFill>
                  <a:schemeClr val="accent2">
                    <a:lumMod val="60000"/>
                    <a:lumOff val="40000"/>
                  </a:schemeClr>
                </a:solidFill>
                <a:latin typeface="Comic Sans MS" pitchFamily="66" charset="0"/>
              </a:rPr>
            </a:br>
            <a:r>
              <a:rPr lang="sl-SI" sz="3600" dirty="0">
                <a:solidFill>
                  <a:schemeClr val="tx1"/>
                </a:solidFill>
                <a:latin typeface="Comic Sans MS" pitchFamily="66" charset="0"/>
              </a:rPr>
              <a:t>H knjigi me je</a:t>
            </a:r>
            <a:r>
              <a:rPr lang="sl-SI" sz="3600" dirty="0">
                <a:solidFill>
                  <a:schemeClr val="accent2">
                    <a:lumMod val="60000"/>
                    <a:lumOff val="40000"/>
                  </a:schemeClr>
                </a:solidFill>
                <a:latin typeface="Comic Sans MS" pitchFamily="66" charset="0"/>
              </a:rPr>
              <a:t> </a:t>
            </a:r>
            <a:r>
              <a:rPr lang="sl-SI" sz="3600" dirty="0">
                <a:solidFill>
                  <a:schemeClr val="tx1"/>
                </a:solidFill>
                <a:latin typeface="Comic Sans MS" pitchFamily="66" charset="0"/>
              </a:rPr>
              <a:t>pritegnil naslov knjige, saj tudi sam rad kolesarim ter avtor Primož Suhodolčan, saj sem prebral že kar nekaj njegovih zanimivih knjig. Knjiga mi je bila všeč in bi jo priporočal vsem, ki radi berete zabavne in ne predolge zgodbe. </a:t>
            </a:r>
            <a:endParaRPr lang="sl-SI" dirty="0">
              <a:solidFill>
                <a:schemeClr val="accent2">
                  <a:lumMod val="60000"/>
                  <a:lumOff val="40000"/>
                </a:schemeClr>
              </a:solidFill>
              <a:latin typeface="Comic Sans MS" pitchFamily="66" charset="0"/>
            </a:endParaRPr>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1AE15-F974-47AE-9DDE-46AAEE95FDAF}"/>
              </a:ext>
            </a:extLst>
          </p:cNvPr>
          <p:cNvSpPr>
            <a:spLocks noGrp="1"/>
          </p:cNvSpPr>
          <p:nvPr>
            <p:ph type="title"/>
          </p:nvPr>
        </p:nvSpPr>
        <p:spPr>
          <a:xfrm>
            <a:off x="468313" y="188913"/>
            <a:ext cx="8496300" cy="6480175"/>
          </a:xfrm>
        </p:spPr>
        <p:txBody>
          <a:bodyPr/>
          <a:lstStyle/>
          <a:p>
            <a:pPr fontAlgn="auto">
              <a:spcAft>
                <a:spcPts val="0"/>
              </a:spcAft>
              <a:defRPr/>
            </a:pPr>
            <a:r>
              <a:rPr lang="sl-SI" sz="6000" dirty="0">
                <a:solidFill>
                  <a:srgbClr val="FFFF00"/>
                </a:solidFill>
                <a:latin typeface="Comic Sans MS" pitchFamily="66" charset="0"/>
              </a:rPr>
              <a:t>Hvala za pozornost!!</a:t>
            </a:r>
          </a:p>
        </p:txBody>
      </p:sp>
      <p:pic>
        <p:nvPicPr>
          <p:cNvPr id="16387" name="Content Placeholder 3" descr="bike.jpg">
            <a:extLst>
              <a:ext uri="{FF2B5EF4-FFF2-40B4-BE49-F238E27FC236}">
                <a16:creationId xmlns:a16="http://schemas.microsoft.com/office/drawing/2014/main" id="{40E98F47-E16D-4C42-86D7-BD83FE85CECD}"/>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116013" y="1773238"/>
            <a:ext cx="7183437" cy="4395787"/>
          </a:xfrm>
        </p:spPr>
      </p:pic>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0</TotalTime>
  <Words>154</Words>
  <Application>Microsoft Office PowerPoint</Application>
  <PresentationFormat>On-screen Show (4:3)</PresentationFormat>
  <Paragraphs>26</Paragraphs>
  <Slides>9</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Calibri</vt:lpstr>
      <vt:lpstr>Comic Sans MS</vt:lpstr>
      <vt:lpstr>Consolas</vt:lpstr>
      <vt:lpstr>Corbel</vt:lpstr>
      <vt:lpstr>Wingdings</vt:lpstr>
      <vt:lpstr>Wingdings 2</vt:lpstr>
      <vt:lpstr>Wingdings 3</vt:lpstr>
      <vt:lpstr>Metro</vt:lpstr>
      <vt:lpstr>Kolesar naj bo!</vt:lpstr>
      <vt:lpstr>  Avtor: Primož Suhodolčan  Naslov: Kolesar naj bo! Ilustracije: Uroš Horvat Založba: Karantanija Zbirka: Ktrek Urednik: Dušan Čater Spremna beseda: Dušan Čater Tisk: Solidarnost, MS 1997             </vt:lpstr>
      <vt:lpstr>                     Osebe   Glavne osebe: Ranta, Metka in Smodlak Stranske Osebe: Babica, dedek, starši Kraj dogajanja:  Travnik, kmetija Čas dogajanja: Počitnice Tema:  Počitnice  </vt:lpstr>
      <vt:lpstr>Obnova</vt:lpstr>
      <vt:lpstr>            Opis najljubše osebe Najljubša oseba mi je Ranta, ki je iste starosti in višine kot jaz. Trenira košarko, jaz pa jo le občasno igram. Njegov najboljši prijatelj je Smodlak, ki ima dolg jezik, tako kot moj prijatelj Anej. Ima punco Metko, ki mu je zelo všeč zaradi pegic in čopkov. Ranta je zabaven, prijazen in zaljubljen fant.</vt:lpstr>
      <vt:lpstr>Zanimiv odlomek Ranta se odloči, da zavijejo desno, ker je po njegovem mnenju to bližnjica. Počasi se je začelo temniti in začelo je deževati, pot pa se je le vzpenjala. Ker je bilo zelo strmo, so kolesa rinili. Končno so prišli do senika, od močnega dežja so bili čisto premočeni. Pred spanjem sta fanta še igrala poker in sicer za seno. Smodlak je izgubil vso seno, vendar pa se ga je Ranta usmilil in mu ga malo dal.    </vt:lpstr>
      <vt:lpstr> </vt:lpstr>
      <vt:lpstr>               Mnenje o knjigi H knjigi me je pritegnil naslov knjige, saj tudi sam rad kolesarim ter avtor Primož Suhodolčan, saj sem prebral že kar nekaj njegovih zanimivih knjig. Knjiga mi je bila všeč in bi jo priporočal vsem, ki radi berete zabavne in ne predolge zgodbe. </vt:lpstr>
      <vt:lpstr>Hvala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2019-06-03T09:09:12Z</dcterms:created>
  <dcterms:modified xsi:type="dcterms:W3CDTF">2019-06-03T09:09:12Z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