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ED8A73AE-16B5-4970-9CF9-77E3F9D03547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04FA65C1-6698-45E2-8CF5-61E4FB58912B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6162E072-7181-4925-A3D6-9A7BB225638B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E579B7C6-C1D1-4301-A801-E77681A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9D30-CE0B-4DB8-8E07-B15738EA88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DD2A4C3B-73D8-4106-B00C-4CE8F05CFD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65A10-E707-47F6-AF54-20893E62577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C0420675-9E17-474B-BDAD-D8E49F2EEC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2036707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DC1C967E-3D3F-4A12-8182-44FECF1F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D4442-D84F-4A2B-85DC-C3A820B3F1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F5531022-A6DE-459D-AF78-BFA7860C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2820C850-5964-4A5D-8D14-9C171C7A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4B94B-8EB3-43B8-BCD7-CA01303BAF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8050876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BBDDD771-6FEC-44DA-A283-A6FDCB14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CE5FD-2FD0-4834-A439-B4F611DFBE4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BB33F058-8096-45D6-8F54-0CFB9E34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F4AE5A86-8F71-4CC1-A14F-A68AC874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74E34-0D53-46EF-B67B-6D8C39089F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8472264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2DE13077-E55C-4395-8C3D-5EF69525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3478-14B5-4AD4-9F97-46ABD48EF4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6ED6C90C-58C3-4952-985C-7781E251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0D218BD9-D579-4433-A5EE-83B73DFC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B39B0-F768-4EED-830B-65B7D02858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7345774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FBA7B781-BA58-4ED7-934C-AFA4107614F9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31DF63A-AD91-42B2-B8A5-36D3E07D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8AB7-3F2E-483A-874E-6CADDE461A2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F986D4E-5EF1-42FD-9A4B-68E423A9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7CFB8CE-C678-4F02-ADFE-7BBE2845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93A00-C145-4400-98CE-CF43C850E3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3570472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1EB413C5-9BC2-4309-9496-B53E31B7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B62B0-1091-40AF-96E0-263E81A4E2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44CCBFD6-F495-45B7-96AB-A28CB2C3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934125E8-FF1C-43B1-AD61-6B5AE077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92A1D-C688-47BD-A0E6-7822131F44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4775096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9D370649-45B2-4CBC-BA80-63AA7E242674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47E94FF5-EEFF-4132-93BE-555C7224DEF0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6E64BC20-4DE2-44B9-8362-EA9A9CCC0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F574C2-7F03-44C7-9DF6-D6748B5CC66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0E43D084-2AD4-430B-AC49-DBE9C93F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8C868A7E-19A2-4571-B9CB-2B2C3A93E63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A2C1-B5D9-4684-9654-CF7615FB72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0391967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1B360FF5-F2F8-4398-8ECB-1F30F64A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9FBB-0038-492D-A63D-678D6D2E1BB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837648C6-E674-4875-AB2D-95391BC3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07ABAB14-0104-4C53-BBD6-68DA6EDF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0C4C1-49A6-4217-8836-1494658FAA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6453588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59BAEAAE-E061-42FB-9E04-23FA9A58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F6A7-9628-4A4A-A51C-9EADE64832E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1B41316C-2A4E-4C83-9A3A-B7B10E9D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5604FD1A-9D02-41F0-B919-AE574AD2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76A3A-1D66-42CD-BECF-D42BFE2307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9645767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63E8CD84-4ECA-4251-800A-02FA642C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A86B-38C8-412B-8954-389A5D14D2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8CFA8D76-329B-4340-9548-6BDFE9D19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3F4D1D-5497-476A-91D0-DA65C8E9DE5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7AD4A6C9-CCC1-4D58-B5A7-1A9F758CFA9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3380585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F845D6B8-2775-408C-BD7E-1A3E20EF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F589-7541-4A1C-968D-094EA650228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B233871A-7304-4070-AB46-7DE0DD071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FB2D5E-5F70-42FF-BCEB-42D7F653373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C0E74298-BE43-4653-AF41-00777C47A7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6713768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45DD549A-D189-49D7-AC73-5A200B48C5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A65BF865-6475-47F7-834F-EF0F49A4B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DB5417-2044-40FB-89A1-17484AFC629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39929753-729B-4C10-967E-3C8ABC573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6330424E-A8E4-419D-9554-D0C75A772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DFC99DDD-174A-4546-A4EE-92BE9464FAF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A2E23C1E-C8DC-4AF5-BF0A-E6E13346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73" r:id="rId2"/>
    <p:sldLayoutId id="2147483780" r:id="rId3"/>
    <p:sldLayoutId id="2147483774" r:id="rId4"/>
    <p:sldLayoutId id="2147483781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</p:sldLayoutIdLst>
  <p:transition>
    <p:pull dir="r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82828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9C9C9C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75565D80-0F2E-4AD1-8AF6-BE73436E1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2871787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600" dirty="0"/>
              <a:t>…sveta knjiga   krščanstva…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35B074A-D5B1-45CA-B7A1-33F06E988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29148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9600"/>
              <a:t>Sveto Pismo    (Biblija)</a:t>
            </a: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5D86AF22-AE82-4EE8-AE8F-D9E86DDE7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857625"/>
            <a:ext cx="8329613" cy="22145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4800" dirty="0"/>
              <a:t>NOVA ZAVEZA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4800" dirty="0"/>
              <a:t>po Jezusu Kristusu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571786E-32F4-442A-91AD-1C23FCDF3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000108"/>
            <a:ext cx="8305800" cy="20002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br>
              <a:rPr lang="sl-SI"/>
            </a:br>
            <a:br>
              <a:rPr lang="sl-SI"/>
            </a:br>
            <a:br>
              <a:rPr lang="sl-SI"/>
            </a:br>
            <a:br>
              <a:rPr lang="sl-SI"/>
            </a:br>
            <a:br>
              <a:rPr lang="sl-SI"/>
            </a:br>
            <a:br>
              <a:rPr lang="sl-SI"/>
            </a:br>
            <a:r>
              <a:rPr lang="sl-SI"/>
              <a:t>STARA ZAVEZA</a:t>
            </a:r>
            <a:br>
              <a:rPr lang="sl-SI"/>
            </a:br>
            <a:r>
              <a:rPr lang="sl-SI"/>
              <a:t>pred Jezusom Kristusom</a:t>
            </a:r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vsebine 1">
            <a:extLst>
              <a:ext uri="{FF2B5EF4-FFF2-40B4-BE49-F238E27FC236}">
                <a16:creationId xmlns:a16="http://schemas.microsoft.com/office/drawing/2014/main" id="{FFE5D28E-B30D-40E3-8F79-3D747410E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215063"/>
          </a:xfrm>
        </p:spPr>
        <p:txBody>
          <a:bodyPr/>
          <a:lstStyle/>
          <a:p>
            <a:r>
              <a:rPr lang="sl-SI" altLang="sl-SI"/>
              <a:t>najbolj brana knjiga v zgodovini</a:t>
            </a:r>
          </a:p>
          <a:p>
            <a:r>
              <a:rPr lang="sl-SI" altLang="sl-SI"/>
              <a:t>prevedena v več kot 2100 jezikov</a:t>
            </a:r>
          </a:p>
          <a:p>
            <a:r>
              <a:rPr lang="sl-SI" altLang="sl-SI"/>
              <a:t>velik pomen za današnjo kulturo</a:t>
            </a:r>
          </a:p>
          <a:p>
            <a:r>
              <a:rPr lang="sl-SI" altLang="sl-SI"/>
              <a:t>versko in zgodovinsko delo</a:t>
            </a:r>
          </a:p>
          <a:p>
            <a:r>
              <a:rPr lang="sl-SI" altLang="sl-SI" b="1"/>
              <a:t>Vetus Latina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(1. prevod iz grške Septuaginte v latinščino)</a:t>
            </a:r>
          </a:p>
          <a:p>
            <a:r>
              <a:rPr lang="sl-SI" altLang="sl-SI" b="1"/>
              <a:t>Vulgata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( lat.-splošno razširjena, iz izvirnih jezikov, 4.st.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sv. Hieronim,temelj za večino evropskih prevodov)</a:t>
            </a:r>
          </a:p>
          <a:p>
            <a:r>
              <a:rPr lang="sl-SI" altLang="sl-SI"/>
              <a:t>številčenje po ang. kardinalu Stephenu Langtonu iz 13.st. (poglavja in vrstice)   </a:t>
            </a:r>
          </a:p>
          <a:p>
            <a:r>
              <a:rPr lang="sl-SI" altLang="sl-SI"/>
              <a:t>danes prevodi iz izvirnega hebrejskega, aramejskega  in grškega besedila                                              </a:t>
            </a:r>
          </a:p>
        </p:txBody>
      </p:sp>
    </p:spTree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98F7C7EE-CA41-4BDF-B081-26EE562B6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temeljna knjiga judovske vere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pisana v hebrejščini,aramejščini in grščini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prvi prevod= </a:t>
            </a:r>
            <a:r>
              <a:rPr lang="sl-SI" b="1" dirty="0" err="1"/>
              <a:t>Septuaginta</a:t>
            </a:r>
            <a:r>
              <a:rPr lang="sl-SI" b="1" dirty="0"/>
              <a:t>  </a:t>
            </a:r>
            <a:r>
              <a:rPr lang="sl-SI" dirty="0"/>
              <a:t>-v grščini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                               -2. in 3. st. pr. n. št.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                               -ime po št. prevajalcev (70)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46 knjig:  -postava  (5 Mojzesovih knjig)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-preroki (zgodnji,poznejši / veliki,mali)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-spisi (veliki,mali)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-</a:t>
            </a:r>
            <a:r>
              <a:rPr lang="sl-SI" dirty="0" err="1"/>
              <a:t>devterokanonične</a:t>
            </a:r>
            <a:r>
              <a:rPr lang="sl-SI" dirty="0"/>
              <a:t>,apokrifne knjige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  (zgodovinska,modrostna in  preroška dela)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-2 dodatka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506A7FA-8EAD-41C0-883D-3A6E110A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1.) STARA ZAVEZA</a:t>
            </a:r>
          </a:p>
        </p:txBody>
      </p:sp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1">
            <a:extLst>
              <a:ext uri="{FF2B5EF4-FFF2-40B4-BE49-F238E27FC236}">
                <a16:creationId xmlns:a16="http://schemas.microsoft.com/office/drawing/2014/main" id="{3224E301-E4E9-4714-A1D3-6D8C55670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67375"/>
          </a:xfrm>
        </p:spPr>
        <p:txBody>
          <a:bodyPr/>
          <a:lstStyle/>
          <a:p>
            <a:r>
              <a:rPr lang="sl-SI" altLang="sl-SI"/>
              <a:t>vsebina: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-zgodbe o stvarjenju sveta in človeka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-zgodbe o očakih judovskega ljudstva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-10 Božjih zapovedi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-opis življenja Judov v Palestini (zgodbe o sodnikih, Samsonu, kralju Davidu,…)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-dela prerokov </a:t>
            </a:r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094D4C91-1CC6-443D-A7EF-CB620BF7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pisana v grščini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27 knjig:  -4 evangeliji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-apostolska dela, pisma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-Apokalipsa  (razodetje)         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vsebina:  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-opis življenja Jezusa Kristusa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-zgodovina kristjanov po Jezusovi smrti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-apostolska dela,pisma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-vizija konca sveta apostola Janeza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D5531B6-6E27-40E5-83A4-7F5F592A1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2.) NOVA ZAVEZA</a:t>
            </a:r>
          </a:p>
        </p:txBody>
      </p:sp>
    </p:spTree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Sivi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283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Constantia</vt:lpstr>
      <vt:lpstr>Wingdings 2</vt:lpstr>
      <vt:lpstr>Papir</vt:lpstr>
      <vt:lpstr>Sveto Pismo    (Biblija)</vt:lpstr>
      <vt:lpstr>      STARA ZAVEZA pred Jezusom Kristusom</vt:lpstr>
      <vt:lpstr>PowerPoint Presentation</vt:lpstr>
      <vt:lpstr>1.) STARA ZAVEZA</vt:lpstr>
      <vt:lpstr>PowerPoint Presentation</vt:lpstr>
      <vt:lpstr>2.) NOVA ZAVEZA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2019-06-03T09:09:12Z</dcterms:created>
  <dcterms:modified xsi:type="dcterms:W3CDTF">2019-06-03T09:09:12Z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