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2" r:id="rId1"/>
  </p:sldMasterIdLst>
  <p:notesMasterIdLst>
    <p:notesMasterId r:id="rId18"/>
  </p:notesMasterIdLst>
  <p:sldIdLst>
    <p:sldId id="256" r:id="rId2"/>
    <p:sldId id="271" r:id="rId3"/>
    <p:sldId id="272" r:id="rId4"/>
    <p:sldId id="284" r:id="rId5"/>
    <p:sldId id="283" r:id="rId6"/>
    <p:sldId id="282" r:id="rId7"/>
    <p:sldId id="281" r:id="rId8"/>
    <p:sldId id="280" r:id="rId9"/>
    <p:sldId id="279" r:id="rId10"/>
    <p:sldId id="278" r:id="rId11"/>
    <p:sldId id="277" r:id="rId12"/>
    <p:sldId id="276" r:id="rId13"/>
    <p:sldId id="275" r:id="rId14"/>
    <p:sldId id="274" r:id="rId15"/>
    <p:sldId id="273" r:id="rId16"/>
    <p:sldId id="285" r:id="rId1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64490519-BDFD-4C82-8910-C388EBBC08D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a:extLst>
              <a:ext uri="{FF2B5EF4-FFF2-40B4-BE49-F238E27FC236}">
                <a16:creationId xmlns:a16="http://schemas.microsoft.com/office/drawing/2014/main" id="{383F333E-A24F-46C3-B3E8-2F3C0A212C2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429D419-55A2-4C11-9267-640D852B4C98}" type="datetimeFigureOut">
              <a:rPr lang="sl-SI"/>
              <a:pPr>
                <a:defRPr/>
              </a:pPr>
              <a:t>3. 06. 2019</a:t>
            </a:fld>
            <a:endParaRPr lang="sl-SI"/>
          </a:p>
        </p:txBody>
      </p:sp>
      <p:sp>
        <p:nvSpPr>
          <p:cNvPr id="4" name="Ograda stranske slike 3">
            <a:extLst>
              <a:ext uri="{FF2B5EF4-FFF2-40B4-BE49-F238E27FC236}">
                <a16:creationId xmlns:a16="http://schemas.microsoft.com/office/drawing/2014/main" id="{88275FF3-9D68-4230-B4EA-539427008B4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3D68AA5D-7500-4A10-A2BE-9B4B6B63C2D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54A96653-C979-41B6-8E0D-7E0699E0E72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Ograda številke diapozitiva 6">
            <a:extLst>
              <a:ext uri="{FF2B5EF4-FFF2-40B4-BE49-F238E27FC236}">
                <a16:creationId xmlns:a16="http://schemas.microsoft.com/office/drawing/2014/main" id="{15BF3719-7D4B-4908-A14C-D4CF49D37FD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4B9DAFC-14B0-4324-9115-89305FEFEA32}"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stranske slike 1">
            <a:extLst>
              <a:ext uri="{FF2B5EF4-FFF2-40B4-BE49-F238E27FC236}">
                <a16:creationId xmlns:a16="http://schemas.microsoft.com/office/drawing/2014/main" id="{1FCFC483-0A8D-478F-BEBC-E0241D0E49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Ograda opomb 2">
            <a:extLst>
              <a:ext uri="{FF2B5EF4-FFF2-40B4-BE49-F238E27FC236}">
                <a16:creationId xmlns:a16="http://schemas.microsoft.com/office/drawing/2014/main" id="{CF457056-6A7A-40DE-99ED-D826E52990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2532" name="Ograda številke diapozitiva 3">
            <a:extLst>
              <a:ext uri="{FF2B5EF4-FFF2-40B4-BE49-F238E27FC236}">
                <a16:creationId xmlns:a16="http://schemas.microsoft.com/office/drawing/2014/main" id="{00EA0698-7DB1-4254-9E42-2E878F24BE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fld id="{E55A34BD-9A5D-46F4-96E2-B429577194E1}" type="slidenum">
              <a:rPr lang="sl-SI" altLang="sl-SI">
                <a:latin typeface="Calibri" panose="020F0502020204030204" pitchFamily="34" charset="0"/>
              </a:rPr>
              <a:pPr/>
              <a:t>2</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grada stranske slike 1">
            <a:extLst>
              <a:ext uri="{FF2B5EF4-FFF2-40B4-BE49-F238E27FC236}">
                <a16:creationId xmlns:a16="http://schemas.microsoft.com/office/drawing/2014/main" id="{25ED1972-F21A-4E75-9E7C-823114C587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Ograda opomb 2">
            <a:extLst>
              <a:ext uri="{FF2B5EF4-FFF2-40B4-BE49-F238E27FC236}">
                <a16:creationId xmlns:a16="http://schemas.microsoft.com/office/drawing/2014/main" id="{E5411846-D62C-4605-8CC4-06A48F80AB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3556" name="Ograda številke diapozitiva 3">
            <a:extLst>
              <a:ext uri="{FF2B5EF4-FFF2-40B4-BE49-F238E27FC236}">
                <a16:creationId xmlns:a16="http://schemas.microsoft.com/office/drawing/2014/main" id="{9D577FC1-A364-4971-A911-2A352D39B3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mbria" panose="02040503050406030204" pitchFamily="18" charset="0"/>
              </a:defRPr>
            </a:lvl1pPr>
            <a:lvl2pPr marL="742950" indent="-285750">
              <a:defRPr>
                <a:solidFill>
                  <a:schemeClr val="tx1"/>
                </a:solidFill>
                <a:latin typeface="Cambria" panose="02040503050406030204" pitchFamily="18" charset="0"/>
              </a:defRPr>
            </a:lvl2pPr>
            <a:lvl3pPr marL="1143000" indent="-228600">
              <a:defRPr>
                <a:solidFill>
                  <a:schemeClr val="tx1"/>
                </a:solidFill>
                <a:latin typeface="Cambria" panose="02040503050406030204" pitchFamily="18" charset="0"/>
              </a:defRPr>
            </a:lvl3pPr>
            <a:lvl4pPr marL="1600200" indent="-228600">
              <a:defRPr>
                <a:solidFill>
                  <a:schemeClr val="tx1"/>
                </a:solidFill>
                <a:latin typeface="Cambria" panose="02040503050406030204" pitchFamily="18" charset="0"/>
              </a:defRPr>
            </a:lvl4pPr>
            <a:lvl5pPr marL="2057400" indent="-228600">
              <a:defRPr>
                <a:solidFill>
                  <a:schemeClr val="tx1"/>
                </a:solidFill>
                <a:latin typeface="Cambria" panose="02040503050406030204" pitchFamily="18" charset="0"/>
              </a:defRPr>
            </a:lvl5pPr>
            <a:lvl6pPr marL="2514600" indent="-228600" fontAlgn="base">
              <a:spcBef>
                <a:spcPct val="0"/>
              </a:spcBef>
              <a:spcAft>
                <a:spcPct val="0"/>
              </a:spcAft>
              <a:defRPr>
                <a:solidFill>
                  <a:schemeClr val="tx1"/>
                </a:solidFill>
                <a:latin typeface="Cambria" panose="02040503050406030204" pitchFamily="18" charset="0"/>
              </a:defRPr>
            </a:lvl6pPr>
            <a:lvl7pPr marL="2971800" indent="-228600" fontAlgn="base">
              <a:spcBef>
                <a:spcPct val="0"/>
              </a:spcBef>
              <a:spcAft>
                <a:spcPct val="0"/>
              </a:spcAft>
              <a:defRPr>
                <a:solidFill>
                  <a:schemeClr val="tx1"/>
                </a:solidFill>
                <a:latin typeface="Cambria" panose="02040503050406030204" pitchFamily="18" charset="0"/>
              </a:defRPr>
            </a:lvl7pPr>
            <a:lvl8pPr marL="3429000" indent="-228600" fontAlgn="base">
              <a:spcBef>
                <a:spcPct val="0"/>
              </a:spcBef>
              <a:spcAft>
                <a:spcPct val="0"/>
              </a:spcAft>
              <a:defRPr>
                <a:solidFill>
                  <a:schemeClr val="tx1"/>
                </a:solidFill>
                <a:latin typeface="Cambria" panose="02040503050406030204" pitchFamily="18" charset="0"/>
              </a:defRPr>
            </a:lvl8pPr>
            <a:lvl9pPr marL="3886200" indent="-228600" fontAlgn="base">
              <a:spcBef>
                <a:spcPct val="0"/>
              </a:spcBef>
              <a:spcAft>
                <a:spcPct val="0"/>
              </a:spcAft>
              <a:defRPr>
                <a:solidFill>
                  <a:schemeClr val="tx1"/>
                </a:solidFill>
                <a:latin typeface="Cambria" panose="02040503050406030204" pitchFamily="18" charset="0"/>
              </a:defRPr>
            </a:lvl9pPr>
          </a:lstStyle>
          <a:p>
            <a:fld id="{0381E137-F9DC-4206-A62F-C6952476AB05}"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29">
            <a:extLst>
              <a:ext uri="{FF2B5EF4-FFF2-40B4-BE49-F238E27FC236}">
                <a16:creationId xmlns:a16="http://schemas.microsoft.com/office/drawing/2014/main" id="{63802D81-6D76-425E-94AF-A021CEFC581D}"/>
              </a:ext>
            </a:extLst>
          </p:cNvPr>
          <p:cNvSpPr>
            <a:spLocks noGrp="1"/>
          </p:cNvSpPr>
          <p:nvPr>
            <p:ph type="dt" sz="half" idx="10"/>
          </p:nvPr>
        </p:nvSpPr>
        <p:spPr/>
        <p:txBody>
          <a:bodyPr/>
          <a:lstStyle>
            <a:lvl1pPr>
              <a:defRPr/>
            </a:lvl1pPr>
          </a:lstStyle>
          <a:p>
            <a:pPr>
              <a:defRPr/>
            </a:pPr>
            <a:fld id="{B89900E1-5C19-412B-B694-BBB91C4AA168}" type="datetimeFigureOut">
              <a:rPr lang="sl-SI"/>
              <a:pPr>
                <a:defRPr/>
              </a:pPr>
              <a:t>3. 06. 2019</a:t>
            </a:fld>
            <a:endParaRPr lang="sl-SI"/>
          </a:p>
        </p:txBody>
      </p:sp>
      <p:sp>
        <p:nvSpPr>
          <p:cNvPr id="5" name="Ograda noge 18">
            <a:extLst>
              <a:ext uri="{FF2B5EF4-FFF2-40B4-BE49-F238E27FC236}">
                <a16:creationId xmlns:a16="http://schemas.microsoft.com/office/drawing/2014/main" id="{C96C49F4-8F64-42F3-B631-7E702DB5046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6">
            <a:extLst>
              <a:ext uri="{FF2B5EF4-FFF2-40B4-BE49-F238E27FC236}">
                <a16:creationId xmlns:a16="http://schemas.microsoft.com/office/drawing/2014/main" id="{C6006680-814A-4CD4-ADE9-4F3C48E5B3E5}"/>
              </a:ext>
            </a:extLst>
          </p:cNvPr>
          <p:cNvSpPr>
            <a:spLocks noGrp="1"/>
          </p:cNvSpPr>
          <p:nvPr>
            <p:ph type="sldNum" sz="quarter" idx="12"/>
          </p:nvPr>
        </p:nvSpPr>
        <p:spPr/>
        <p:txBody>
          <a:bodyPr/>
          <a:lstStyle>
            <a:lvl1pPr>
              <a:defRPr>
                <a:solidFill>
                  <a:srgbClr val="DFE0D4"/>
                </a:solidFill>
              </a:defRPr>
            </a:lvl1pPr>
          </a:lstStyle>
          <a:p>
            <a:fld id="{6A76BF57-0782-4EC2-ACF6-8BB351555963}" type="slidenum">
              <a:rPr lang="sl-SI" altLang="sl-SI"/>
              <a:pPr/>
              <a:t>‹#›</a:t>
            </a:fld>
            <a:endParaRPr lang="sl-SI" altLang="sl-SI"/>
          </a:p>
        </p:txBody>
      </p:sp>
    </p:spTree>
    <p:extLst>
      <p:ext uri="{BB962C8B-B14F-4D97-AF65-F5344CB8AC3E}">
        <p14:creationId xmlns:p14="http://schemas.microsoft.com/office/powerpoint/2010/main" val="3268299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0DF9E8DE-ABA3-4360-B38B-E62A25AAEE81}"/>
              </a:ext>
            </a:extLst>
          </p:cNvPr>
          <p:cNvSpPr>
            <a:spLocks noGrp="1"/>
          </p:cNvSpPr>
          <p:nvPr>
            <p:ph type="dt" sz="half" idx="10"/>
          </p:nvPr>
        </p:nvSpPr>
        <p:spPr/>
        <p:txBody>
          <a:bodyPr/>
          <a:lstStyle>
            <a:lvl1pPr>
              <a:defRPr/>
            </a:lvl1pPr>
          </a:lstStyle>
          <a:p>
            <a:pPr>
              <a:defRPr/>
            </a:pPr>
            <a:fld id="{3924FEC5-EA87-4873-9722-DDD1DE8B89A4}" type="datetimeFigureOut">
              <a:rPr lang="sl-SI"/>
              <a:pPr>
                <a:defRPr/>
              </a:pPr>
              <a:t>3. 06. 2019</a:t>
            </a:fld>
            <a:endParaRPr lang="sl-SI"/>
          </a:p>
        </p:txBody>
      </p:sp>
      <p:sp>
        <p:nvSpPr>
          <p:cNvPr id="5" name="Ograda noge 21">
            <a:extLst>
              <a:ext uri="{FF2B5EF4-FFF2-40B4-BE49-F238E27FC236}">
                <a16:creationId xmlns:a16="http://schemas.microsoft.com/office/drawing/2014/main" id="{6122926E-BB23-410E-8419-9581D0F8B441}"/>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0CF038B9-20F8-443D-9D92-7DF412F0CE3F}"/>
              </a:ext>
            </a:extLst>
          </p:cNvPr>
          <p:cNvSpPr>
            <a:spLocks noGrp="1"/>
          </p:cNvSpPr>
          <p:nvPr>
            <p:ph type="sldNum" sz="quarter" idx="12"/>
          </p:nvPr>
        </p:nvSpPr>
        <p:spPr/>
        <p:txBody>
          <a:bodyPr/>
          <a:lstStyle>
            <a:lvl1pPr>
              <a:defRPr/>
            </a:lvl1pPr>
          </a:lstStyle>
          <a:p>
            <a:fld id="{EE8D7B66-42B2-4741-AF1A-729A1082CE1C}" type="slidenum">
              <a:rPr lang="sl-SI" altLang="sl-SI"/>
              <a:pPr/>
              <a:t>‹#›</a:t>
            </a:fld>
            <a:endParaRPr lang="sl-SI" altLang="sl-SI"/>
          </a:p>
        </p:txBody>
      </p:sp>
    </p:spTree>
    <p:extLst>
      <p:ext uri="{BB962C8B-B14F-4D97-AF65-F5344CB8AC3E}">
        <p14:creationId xmlns:p14="http://schemas.microsoft.com/office/powerpoint/2010/main" val="393742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5585CB07-1410-4146-967E-EC4AEEDEC4A4}"/>
              </a:ext>
            </a:extLst>
          </p:cNvPr>
          <p:cNvSpPr>
            <a:spLocks noGrp="1"/>
          </p:cNvSpPr>
          <p:nvPr>
            <p:ph type="dt" sz="half" idx="10"/>
          </p:nvPr>
        </p:nvSpPr>
        <p:spPr/>
        <p:txBody>
          <a:bodyPr/>
          <a:lstStyle>
            <a:lvl1pPr>
              <a:defRPr/>
            </a:lvl1pPr>
          </a:lstStyle>
          <a:p>
            <a:pPr>
              <a:defRPr/>
            </a:pPr>
            <a:fld id="{79739D46-0967-4764-9A88-B3D2DA960FA0}" type="datetimeFigureOut">
              <a:rPr lang="sl-SI"/>
              <a:pPr>
                <a:defRPr/>
              </a:pPr>
              <a:t>3. 06. 2019</a:t>
            </a:fld>
            <a:endParaRPr lang="sl-SI"/>
          </a:p>
        </p:txBody>
      </p:sp>
      <p:sp>
        <p:nvSpPr>
          <p:cNvPr id="5" name="Ograda noge 21">
            <a:extLst>
              <a:ext uri="{FF2B5EF4-FFF2-40B4-BE49-F238E27FC236}">
                <a16:creationId xmlns:a16="http://schemas.microsoft.com/office/drawing/2014/main" id="{B3BD89CA-7583-4ABB-9FFD-B48C95EE26A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ECFFAB93-ED96-4524-B541-97FDF4CF3FAF}"/>
              </a:ext>
            </a:extLst>
          </p:cNvPr>
          <p:cNvSpPr>
            <a:spLocks noGrp="1"/>
          </p:cNvSpPr>
          <p:nvPr>
            <p:ph type="sldNum" sz="quarter" idx="12"/>
          </p:nvPr>
        </p:nvSpPr>
        <p:spPr/>
        <p:txBody>
          <a:bodyPr/>
          <a:lstStyle>
            <a:lvl1pPr>
              <a:defRPr/>
            </a:lvl1pPr>
          </a:lstStyle>
          <a:p>
            <a:fld id="{41B1D625-6132-44BC-BD49-61C17D7FE16C}" type="slidenum">
              <a:rPr lang="sl-SI" altLang="sl-SI"/>
              <a:pPr/>
              <a:t>‹#›</a:t>
            </a:fld>
            <a:endParaRPr lang="sl-SI" altLang="sl-SI"/>
          </a:p>
        </p:txBody>
      </p:sp>
    </p:spTree>
    <p:extLst>
      <p:ext uri="{BB962C8B-B14F-4D97-AF65-F5344CB8AC3E}">
        <p14:creationId xmlns:p14="http://schemas.microsoft.com/office/powerpoint/2010/main" val="23939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CC81830B-219A-4EFF-8DEF-44782FCA07AF}"/>
              </a:ext>
            </a:extLst>
          </p:cNvPr>
          <p:cNvSpPr>
            <a:spLocks noGrp="1"/>
          </p:cNvSpPr>
          <p:nvPr>
            <p:ph type="dt" sz="half" idx="10"/>
          </p:nvPr>
        </p:nvSpPr>
        <p:spPr/>
        <p:txBody>
          <a:bodyPr/>
          <a:lstStyle>
            <a:lvl1pPr>
              <a:defRPr/>
            </a:lvl1pPr>
          </a:lstStyle>
          <a:p>
            <a:pPr>
              <a:defRPr/>
            </a:pPr>
            <a:fld id="{4F1C69BC-8974-4F69-A6B6-05EC2AF2E7AF}" type="datetimeFigureOut">
              <a:rPr lang="sl-SI"/>
              <a:pPr>
                <a:defRPr/>
              </a:pPr>
              <a:t>3. 06. 2019</a:t>
            </a:fld>
            <a:endParaRPr lang="sl-SI"/>
          </a:p>
        </p:txBody>
      </p:sp>
      <p:sp>
        <p:nvSpPr>
          <p:cNvPr id="5" name="Ograda noge 21">
            <a:extLst>
              <a:ext uri="{FF2B5EF4-FFF2-40B4-BE49-F238E27FC236}">
                <a16:creationId xmlns:a16="http://schemas.microsoft.com/office/drawing/2014/main" id="{A4F73D8D-6941-4B2D-BACC-8A4C3EC87F4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19F80A16-3176-4F5F-B69F-DD31EED68BD1}"/>
              </a:ext>
            </a:extLst>
          </p:cNvPr>
          <p:cNvSpPr>
            <a:spLocks noGrp="1"/>
          </p:cNvSpPr>
          <p:nvPr>
            <p:ph type="sldNum" sz="quarter" idx="12"/>
          </p:nvPr>
        </p:nvSpPr>
        <p:spPr/>
        <p:txBody>
          <a:bodyPr/>
          <a:lstStyle>
            <a:lvl1pPr>
              <a:defRPr/>
            </a:lvl1pPr>
          </a:lstStyle>
          <a:p>
            <a:fld id="{B7254544-B208-4A15-94FA-EAB267222048}" type="slidenum">
              <a:rPr lang="sl-SI" altLang="sl-SI"/>
              <a:pPr/>
              <a:t>‹#›</a:t>
            </a:fld>
            <a:endParaRPr lang="sl-SI" altLang="sl-SI"/>
          </a:p>
        </p:txBody>
      </p:sp>
    </p:spTree>
    <p:extLst>
      <p:ext uri="{BB962C8B-B14F-4D97-AF65-F5344CB8AC3E}">
        <p14:creationId xmlns:p14="http://schemas.microsoft.com/office/powerpoint/2010/main" val="213140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3">
            <a:extLst>
              <a:ext uri="{FF2B5EF4-FFF2-40B4-BE49-F238E27FC236}">
                <a16:creationId xmlns:a16="http://schemas.microsoft.com/office/drawing/2014/main" id="{A4169070-867E-46FE-B811-D05B9D8207A0}"/>
              </a:ext>
            </a:extLst>
          </p:cNvPr>
          <p:cNvSpPr>
            <a:spLocks noGrp="1"/>
          </p:cNvSpPr>
          <p:nvPr>
            <p:ph type="dt" sz="half" idx="10"/>
          </p:nvPr>
        </p:nvSpPr>
        <p:spPr/>
        <p:txBody>
          <a:bodyPr/>
          <a:lstStyle>
            <a:lvl1pPr>
              <a:defRPr/>
            </a:lvl1pPr>
          </a:lstStyle>
          <a:p>
            <a:pPr>
              <a:defRPr/>
            </a:pPr>
            <a:fld id="{AC2AAE53-3AD2-4196-A313-99FD0AEB6ABA}" type="datetimeFigureOut">
              <a:rPr lang="sl-SI"/>
              <a:pPr>
                <a:defRPr/>
              </a:pPr>
              <a:t>3. 06. 2019</a:t>
            </a:fld>
            <a:endParaRPr lang="sl-SI"/>
          </a:p>
        </p:txBody>
      </p:sp>
      <p:sp>
        <p:nvSpPr>
          <p:cNvPr id="5" name="Ograda noge 4">
            <a:extLst>
              <a:ext uri="{FF2B5EF4-FFF2-40B4-BE49-F238E27FC236}">
                <a16:creationId xmlns:a16="http://schemas.microsoft.com/office/drawing/2014/main" id="{BA48E9AE-6CDE-42A1-B1B0-C034A9AD583D}"/>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5">
            <a:extLst>
              <a:ext uri="{FF2B5EF4-FFF2-40B4-BE49-F238E27FC236}">
                <a16:creationId xmlns:a16="http://schemas.microsoft.com/office/drawing/2014/main" id="{B65009CB-0B43-403A-9A0A-0366A907D6BF}"/>
              </a:ext>
            </a:extLst>
          </p:cNvPr>
          <p:cNvSpPr>
            <a:spLocks noGrp="1"/>
          </p:cNvSpPr>
          <p:nvPr>
            <p:ph type="sldNum" sz="quarter" idx="12"/>
          </p:nvPr>
        </p:nvSpPr>
        <p:spPr/>
        <p:txBody>
          <a:bodyPr/>
          <a:lstStyle>
            <a:lvl1pPr>
              <a:defRPr>
                <a:solidFill>
                  <a:srgbClr val="DFE0D4"/>
                </a:solidFill>
              </a:defRPr>
            </a:lvl1pPr>
          </a:lstStyle>
          <a:p>
            <a:fld id="{A7348563-FEA1-44F3-9245-BB6AEAB4F2A5}" type="slidenum">
              <a:rPr lang="sl-SI" altLang="sl-SI"/>
              <a:pPr/>
              <a:t>‹#›</a:t>
            </a:fld>
            <a:endParaRPr lang="sl-SI" altLang="sl-SI"/>
          </a:p>
        </p:txBody>
      </p:sp>
    </p:spTree>
    <p:extLst>
      <p:ext uri="{BB962C8B-B14F-4D97-AF65-F5344CB8AC3E}">
        <p14:creationId xmlns:p14="http://schemas.microsoft.com/office/powerpoint/2010/main" val="1411759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86284585-EEEA-40C0-A6E1-25D98D7FC936}"/>
              </a:ext>
            </a:extLst>
          </p:cNvPr>
          <p:cNvSpPr>
            <a:spLocks noGrp="1"/>
          </p:cNvSpPr>
          <p:nvPr>
            <p:ph type="dt" sz="half" idx="10"/>
          </p:nvPr>
        </p:nvSpPr>
        <p:spPr/>
        <p:txBody>
          <a:bodyPr/>
          <a:lstStyle>
            <a:lvl1pPr>
              <a:defRPr/>
            </a:lvl1pPr>
          </a:lstStyle>
          <a:p>
            <a:pPr>
              <a:defRPr/>
            </a:pPr>
            <a:fld id="{F87D54F2-DDD7-4951-81AC-FE08D130FE3E}" type="datetimeFigureOut">
              <a:rPr lang="sl-SI"/>
              <a:pPr>
                <a:defRPr/>
              </a:pPr>
              <a:t>3. 06. 2019</a:t>
            </a:fld>
            <a:endParaRPr lang="sl-SI"/>
          </a:p>
        </p:txBody>
      </p:sp>
      <p:sp>
        <p:nvSpPr>
          <p:cNvPr id="6" name="Ograda noge 21">
            <a:extLst>
              <a:ext uri="{FF2B5EF4-FFF2-40B4-BE49-F238E27FC236}">
                <a16:creationId xmlns:a16="http://schemas.microsoft.com/office/drawing/2014/main" id="{113D6FC6-A8D3-43D9-96DA-844D8797D46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C1F9B8D4-B000-4F7F-BFA0-D24C30C3E252}"/>
              </a:ext>
            </a:extLst>
          </p:cNvPr>
          <p:cNvSpPr>
            <a:spLocks noGrp="1"/>
          </p:cNvSpPr>
          <p:nvPr>
            <p:ph type="sldNum" sz="quarter" idx="12"/>
          </p:nvPr>
        </p:nvSpPr>
        <p:spPr/>
        <p:txBody>
          <a:bodyPr/>
          <a:lstStyle>
            <a:lvl1pPr>
              <a:defRPr/>
            </a:lvl1pPr>
          </a:lstStyle>
          <a:p>
            <a:fld id="{EE13EF7F-709C-47C8-9759-6E5022F8198C}" type="slidenum">
              <a:rPr lang="sl-SI" altLang="sl-SI"/>
              <a:pPr/>
              <a:t>‹#›</a:t>
            </a:fld>
            <a:endParaRPr lang="sl-SI" altLang="sl-SI"/>
          </a:p>
        </p:txBody>
      </p:sp>
    </p:spTree>
    <p:extLst>
      <p:ext uri="{BB962C8B-B14F-4D97-AF65-F5344CB8AC3E}">
        <p14:creationId xmlns:p14="http://schemas.microsoft.com/office/powerpoint/2010/main" val="10090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9">
            <a:extLst>
              <a:ext uri="{FF2B5EF4-FFF2-40B4-BE49-F238E27FC236}">
                <a16:creationId xmlns:a16="http://schemas.microsoft.com/office/drawing/2014/main" id="{A14A27E9-DD32-41B4-9E41-A60439A4464D}"/>
              </a:ext>
            </a:extLst>
          </p:cNvPr>
          <p:cNvSpPr>
            <a:spLocks noGrp="1"/>
          </p:cNvSpPr>
          <p:nvPr>
            <p:ph type="dt" sz="half" idx="10"/>
          </p:nvPr>
        </p:nvSpPr>
        <p:spPr/>
        <p:txBody>
          <a:bodyPr/>
          <a:lstStyle>
            <a:lvl1pPr>
              <a:defRPr/>
            </a:lvl1pPr>
          </a:lstStyle>
          <a:p>
            <a:pPr>
              <a:defRPr/>
            </a:pPr>
            <a:fld id="{ED01D6F4-97EE-45E6-B72C-FE48F4370B08}" type="datetimeFigureOut">
              <a:rPr lang="sl-SI"/>
              <a:pPr>
                <a:defRPr/>
              </a:pPr>
              <a:t>3. 06. 2019</a:t>
            </a:fld>
            <a:endParaRPr lang="sl-SI"/>
          </a:p>
        </p:txBody>
      </p:sp>
      <p:sp>
        <p:nvSpPr>
          <p:cNvPr id="8" name="Ograda noge 21">
            <a:extLst>
              <a:ext uri="{FF2B5EF4-FFF2-40B4-BE49-F238E27FC236}">
                <a16:creationId xmlns:a16="http://schemas.microsoft.com/office/drawing/2014/main" id="{1914B6C0-1E60-4116-B966-BA580F9FED69}"/>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17">
            <a:extLst>
              <a:ext uri="{FF2B5EF4-FFF2-40B4-BE49-F238E27FC236}">
                <a16:creationId xmlns:a16="http://schemas.microsoft.com/office/drawing/2014/main" id="{17A9E88A-DF5B-41AC-89AC-695D49B48576}"/>
              </a:ext>
            </a:extLst>
          </p:cNvPr>
          <p:cNvSpPr>
            <a:spLocks noGrp="1"/>
          </p:cNvSpPr>
          <p:nvPr>
            <p:ph type="sldNum" sz="quarter" idx="12"/>
          </p:nvPr>
        </p:nvSpPr>
        <p:spPr/>
        <p:txBody>
          <a:bodyPr/>
          <a:lstStyle>
            <a:lvl1pPr>
              <a:defRPr/>
            </a:lvl1pPr>
          </a:lstStyle>
          <a:p>
            <a:fld id="{F488BC10-4673-420F-94B1-CBF282D2381E}" type="slidenum">
              <a:rPr lang="sl-SI" altLang="sl-SI"/>
              <a:pPr/>
              <a:t>‹#›</a:t>
            </a:fld>
            <a:endParaRPr lang="sl-SI" altLang="sl-SI"/>
          </a:p>
        </p:txBody>
      </p:sp>
    </p:spTree>
    <p:extLst>
      <p:ext uri="{BB962C8B-B14F-4D97-AF65-F5344CB8AC3E}">
        <p14:creationId xmlns:p14="http://schemas.microsoft.com/office/powerpoint/2010/main" val="145778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datuma 9">
            <a:extLst>
              <a:ext uri="{FF2B5EF4-FFF2-40B4-BE49-F238E27FC236}">
                <a16:creationId xmlns:a16="http://schemas.microsoft.com/office/drawing/2014/main" id="{0E6FEEEF-47DA-407C-9A9D-45CE086BE022}"/>
              </a:ext>
            </a:extLst>
          </p:cNvPr>
          <p:cNvSpPr>
            <a:spLocks noGrp="1"/>
          </p:cNvSpPr>
          <p:nvPr>
            <p:ph type="dt" sz="half" idx="10"/>
          </p:nvPr>
        </p:nvSpPr>
        <p:spPr/>
        <p:txBody>
          <a:bodyPr/>
          <a:lstStyle>
            <a:lvl1pPr>
              <a:defRPr/>
            </a:lvl1pPr>
          </a:lstStyle>
          <a:p>
            <a:pPr>
              <a:defRPr/>
            </a:pPr>
            <a:fld id="{883D5F39-0700-4D75-B736-43AD0CFEFD35}" type="datetimeFigureOut">
              <a:rPr lang="sl-SI"/>
              <a:pPr>
                <a:defRPr/>
              </a:pPr>
              <a:t>3. 06. 2019</a:t>
            </a:fld>
            <a:endParaRPr lang="sl-SI"/>
          </a:p>
        </p:txBody>
      </p:sp>
      <p:sp>
        <p:nvSpPr>
          <p:cNvPr id="4" name="Ograda noge 21">
            <a:extLst>
              <a:ext uri="{FF2B5EF4-FFF2-40B4-BE49-F238E27FC236}">
                <a16:creationId xmlns:a16="http://schemas.microsoft.com/office/drawing/2014/main" id="{25CABCAF-A479-40C2-A8DD-0FC6B816CCC9}"/>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17">
            <a:extLst>
              <a:ext uri="{FF2B5EF4-FFF2-40B4-BE49-F238E27FC236}">
                <a16:creationId xmlns:a16="http://schemas.microsoft.com/office/drawing/2014/main" id="{34D09FD0-7BD8-48D1-9D9F-ECA932CCE1A6}"/>
              </a:ext>
            </a:extLst>
          </p:cNvPr>
          <p:cNvSpPr>
            <a:spLocks noGrp="1"/>
          </p:cNvSpPr>
          <p:nvPr>
            <p:ph type="sldNum" sz="quarter" idx="12"/>
          </p:nvPr>
        </p:nvSpPr>
        <p:spPr/>
        <p:txBody>
          <a:bodyPr/>
          <a:lstStyle>
            <a:lvl1pPr>
              <a:defRPr/>
            </a:lvl1pPr>
          </a:lstStyle>
          <a:p>
            <a:fld id="{257FC2CD-64A9-43C5-940E-46141731E4BE}" type="slidenum">
              <a:rPr lang="sl-SI" altLang="sl-SI"/>
              <a:pPr/>
              <a:t>‹#›</a:t>
            </a:fld>
            <a:endParaRPr lang="sl-SI" altLang="sl-SI"/>
          </a:p>
        </p:txBody>
      </p:sp>
    </p:spTree>
    <p:extLst>
      <p:ext uri="{BB962C8B-B14F-4D97-AF65-F5344CB8AC3E}">
        <p14:creationId xmlns:p14="http://schemas.microsoft.com/office/powerpoint/2010/main" val="256642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a:extLst>
              <a:ext uri="{FF2B5EF4-FFF2-40B4-BE49-F238E27FC236}">
                <a16:creationId xmlns:a16="http://schemas.microsoft.com/office/drawing/2014/main" id="{9CC79C2D-774A-4B92-897F-DA7A41CCCD18}"/>
              </a:ext>
            </a:extLst>
          </p:cNvPr>
          <p:cNvSpPr>
            <a:spLocks noGrp="1"/>
          </p:cNvSpPr>
          <p:nvPr>
            <p:ph type="dt" sz="half" idx="10"/>
          </p:nvPr>
        </p:nvSpPr>
        <p:spPr/>
        <p:txBody>
          <a:bodyPr/>
          <a:lstStyle>
            <a:lvl1pPr>
              <a:defRPr/>
            </a:lvl1pPr>
          </a:lstStyle>
          <a:p>
            <a:pPr>
              <a:defRPr/>
            </a:pPr>
            <a:fld id="{2D33725D-C46A-4DD3-B261-70345D1DDC95}" type="datetimeFigureOut">
              <a:rPr lang="sl-SI"/>
              <a:pPr>
                <a:defRPr/>
              </a:pPr>
              <a:t>3. 06. 2019</a:t>
            </a:fld>
            <a:endParaRPr lang="sl-SI"/>
          </a:p>
        </p:txBody>
      </p:sp>
      <p:sp>
        <p:nvSpPr>
          <p:cNvPr id="3" name="Ograda noge 21">
            <a:extLst>
              <a:ext uri="{FF2B5EF4-FFF2-40B4-BE49-F238E27FC236}">
                <a16:creationId xmlns:a16="http://schemas.microsoft.com/office/drawing/2014/main" id="{D924DA8C-85F6-4D7D-811F-02ECEFDC0500}"/>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17">
            <a:extLst>
              <a:ext uri="{FF2B5EF4-FFF2-40B4-BE49-F238E27FC236}">
                <a16:creationId xmlns:a16="http://schemas.microsoft.com/office/drawing/2014/main" id="{FAAF5350-581C-49FD-A352-0DBD17103EFF}"/>
              </a:ext>
            </a:extLst>
          </p:cNvPr>
          <p:cNvSpPr>
            <a:spLocks noGrp="1"/>
          </p:cNvSpPr>
          <p:nvPr>
            <p:ph type="sldNum" sz="quarter" idx="12"/>
          </p:nvPr>
        </p:nvSpPr>
        <p:spPr/>
        <p:txBody>
          <a:bodyPr/>
          <a:lstStyle>
            <a:lvl1pPr>
              <a:defRPr/>
            </a:lvl1pPr>
          </a:lstStyle>
          <a:p>
            <a:fld id="{22667660-5E5C-47AA-A388-ADB75569D554}" type="slidenum">
              <a:rPr lang="sl-SI" altLang="sl-SI"/>
              <a:pPr/>
              <a:t>‹#›</a:t>
            </a:fld>
            <a:endParaRPr lang="sl-SI" altLang="sl-SI"/>
          </a:p>
        </p:txBody>
      </p:sp>
    </p:spTree>
    <p:extLst>
      <p:ext uri="{BB962C8B-B14F-4D97-AF65-F5344CB8AC3E}">
        <p14:creationId xmlns:p14="http://schemas.microsoft.com/office/powerpoint/2010/main" val="121705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D4E08AC7-D030-450F-B5BB-6BDAC2F20525}"/>
              </a:ext>
            </a:extLst>
          </p:cNvPr>
          <p:cNvSpPr>
            <a:spLocks noGrp="1"/>
          </p:cNvSpPr>
          <p:nvPr>
            <p:ph type="dt" sz="half" idx="10"/>
          </p:nvPr>
        </p:nvSpPr>
        <p:spPr/>
        <p:txBody>
          <a:bodyPr/>
          <a:lstStyle>
            <a:lvl1pPr>
              <a:defRPr/>
            </a:lvl1pPr>
          </a:lstStyle>
          <a:p>
            <a:pPr>
              <a:defRPr/>
            </a:pPr>
            <a:fld id="{D3B50D7F-1920-4864-B07C-6B210F6EF21D}" type="datetimeFigureOut">
              <a:rPr lang="sl-SI"/>
              <a:pPr>
                <a:defRPr/>
              </a:pPr>
              <a:t>3. 06. 2019</a:t>
            </a:fld>
            <a:endParaRPr lang="sl-SI"/>
          </a:p>
        </p:txBody>
      </p:sp>
      <p:sp>
        <p:nvSpPr>
          <p:cNvPr id="6" name="Ograda noge 21">
            <a:extLst>
              <a:ext uri="{FF2B5EF4-FFF2-40B4-BE49-F238E27FC236}">
                <a16:creationId xmlns:a16="http://schemas.microsoft.com/office/drawing/2014/main" id="{D805AD40-9EBD-46DA-AAD3-63AFB8C5686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CF12C197-453B-4B96-8BFB-90256ECE6D18}"/>
              </a:ext>
            </a:extLst>
          </p:cNvPr>
          <p:cNvSpPr>
            <a:spLocks noGrp="1"/>
          </p:cNvSpPr>
          <p:nvPr>
            <p:ph type="sldNum" sz="quarter" idx="12"/>
          </p:nvPr>
        </p:nvSpPr>
        <p:spPr/>
        <p:txBody>
          <a:bodyPr/>
          <a:lstStyle>
            <a:lvl1pPr>
              <a:defRPr/>
            </a:lvl1pPr>
          </a:lstStyle>
          <a:p>
            <a:fld id="{EF27B47C-2D54-49C8-832B-8823CCABB156}" type="slidenum">
              <a:rPr lang="sl-SI" altLang="sl-SI"/>
              <a:pPr/>
              <a:t>‹#›</a:t>
            </a:fld>
            <a:endParaRPr lang="sl-SI" altLang="sl-SI"/>
          </a:p>
        </p:txBody>
      </p:sp>
    </p:spTree>
    <p:extLst>
      <p:ext uri="{BB962C8B-B14F-4D97-AF65-F5344CB8AC3E}">
        <p14:creationId xmlns:p14="http://schemas.microsoft.com/office/powerpoint/2010/main" val="122171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Odreži in zaokroži en kot pravokotnika 8">
            <a:extLst>
              <a:ext uri="{FF2B5EF4-FFF2-40B4-BE49-F238E27FC236}">
                <a16:creationId xmlns:a16="http://schemas.microsoft.com/office/drawing/2014/main" id="{228C0A16-EFA6-4A91-AADE-589D3D249B13}"/>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 trikotnik 11">
            <a:extLst>
              <a:ext uri="{FF2B5EF4-FFF2-40B4-BE49-F238E27FC236}">
                <a16:creationId xmlns:a16="http://schemas.microsoft.com/office/drawing/2014/main" id="{D321FD48-AA4A-4830-8BEA-1EB4B4C3B75A}"/>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storočno 9">
            <a:extLst>
              <a:ext uri="{FF2B5EF4-FFF2-40B4-BE49-F238E27FC236}">
                <a16:creationId xmlns:a16="http://schemas.microsoft.com/office/drawing/2014/main" id="{68BA002B-32B9-4B86-AA8D-48DDA822373E}"/>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ročno 10">
            <a:extLst>
              <a:ext uri="{FF2B5EF4-FFF2-40B4-BE49-F238E27FC236}">
                <a16:creationId xmlns:a16="http://schemas.microsoft.com/office/drawing/2014/main" id="{5BCFF183-034A-428E-ADBF-50691E7153DA}"/>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Naslov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sl-SI"/>
              <a:t>Kliknite, če želite urediti slog naslova matrice</a:t>
            </a:r>
            <a:endParaRPr lang="en-US"/>
          </a:p>
        </p:txBody>
      </p:sp>
      <p:sp>
        <p:nvSpPr>
          <p:cNvPr id="4" name="Ograda besedila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sl-SI"/>
              <a:t>Kliknite, če želite urediti sloge besedila matrice</a:t>
            </a:r>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sl-SI" noProof="0"/>
              <a:t>Kliknite ikono, če želite dodati sliko</a:t>
            </a:r>
            <a:endParaRPr lang="en-US" noProof="0" dirty="0"/>
          </a:p>
        </p:txBody>
      </p:sp>
      <p:sp>
        <p:nvSpPr>
          <p:cNvPr id="9" name="Ograda datuma 4">
            <a:extLst>
              <a:ext uri="{FF2B5EF4-FFF2-40B4-BE49-F238E27FC236}">
                <a16:creationId xmlns:a16="http://schemas.microsoft.com/office/drawing/2014/main" id="{ECFDD5EC-7C8E-429C-B45F-B37FD562F4BC}"/>
              </a:ext>
            </a:extLst>
          </p:cNvPr>
          <p:cNvSpPr>
            <a:spLocks noGrp="1"/>
          </p:cNvSpPr>
          <p:nvPr>
            <p:ph type="dt" sz="half" idx="10"/>
          </p:nvPr>
        </p:nvSpPr>
        <p:spPr/>
        <p:txBody>
          <a:bodyPr/>
          <a:lstStyle>
            <a:lvl1pPr>
              <a:defRPr/>
            </a:lvl1pPr>
          </a:lstStyle>
          <a:p>
            <a:pPr>
              <a:defRPr/>
            </a:pPr>
            <a:fld id="{67EE6B4F-5A57-4E08-B008-26E6889AD5B9}" type="datetimeFigureOut">
              <a:rPr lang="sl-SI"/>
              <a:pPr>
                <a:defRPr/>
              </a:pPr>
              <a:t>3. 06. 2019</a:t>
            </a:fld>
            <a:endParaRPr lang="sl-SI"/>
          </a:p>
        </p:txBody>
      </p:sp>
      <p:sp>
        <p:nvSpPr>
          <p:cNvPr id="10" name="Ograda noge 5">
            <a:extLst>
              <a:ext uri="{FF2B5EF4-FFF2-40B4-BE49-F238E27FC236}">
                <a16:creationId xmlns:a16="http://schemas.microsoft.com/office/drawing/2014/main" id="{0754922A-543F-4E3E-BF1C-F0714430187B}"/>
              </a:ext>
            </a:extLst>
          </p:cNvPr>
          <p:cNvSpPr>
            <a:spLocks noGrp="1"/>
          </p:cNvSpPr>
          <p:nvPr>
            <p:ph type="ftr" sz="quarter" idx="11"/>
          </p:nvPr>
        </p:nvSpPr>
        <p:spPr/>
        <p:txBody>
          <a:bodyPr/>
          <a:lstStyle>
            <a:lvl1pPr>
              <a:defRPr/>
            </a:lvl1pPr>
          </a:lstStyle>
          <a:p>
            <a:pPr>
              <a:defRPr/>
            </a:pPr>
            <a:endParaRPr lang="sl-SI"/>
          </a:p>
        </p:txBody>
      </p:sp>
      <p:sp>
        <p:nvSpPr>
          <p:cNvPr id="11" name="Ograda številke diapozitiva 6">
            <a:extLst>
              <a:ext uri="{FF2B5EF4-FFF2-40B4-BE49-F238E27FC236}">
                <a16:creationId xmlns:a16="http://schemas.microsoft.com/office/drawing/2014/main" id="{1641DA09-EAE4-4B8A-B937-D6BBB7B98907}"/>
              </a:ext>
            </a:extLst>
          </p:cNvPr>
          <p:cNvSpPr>
            <a:spLocks noGrp="1"/>
          </p:cNvSpPr>
          <p:nvPr>
            <p:ph type="sldNum" sz="quarter" idx="12"/>
          </p:nvPr>
        </p:nvSpPr>
        <p:spPr>
          <a:xfrm>
            <a:off x="8077200" y="6356350"/>
            <a:ext cx="609600" cy="365125"/>
          </a:xfrm>
        </p:spPr>
        <p:txBody>
          <a:bodyPr/>
          <a:lstStyle>
            <a:lvl1pPr>
              <a:defRPr/>
            </a:lvl1pPr>
          </a:lstStyle>
          <a:p>
            <a:fld id="{5BE3E674-84C1-480B-972A-BEFE928667AD}" type="slidenum">
              <a:rPr lang="sl-SI" altLang="sl-SI"/>
              <a:pPr/>
              <a:t>‹#›</a:t>
            </a:fld>
            <a:endParaRPr lang="sl-SI" altLang="sl-SI"/>
          </a:p>
        </p:txBody>
      </p:sp>
    </p:spTree>
    <p:extLst>
      <p:ext uri="{BB962C8B-B14F-4D97-AF65-F5344CB8AC3E}">
        <p14:creationId xmlns:p14="http://schemas.microsoft.com/office/powerpoint/2010/main" val="26030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rostoročno 6">
            <a:extLst>
              <a:ext uri="{FF2B5EF4-FFF2-40B4-BE49-F238E27FC236}">
                <a16:creationId xmlns:a16="http://schemas.microsoft.com/office/drawing/2014/main" id="{1AC4F46A-F46B-4EB4-A8C1-C69E745D34BA}"/>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ročno 7">
            <a:extLst>
              <a:ext uri="{FF2B5EF4-FFF2-40B4-BE49-F238E27FC236}">
                <a16:creationId xmlns:a16="http://schemas.microsoft.com/office/drawing/2014/main" id="{FD85E5D7-DFE6-44AA-95D1-153F82FB081D}"/>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Ograda naslova 8">
            <a:extLst>
              <a:ext uri="{FF2B5EF4-FFF2-40B4-BE49-F238E27FC236}">
                <a16:creationId xmlns:a16="http://schemas.microsoft.com/office/drawing/2014/main" id="{EF93016A-43CF-4B59-AE29-D2538A7A1913}"/>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29">
            <a:extLst>
              <a:ext uri="{FF2B5EF4-FFF2-40B4-BE49-F238E27FC236}">
                <a16:creationId xmlns:a16="http://schemas.microsoft.com/office/drawing/2014/main" id="{8C2857B2-E43C-41E2-A0B6-EF2C582B0D03}"/>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a:extLst>
              <a:ext uri="{FF2B5EF4-FFF2-40B4-BE49-F238E27FC236}">
                <a16:creationId xmlns:a16="http://schemas.microsoft.com/office/drawing/2014/main" id="{C69719E5-8A3B-4927-BD95-F95269C5CC1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40D7AB25-98DA-40E4-AE97-398EDD72F6B4}" type="datetimeFigureOut">
              <a:rPr lang="sl-SI"/>
              <a:pPr>
                <a:defRPr/>
              </a:pPr>
              <a:t>3. 06. 2019</a:t>
            </a:fld>
            <a:endParaRPr lang="sl-SI"/>
          </a:p>
        </p:txBody>
      </p:sp>
      <p:sp>
        <p:nvSpPr>
          <p:cNvPr id="22" name="Ograda noge 21">
            <a:extLst>
              <a:ext uri="{FF2B5EF4-FFF2-40B4-BE49-F238E27FC236}">
                <a16:creationId xmlns:a16="http://schemas.microsoft.com/office/drawing/2014/main" id="{3A1F0EE3-E440-4B2B-A8E6-3C2857078628}"/>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sl-SI"/>
          </a:p>
        </p:txBody>
      </p:sp>
      <p:sp>
        <p:nvSpPr>
          <p:cNvPr id="18" name="Ograda številke diapozitiva 17">
            <a:extLst>
              <a:ext uri="{FF2B5EF4-FFF2-40B4-BE49-F238E27FC236}">
                <a16:creationId xmlns:a16="http://schemas.microsoft.com/office/drawing/2014/main" id="{F8E43B4E-F1FF-40CB-9DFF-29D547FF1B4B}"/>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626551"/>
                </a:solidFill>
                <a:latin typeface="Cambria" panose="02040503050406030204" pitchFamily="18" charset="0"/>
              </a:defRPr>
            </a:lvl1pPr>
          </a:lstStyle>
          <a:p>
            <a:fld id="{4DA73C42-C484-4691-8FB8-75DB8F635630}" type="slidenum">
              <a:rPr lang="sl-SI" altLang="sl-SI"/>
              <a:pPr/>
              <a:t>‹#›</a:t>
            </a:fld>
            <a:endParaRPr lang="sl-SI" altLang="sl-SI"/>
          </a:p>
        </p:txBody>
      </p:sp>
      <p:grpSp>
        <p:nvGrpSpPr>
          <p:cNvPr id="1033" name="Skupina 1">
            <a:extLst>
              <a:ext uri="{FF2B5EF4-FFF2-40B4-BE49-F238E27FC236}">
                <a16:creationId xmlns:a16="http://schemas.microsoft.com/office/drawing/2014/main" id="{219E8F17-EA9A-4D7F-BF75-F1F9465A53DB}"/>
              </a:ext>
            </a:extLst>
          </p:cNvPr>
          <p:cNvGrpSpPr>
            <a:grpSpLocks/>
          </p:cNvGrpSpPr>
          <p:nvPr/>
        </p:nvGrpSpPr>
        <p:grpSpPr bwMode="auto">
          <a:xfrm>
            <a:off x="-19050" y="203200"/>
            <a:ext cx="9180513" cy="647700"/>
            <a:chOff x="-19045" y="216550"/>
            <a:chExt cx="9180548" cy="649224"/>
          </a:xfrm>
        </p:grpSpPr>
        <p:sp>
          <p:nvSpPr>
            <p:cNvPr id="12" name="Prostoročno 11">
              <a:extLst>
                <a:ext uri="{FF2B5EF4-FFF2-40B4-BE49-F238E27FC236}">
                  <a16:creationId xmlns:a16="http://schemas.microsoft.com/office/drawing/2014/main" id="{C95870EF-2523-49F7-965B-9F7AFA7678C8}"/>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Prostoročno 12">
              <a:extLst>
                <a:ext uri="{FF2B5EF4-FFF2-40B4-BE49-F238E27FC236}">
                  <a16:creationId xmlns:a16="http://schemas.microsoft.com/office/drawing/2014/main" id="{A7516303-3629-451F-A1E8-5750D3DDC2C9}"/>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65" r:id="rId1"/>
    <p:sldLayoutId id="2147483857" r:id="rId2"/>
    <p:sldLayoutId id="2147483866" r:id="rId3"/>
    <p:sldLayoutId id="2147483858" r:id="rId4"/>
    <p:sldLayoutId id="2147483859" r:id="rId5"/>
    <p:sldLayoutId id="2147483860" r:id="rId6"/>
    <p:sldLayoutId id="2147483861" r:id="rId7"/>
    <p:sldLayoutId id="2147483862" r:id="rId8"/>
    <p:sldLayoutId id="2147483867" r:id="rId9"/>
    <p:sldLayoutId id="2147483863" r:id="rId10"/>
    <p:sldLayoutId id="21474838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onstantia" panose="02030602050306030303" pitchFamily="18" charset="0"/>
        </a:defRPr>
      </a:lvl2pPr>
      <a:lvl3pPr algn="l" rtl="0" fontAlgn="base">
        <a:spcBef>
          <a:spcPct val="0"/>
        </a:spcBef>
        <a:spcAft>
          <a:spcPct val="0"/>
        </a:spcAft>
        <a:defRPr sz="5000">
          <a:solidFill>
            <a:schemeClr val="tx2"/>
          </a:solidFill>
          <a:latin typeface="Constantia" panose="02030602050306030303" pitchFamily="18" charset="0"/>
        </a:defRPr>
      </a:lvl3pPr>
      <a:lvl4pPr algn="l" rtl="0" fontAlgn="base">
        <a:spcBef>
          <a:spcPct val="0"/>
        </a:spcBef>
        <a:spcAft>
          <a:spcPct val="0"/>
        </a:spcAft>
        <a:defRPr sz="5000">
          <a:solidFill>
            <a:schemeClr val="tx2"/>
          </a:solidFill>
          <a:latin typeface="Constantia" panose="02030602050306030303" pitchFamily="18" charset="0"/>
        </a:defRPr>
      </a:lvl4pPr>
      <a:lvl5pPr algn="l" rtl="0" fontAlgn="base">
        <a:spcBef>
          <a:spcPct val="0"/>
        </a:spcBef>
        <a:spcAft>
          <a:spcPct val="0"/>
        </a:spcAft>
        <a:defRPr sz="5000">
          <a:solidFill>
            <a:schemeClr val="tx2"/>
          </a:solidFill>
          <a:latin typeface="Constantia" panose="02030602050306030303" pitchFamily="18" charset="0"/>
        </a:defRPr>
      </a:lvl5pPr>
      <a:lvl6pPr marL="457200" algn="l" rtl="0" fontAlgn="base">
        <a:spcBef>
          <a:spcPct val="0"/>
        </a:spcBef>
        <a:spcAft>
          <a:spcPct val="0"/>
        </a:spcAft>
        <a:defRPr sz="5000">
          <a:solidFill>
            <a:schemeClr val="tx2"/>
          </a:solidFill>
          <a:latin typeface="Constantia" panose="02030602050306030303" pitchFamily="18" charset="0"/>
        </a:defRPr>
      </a:lvl6pPr>
      <a:lvl7pPr marL="914400" algn="l" rtl="0" fontAlgn="base">
        <a:spcBef>
          <a:spcPct val="0"/>
        </a:spcBef>
        <a:spcAft>
          <a:spcPct val="0"/>
        </a:spcAft>
        <a:defRPr sz="5000">
          <a:solidFill>
            <a:schemeClr val="tx2"/>
          </a:solidFill>
          <a:latin typeface="Constantia" panose="02030602050306030303" pitchFamily="18" charset="0"/>
        </a:defRPr>
      </a:lvl7pPr>
      <a:lvl8pPr marL="1371600" algn="l" rtl="0" fontAlgn="base">
        <a:spcBef>
          <a:spcPct val="0"/>
        </a:spcBef>
        <a:spcAft>
          <a:spcPct val="0"/>
        </a:spcAft>
        <a:defRPr sz="5000">
          <a:solidFill>
            <a:schemeClr val="tx2"/>
          </a:solidFill>
          <a:latin typeface="Constantia" panose="02030602050306030303" pitchFamily="18" charset="0"/>
        </a:defRPr>
      </a:lvl8pPr>
      <a:lvl9pPr marL="1828800" algn="l" rtl="0" fontAlgn="base">
        <a:spcBef>
          <a:spcPct val="0"/>
        </a:spcBef>
        <a:spcAft>
          <a:spcPct val="0"/>
        </a:spcAft>
        <a:defRPr sz="5000">
          <a:solidFill>
            <a:schemeClr val="tx2"/>
          </a:solidFill>
          <a:latin typeface="Constantia" panose="02030602050306030303" pitchFamily="18" charset="0"/>
        </a:defRPr>
      </a:lvl9pPr>
    </p:titleStyle>
    <p:bodyStyle>
      <a:lvl1pPr marL="273050" indent="-273050" algn="l" rtl="0" fontAlgn="base">
        <a:spcBef>
          <a:spcPct val="20000"/>
        </a:spcBef>
        <a:spcAft>
          <a:spcPct val="0"/>
        </a:spcAft>
        <a:buClr>
          <a:srgbClr val="A8CDD7"/>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A8CDD7"/>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C0BEAF"/>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646BCD-2597-4993-8A95-2B133B471750}"/>
              </a:ext>
            </a:extLst>
          </p:cNvPr>
          <p:cNvSpPr>
            <a:spLocks noGrp="1"/>
          </p:cNvSpPr>
          <p:nvPr>
            <p:ph type="ctrTitle"/>
          </p:nvPr>
        </p:nvSpPr>
        <p:spPr>
          <a:xfrm>
            <a:off x="539552" y="836712"/>
            <a:ext cx="8229600" cy="1823863"/>
          </a:xfrm>
        </p:spPr>
        <p:txBody>
          <a:bodyPr/>
          <a:lstStyle/>
          <a:p>
            <a:pPr algn="ctr" fontAlgn="auto">
              <a:spcAft>
                <a:spcPts val="0"/>
              </a:spcAft>
              <a:defRPr/>
            </a:pPr>
            <a:r>
              <a:rPr lang="sl-SI" dirty="0">
                <a:solidFill>
                  <a:schemeClr val="accent4">
                    <a:lumMod val="20000"/>
                    <a:lumOff val="80000"/>
                  </a:schemeClr>
                </a:solidFill>
              </a:rPr>
              <a:t>Ivan Tavčar</a:t>
            </a:r>
            <a:br>
              <a:rPr lang="sl-SI" dirty="0">
                <a:solidFill>
                  <a:schemeClr val="accent4">
                    <a:lumMod val="20000"/>
                    <a:lumOff val="80000"/>
                  </a:schemeClr>
                </a:solidFill>
              </a:rPr>
            </a:br>
            <a:r>
              <a:rPr lang="sl-SI" dirty="0">
                <a:solidFill>
                  <a:schemeClr val="accent4">
                    <a:lumMod val="20000"/>
                    <a:lumOff val="80000"/>
                  </a:schemeClr>
                </a:solidFill>
              </a:rPr>
              <a:t>Visoška kronika</a:t>
            </a:r>
          </a:p>
        </p:txBody>
      </p:sp>
      <p:pic>
        <p:nvPicPr>
          <p:cNvPr id="5123" name="Picture 3">
            <a:extLst>
              <a:ext uri="{FF2B5EF4-FFF2-40B4-BE49-F238E27FC236}">
                <a16:creationId xmlns:a16="http://schemas.microsoft.com/office/drawing/2014/main" id="{D00EB65E-8DEE-4E2C-8538-45A99A3EDD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141663"/>
            <a:ext cx="2765425"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FDE61A4-A80F-48D0-869D-779731413931}"/>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Visoška kronika - obnova</a:t>
            </a:r>
          </a:p>
        </p:txBody>
      </p:sp>
      <p:sp>
        <p:nvSpPr>
          <p:cNvPr id="14339" name="Ograda besedila 2">
            <a:extLst>
              <a:ext uri="{FF2B5EF4-FFF2-40B4-BE49-F238E27FC236}">
                <a16:creationId xmlns:a16="http://schemas.microsoft.com/office/drawing/2014/main" id="{FE18EF12-CB3A-4F05-87F7-D887EF97179F}"/>
              </a:ext>
            </a:extLst>
          </p:cNvPr>
          <p:cNvSpPr>
            <a:spLocks noGrp="1"/>
          </p:cNvSpPr>
          <p:nvPr>
            <p:ph type="body" idx="1"/>
          </p:nvPr>
        </p:nvSpPr>
        <p:spPr>
          <a:xfrm>
            <a:off x="530225" y="1557338"/>
            <a:ext cx="7772400" cy="4895850"/>
          </a:xfrm>
        </p:spPr>
        <p:txBody>
          <a:bodyPr/>
          <a:lstStyle/>
          <a:p>
            <a:r>
              <a:rPr lang="sl-SI" altLang="sl-SI"/>
              <a:t>7. Poglavje</a:t>
            </a:r>
          </a:p>
          <a:p>
            <a:r>
              <a:rPr lang="sl-SI" altLang="sl-SI"/>
              <a:t>Naslednje jutro Polikarp Izidorju pove, da se je v vojni boril skupaj z Lukežem in Joštom Schwarzkoblerjem. Po koncu vojne so si nameravali razdeliti plen, vendar na koncu Polikarp Jošta ubije. Z denarjem pa kupi Visoški kmetiji. Izidorja zdaj prosi naj gre v Nemčijo po Agato Schwarzkobler, da povrne njegovo krivico. Polikarp umre.</a:t>
            </a:r>
          </a:p>
          <a:p>
            <a:endParaRPr lang="sl-SI" altLang="sl-SI"/>
          </a:p>
          <a:p>
            <a:r>
              <a:rPr lang="sl-SI" altLang="sl-SI"/>
              <a:t>8. Poglavje</a:t>
            </a:r>
          </a:p>
          <a:p>
            <a:r>
              <a:rPr lang="sl-SI" altLang="sl-SI"/>
              <a:t>Izidor se odpravi v Nemčijo, vendar še prenoči v Loki, kjer spozna visoko družbo. Ko prispe v Nemčijo, Agati sporoči, da je njena babica mrtva. Agata pa tudi sprejme ponudbo in se vrne z njim na Visoko.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C41A080-424B-434A-B8B1-05D818C4DD1D}"/>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Visoška kronika - obnova</a:t>
            </a:r>
          </a:p>
        </p:txBody>
      </p:sp>
      <p:sp>
        <p:nvSpPr>
          <p:cNvPr id="3" name="Ograda besedila 2">
            <a:extLst>
              <a:ext uri="{FF2B5EF4-FFF2-40B4-BE49-F238E27FC236}">
                <a16:creationId xmlns:a16="http://schemas.microsoft.com/office/drawing/2014/main" id="{ED7465A0-6B42-4E48-AFB7-DF1F05A7780B}"/>
              </a:ext>
            </a:extLst>
          </p:cNvPr>
          <p:cNvSpPr>
            <a:spLocks noGrp="1"/>
          </p:cNvSpPr>
          <p:nvPr>
            <p:ph type="body" idx="1"/>
          </p:nvPr>
        </p:nvSpPr>
        <p:spPr>
          <a:xfrm>
            <a:off x="530225" y="1557338"/>
            <a:ext cx="7772400" cy="4895850"/>
          </a:xfrm>
        </p:spPr>
        <p:txBody>
          <a:bodyPr>
            <a:normAutofit lnSpcReduction="10000"/>
          </a:bodyPr>
          <a:lstStyle/>
          <a:p>
            <a:pPr fontAlgn="auto">
              <a:spcAft>
                <a:spcPts val="0"/>
              </a:spcAft>
              <a:buClr>
                <a:schemeClr val="accent3"/>
              </a:buClr>
              <a:buFont typeface="Wingdings 2"/>
              <a:buNone/>
              <a:defRPr/>
            </a:pPr>
            <a:r>
              <a:rPr lang="sl-SI" dirty="0"/>
              <a:t>9. Poglavje</a:t>
            </a:r>
          </a:p>
          <a:p>
            <a:pPr fontAlgn="auto">
              <a:spcAft>
                <a:spcPts val="0"/>
              </a:spcAft>
              <a:buClr>
                <a:schemeClr val="accent3"/>
              </a:buClr>
              <a:buFont typeface="Wingdings 2"/>
              <a:buNone/>
              <a:defRPr/>
            </a:pPr>
            <a:r>
              <a:rPr lang="sl-SI" dirty="0"/>
              <a:t>Agata se hitro privadi na življenje tam in tudi ljudje jo imajo radi. Vendar ko na nekem plesu Jurij cel večer pleše z Ano Renato, po tem z njim ne govori več. Na poti z plesa Izidor zasnubi Agato, vendar se ona ne strinja.</a:t>
            </a:r>
          </a:p>
          <a:p>
            <a:pPr fontAlgn="auto">
              <a:spcAft>
                <a:spcPts val="0"/>
              </a:spcAft>
              <a:buClr>
                <a:schemeClr val="accent3"/>
              </a:buClr>
              <a:buFont typeface="Wingdings 2"/>
              <a:buNone/>
              <a:defRPr/>
            </a:pPr>
            <a:endParaRPr lang="sl-SI" dirty="0"/>
          </a:p>
          <a:p>
            <a:pPr fontAlgn="auto">
              <a:spcAft>
                <a:spcPts val="0"/>
              </a:spcAft>
              <a:buClr>
                <a:schemeClr val="accent3"/>
              </a:buClr>
              <a:buFont typeface="Wingdings 2"/>
              <a:buNone/>
              <a:defRPr/>
            </a:pPr>
            <a:r>
              <a:rPr lang="sl-SI" dirty="0"/>
              <a:t>10. Poglavje</a:t>
            </a:r>
          </a:p>
          <a:p>
            <a:pPr fontAlgn="auto">
              <a:spcAft>
                <a:spcPts val="0"/>
              </a:spcAft>
              <a:buClr>
                <a:schemeClr val="accent3"/>
              </a:buClr>
              <a:buFont typeface="Wingdings 2"/>
              <a:buNone/>
              <a:defRPr/>
            </a:pPr>
            <a:r>
              <a:rPr lang="sl-SI" dirty="0"/>
              <a:t>Nekega večera se na vhodu pojavi </a:t>
            </a:r>
            <a:r>
              <a:rPr lang="sl-SI" dirty="0" err="1"/>
              <a:t>Marks</a:t>
            </a:r>
            <a:r>
              <a:rPr lang="sl-SI" dirty="0"/>
              <a:t> </a:t>
            </a:r>
            <a:r>
              <a:rPr lang="sl-SI" dirty="0" err="1"/>
              <a:t>Wulfing</a:t>
            </a:r>
            <a:r>
              <a:rPr lang="sl-SI" dirty="0"/>
              <a:t> in Izidor ga sprejme kot hlapca saj je dober delavec. Ko se končuje preja priredijo ples in </a:t>
            </a:r>
            <a:r>
              <a:rPr lang="sl-SI" dirty="0" err="1"/>
              <a:t>Marks</a:t>
            </a:r>
            <a:r>
              <a:rPr lang="sl-SI" dirty="0"/>
              <a:t> priskrbi vino, zato lahko vzame 1 ples katerikoli deklici. Izbere Agato, vendar, ker je prevsiljiv, ga ta udari, potolčejo ga tudi drugi moški in </a:t>
            </a:r>
            <a:r>
              <a:rPr lang="sl-SI" dirty="0" err="1"/>
              <a:t>Marks</a:t>
            </a:r>
            <a:r>
              <a:rPr lang="sl-SI" dirty="0"/>
              <a:t> izgine s kmetije. Nekega dne pa ječar </a:t>
            </a:r>
            <a:r>
              <a:rPr lang="sl-SI" dirty="0" err="1"/>
              <a:t>Mihol</a:t>
            </a:r>
            <a:r>
              <a:rPr lang="sl-SI" dirty="0"/>
              <a:t> pride in vklene Agato, češ da jo hočejo na gradu.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73A142-EA7F-4E6D-9CCC-C77ABC452FF4}"/>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Visoška kronika - obnova</a:t>
            </a:r>
          </a:p>
        </p:txBody>
      </p:sp>
      <p:sp>
        <p:nvSpPr>
          <p:cNvPr id="16387" name="Ograda besedila 2">
            <a:extLst>
              <a:ext uri="{FF2B5EF4-FFF2-40B4-BE49-F238E27FC236}">
                <a16:creationId xmlns:a16="http://schemas.microsoft.com/office/drawing/2014/main" id="{40D12BD7-DFCC-4912-BC0E-F3492B5B575E}"/>
              </a:ext>
            </a:extLst>
          </p:cNvPr>
          <p:cNvSpPr>
            <a:spLocks noGrp="1"/>
          </p:cNvSpPr>
          <p:nvPr>
            <p:ph type="body" idx="1"/>
          </p:nvPr>
        </p:nvSpPr>
        <p:spPr>
          <a:xfrm>
            <a:off x="530225" y="1557338"/>
            <a:ext cx="7772400" cy="4895850"/>
          </a:xfrm>
        </p:spPr>
        <p:txBody>
          <a:bodyPr/>
          <a:lstStyle/>
          <a:p>
            <a:r>
              <a:rPr lang="sl-SI" altLang="sl-SI"/>
              <a:t>11. Poglavje</a:t>
            </a:r>
          </a:p>
          <a:p>
            <a:r>
              <a:rPr lang="sl-SI" altLang="sl-SI"/>
              <a:t>Izidor izve, da je Agata obsojena čarovništva s strani Marksa, zato je ves iz sebe. K sebi ga pokliče škof, da se pomenita kako b glede Agate. Škof mu pove, da bodo naredili poskus z vodo in, če Agata pride kakorkoli živa iz vode, je svobodna.</a:t>
            </a:r>
          </a:p>
          <a:p>
            <a:endParaRPr lang="sl-SI" altLang="sl-SI"/>
          </a:p>
          <a:p>
            <a:r>
              <a:rPr lang="sl-SI" altLang="sl-SI"/>
              <a:t>12. Poglavje</a:t>
            </a:r>
          </a:p>
          <a:p>
            <a:r>
              <a:rPr lang="sl-SI" altLang="sl-SI"/>
              <a:t>Pride dan sodbe. Izidorja bolj skrbi za ugled hiše, Jurija pa skrbi za Agato. Marks pove, da je videl Agato leteti na prašiču in da mu je naredila hudičevo rano, iz katere je potegnil kremen in igle. Ljudstvo ni verjelo Marksu zato ga še tisti večer pretepejo, da ga nihče več ne vidi.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E7B90B-E1D0-42A2-A42D-651710EEAF37}"/>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Visoška kronika - obnova</a:t>
            </a:r>
          </a:p>
        </p:txBody>
      </p:sp>
      <p:sp>
        <p:nvSpPr>
          <p:cNvPr id="17411" name="Ograda besedila 2">
            <a:extLst>
              <a:ext uri="{FF2B5EF4-FFF2-40B4-BE49-F238E27FC236}">
                <a16:creationId xmlns:a16="http://schemas.microsoft.com/office/drawing/2014/main" id="{DB03DF35-EC13-4C83-B452-55FFE6ABA7B6}"/>
              </a:ext>
            </a:extLst>
          </p:cNvPr>
          <p:cNvSpPr>
            <a:spLocks noGrp="1"/>
          </p:cNvSpPr>
          <p:nvPr>
            <p:ph type="body" idx="1"/>
          </p:nvPr>
        </p:nvSpPr>
        <p:spPr>
          <a:xfrm>
            <a:off x="530225" y="1557338"/>
            <a:ext cx="7772400" cy="4895850"/>
          </a:xfrm>
        </p:spPr>
        <p:txBody>
          <a:bodyPr/>
          <a:lstStyle/>
          <a:p>
            <a:r>
              <a:rPr lang="sl-SI" altLang="sl-SI"/>
              <a:t>13. Poglavje</a:t>
            </a:r>
          </a:p>
          <a:p>
            <a:r>
              <a:rPr lang="sl-SI" altLang="sl-SI"/>
              <a:t>Naslednje juro naredijo poskus z vodo. Tok povleče Agato v globino in vsi mislijo, da bo utonila, vendar jo Jurij reši iz vode.</a:t>
            </a:r>
          </a:p>
          <a:p>
            <a:r>
              <a:rPr lang="sl-SI" altLang="sl-SI"/>
              <a:t>Poleg tega pide pričati še Margareta Wulfing, ki pove da je njen brat lažno pričal. Tako je Agata znova svobodna. Na poti nazaj na kmetijo Izidor spozna, da se imata Jurij in Agata rajši, zato ve da jima tega ne sme braniti.</a:t>
            </a:r>
          </a:p>
          <a:p>
            <a:endParaRPr lang="sl-SI" altLang="sl-SI"/>
          </a:p>
          <a:p>
            <a:r>
              <a:rPr lang="sl-SI" altLang="sl-SI"/>
              <a:t>14. Poglavje</a:t>
            </a:r>
          </a:p>
          <a:p>
            <a:r>
              <a:rPr lang="sl-SI" altLang="sl-SI"/>
              <a:t>Kmetijo jima Izidor zapusti, sam pa odide za 11 let v vojsko. Ko se poškodovan vrne na Visoko se poroči z Margareto. Zadnji odstavke pripiše sin Georgius, ki pove da so ostali še samo Agata in Margareta ter otroka Suzana in on(Georgius).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339C06A-4AC7-44FB-9AB2-3BA7862F51AD}"/>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Oznaka oseb</a:t>
            </a:r>
          </a:p>
        </p:txBody>
      </p:sp>
      <p:sp>
        <p:nvSpPr>
          <p:cNvPr id="3" name="Ograda besedila 2">
            <a:extLst>
              <a:ext uri="{FF2B5EF4-FFF2-40B4-BE49-F238E27FC236}">
                <a16:creationId xmlns:a16="http://schemas.microsoft.com/office/drawing/2014/main" id="{08C4747C-3EA8-4186-BA98-BEA7230B6A38}"/>
              </a:ext>
            </a:extLst>
          </p:cNvPr>
          <p:cNvSpPr>
            <a:spLocks noGrp="1"/>
          </p:cNvSpPr>
          <p:nvPr>
            <p:ph type="body" idx="1"/>
          </p:nvPr>
        </p:nvSpPr>
        <p:spPr>
          <a:xfrm>
            <a:off x="530225" y="1557338"/>
            <a:ext cx="7772400" cy="4895850"/>
          </a:xfrm>
        </p:spPr>
        <p:txBody>
          <a:bodyPr>
            <a:normAutofit fontScale="70000" lnSpcReduction="20000"/>
          </a:bodyPr>
          <a:lstStyle/>
          <a:p>
            <a:pPr fontAlgn="auto">
              <a:spcAft>
                <a:spcPts val="0"/>
              </a:spcAft>
              <a:buClr>
                <a:schemeClr val="accent3"/>
              </a:buClr>
              <a:buFont typeface="Wingdings 2"/>
              <a:buNone/>
              <a:defRPr/>
            </a:pPr>
            <a:r>
              <a:rPr lang="sl-SI" sz="2400" b="1" dirty="0"/>
              <a:t>Polikarp </a:t>
            </a:r>
            <a:r>
              <a:rPr lang="sl-SI" sz="2400" b="1" dirty="0" err="1"/>
              <a:t>Khallan</a:t>
            </a:r>
            <a:r>
              <a:rPr lang="sl-SI" sz="2400" b="1" dirty="0"/>
              <a:t> </a:t>
            </a:r>
            <a:r>
              <a:rPr lang="sl-SI" sz="2400" dirty="0"/>
              <a:t>– je Izidorjev in Jurijev oče, gospodar dveh domačij na Visoškem. Že na samem začetku zgodbe da vedeti, da je človek z osornimi in krutimi potezami. Z nasiljem in grobim vedenjem se znaša nad lastnim sinom in ima poleg fizične moči tudi psihično premoč nad družino, kateri si upa nasprotovati le Lukež. Močno ga je izoblikovala vojska in mu pustila neprijazne ter temačne značajske poteze.</a:t>
            </a:r>
          </a:p>
          <a:p>
            <a:pPr fontAlgn="auto">
              <a:spcAft>
                <a:spcPts val="0"/>
              </a:spcAft>
              <a:buClr>
                <a:schemeClr val="accent3"/>
              </a:buClr>
              <a:buFont typeface="Wingdings 2"/>
              <a:buNone/>
              <a:defRPr/>
            </a:pPr>
            <a:r>
              <a:rPr lang="sl-SI" sz="2400" dirty="0"/>
              <a:t> </a:t>
            </a:r>
          </a:p>
          <a:p>
            <a:pPr fontAlgn="auto">
              <a:spcAft>
                <a:spcPts val="0"/>
              </a:spcAft>
              <a:buClr>
                <a:schemeClr val="accent3"/>
              </a:buClr>
              <a:buFont typeface="Wingdings 2"/>
              <a:buNone/>
              <a:defRPr/>
            </a:pPr>
            <a:r>
              <a:rPr lang="sl-SI" sz="2400" b="1" dirty="0"/>
              <a:t>Izidor</a:t>
            </a:r>
            <a:r>
              <a:rPr lang="sl-SI" sz="2400" dirty="0"/>
              <a:t> - je bil kot otrok boječ, prestrašen, pod vtisom materine nežnosti in očetove grobosti. Mater je ljubil, očeta pa se je bal in ga hkrati občudoval, ga spoštoval in mu bil vdan. Očetu je bil popolnoma podrejen, saj je zatrjeval da je njegova volja obenem tudi moja volja. Bil je bojazljiv, negotova, omahljiva osebnost, ki je bila obremenjena z voljo drugih. Ni upal nastopati drugače, kot mu je to naročal čas, kot ga je učila vera in kot ga je usmerjal oče.</a:t>
            </a:r>
          </a:p>
          <a:p>
            <a:pPr fontAlgn="auto">
              <a:spcAft>
                <a:spcPts val="0"/>
              </a:spcAft>
              <a:buClr>
                <a:schemeClr val="accent3"/>
              </a:buClr>
              <a:buFont typeface="Wingdings 2"/>
              <a:buNone/>
              <a:defRPr/>
            </a:pPr>
            <a:r>
              <a:rPr lang="sl-SI" sz="2400" dirty="0"/>
              <a:t> </a:t>
            </a:r>
          </a:p>
          <a:p>
            <a:pPr fontAlgn="auto">
              <a:spcAft>
                <a:spcPts val="0"/>
              </a:spcAft>
              <a:buClr>
                <a:schemeClr val="accent3"/>
              </a:buClr>
              <a:buFont typeface="Wingdings 2"/>
              <a:buNone/>
              <a:defRPr/>
            </a:pPr>
            <a:r>
              <a:rPr lang="sl-SI" sz="2400" b="1" dirty="0"/>
              <a:t>Jurij</a:t>
            </a:r>
            <a:r>
              <a:rPr lang="sl-SI" sz="2400" dirty="0"/>
              <a:t> – je povsem drugačen kot brat Izidor, je pogumnejši in veliko manj vdan v usodo. Njegov lik je najbolj v ospredju ob čarovniškem procesu in preizkusu z vodo. Na procesu se ne boji javno pokazati naklonjenosti Agati, predvsem pa na glas povedati da ne verjame v čarovnice.</a:t>
            </a:r>
          </a:p>
          <a:p>
            <a:pPr fontAlgn="auto">
              <a:spcAft>
                <a:spcPts val="0"/>
              </a:spcAft>
              <a:buClr>
                <a:schemeClr val="accent3"/>
              </a:buClr>
              <a:buFont typeface="Wingdings 2"/>
              <a:buNone/>
              <a:defRPr/>
            </a:pPr>
            <a:r>
              <a:rPr lang="sl-SI" sz="2400" dirty="0"/>
              <a:t> </a:t>
            </a:r>
          </a:p>
          <a:p>
            <a:pPr fontAlgn="auto">
              <a:spcAft>
                <a:spcPts val="0"/>
              </a:spcAft>
              <a:buClr>
                <a:schemeClr val="accent3"/>
              </a:buClr>
              <a:buFont typeface="Wingdings 2"/>
              <a:buNone/>
              <a:defRPr/>
            </a:pPr>
            <a:r>
              <a:rPr lang="sl-SI" sz="2400" b="1" dirty="0"/>
              <a:t>Ženski liki </a:t>
            </a:r>
            <a:r>
              <a:rPr lang="sl-SI" sz="2400" dirty="0"/>
              <a:t>so predstavljeni veliko bolj bledo in neizrazito kot moški, s precej manj psihološke poglobljenosti. Ženske so nežne, ljubeče, zveste, delavne, so tudi zunanjo lepe. So romantično idealizirane.</a:t>
            </a:r>
          </a:p>
          <a:p>
            <a:pPr fontAlgn="auto">
              <a:spcAft>
                <a:spcPts val="0"/>
              </a:spcAft>
              <a:buClr>
                <a:schemeClr val="accent3"/>
              </a:buClr>
              <a:buFont typeface="Wingdings 2"/>
              <a:buNone/>
              <a:defRPr/>
            </a:pPr>
            <a:endParaRPr lang="sl-S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015BFAC-D4EA-453D-B5FE-FB076993CC51}"/>
              </a:ext>
            </a:extLst>
          </p:cNvPr>
          <p:cNvSpPr>
            <a:spLocks noGrp="1"/>
          </p:cNvSpPr>
          <p:nvPr>
            <p:ph type="title"/>
          </p:nvPr>
        </p:nvSpPr>
        <p:spPr>
          <a:xfrm>
            <a:off x="539750" y="836613"/>
            <a:ext cx="7772400" cy="714375"/>
          </a:xfrm>
        </p:spPr>
        <p:txBody>
          <a:bodyPr/>
          <a:lstStyle/>
          <a:p>
            <a:pPr fontAlgn="auto">
              <a:spcAft>
                <a:spcPts val="0"/>
              </a:spcAft>
              <a:defRPr/>
            </a:pPr>
            <a:endParaRPr lang="sl-SI" sz="4800" b="0">
              <a:effectLst/>
            </a:endParaRPr>
          </a:p>
        </p:txBody>
      </p:sp>
      <p:sp>
        <p:nvSpPr>
          <p:cNvPr id="19459" name="Ograda besedila 2">
            <a:extLst>
              <a:ext uri="{FF2B5EF4-FFF2-40B4-BE49-F238E27FC236}">
                <a16:creationId xmlns:a16="http://schemas.microsoft.com/office/drawing/2014/main" id="{467F37C5-8722-4EE1-ABDE-5FE2DBA82F00}"/>
              </a:ext>
            </a:extLst>
          </p:cNvPr>
          <p:cNvSpPr>
            <a:spLocks noGrp="1"/>
          </p:cNvSpPr>
          <p:nvPr>
            <p:ph type="body" idx="1"/>
          </p:nvPr>
        </p:nvSpPr>
        <p:spPr>
          <a:xfrm>
            <a:off x="530225" y="836613"/>
            <a:ext cx="7772400" cy="5616575"/>
          </a:xfrm>
        </p:spPr>
        <p:txBody>
          <a:bodyPr/>
          <a:lstStyle/>
          <a:p>
            <a:r>
              <a:rPr lang="sl-SI" altLang="sl-SI"/>
              <a:t>DOGAJALNI  PROSTOR  IN  ČAS:</a:t>
            </a:r>
          </a:p>
          <a:p>
            <a:r>
              <a:rPr lang="sl-SI" altLang="sl-SI"/>
              <a:t>Je Visoko oziroma Škofja Loka, v 17. oz. 18. stol.</a:t>
            </a:r>
          </a:p>
          <a:p>
            <a:endParaRPr lang="sl-SI" altLang="sl-SI"/>
          </a:p>
          <a:p>
            <a:r>
              <a:rPr lang="sl-SI" altLang="sl-SI"/>
              <a:t>MOTIVI:</a:t>
            </a:r>
          </a:p>
          <a:p>
            <a:r>
              <a:rPr lang="sl-SI" altLang="sl-SI"/>
              <a:t>Nasilje, odnos oče-sin, kmečko življenje, snubitev, smrt, vojna, denar, vera, čarovništvo, pravica.</a:t>
            </a:r>
          </a:p>
          <a:p>
            <a:endParaRPr lang="sl-SI" altLang="sl-SI"/>
          </a:p>
          <a:p>
            <a:r>
              <a:rPr lang="sl-SI" altLang="sl-SI"/>
              <a:t>TEMA:</a:t>
            </a:r>
          </a:p>
          <a:p>
            <a:r>
              <a:rPr lang="sl-SI" altLang="sl-SI"/>
              <a:t>Življenje na kmetiji na Visokem, v 17. Stol.</a:t>
            </a:r>
          </a:p>
          <a:p>
            <a:endParaRPr lang="sl-SI" altLang="sl-SI"/>
          </a:p>
          <a:p>
            <a:r>
              <a:rPr lang="sl-SI" altLang="sl-SI"/>
              <a:t>IDEJA:</a:t>
            </a:r>
          </a:p>
          <a:p>
            <a:r>
              <a:rPr lang="sl-SI" altLang="sl-SI"/>
              <a:t>Človek mora odločno zastopati svoja prepričanja.</a:t>
            </a:r>
          </a:p>
          <a:p>
            <a:endParaRPr lang="sl-SI" alt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033E52B-BC63-42BE-9964-87A6F8DFB065}"/>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Sinteza</a:t>
            </a:r>
          </a:p>
        </p:txBody>
      </p:sp>
      <p:sp>
        <p:nvSpPr>
          <p:cNvPr id="3" name="Ograda besedila 2">
            <a:extLst>
              <a:ext uri="{FF2B5EF4-FFF2-40B4-BE49-F238E27FC236}">
                <a16:creationId xmlns:a16="http://schemas.microsoft.com/office/drawing/2014/main" id="{EC65E4E6-AFC5-4051-AE03-5857F1327BA7}"/>
              </a:ext>
            </a:extLst>
          </p:cNvPr>
          <p:cNvSpPr>
            <a:spLocks noGrp="1"/>
          </p:cNvSpPr>
          <p:nvPr>
            <p:ph type="body" idx="1"/>
          </p:nvPr>
        </p:nvSpPr>
        <p:spPr>
          <a:xfrm>
            <a:off x="530225" y="1557338"/>
            <a:ext cx="7772400" cy="4895850"/>
          </a:xfrm>
        </p:spPr>
        <p:txBody>
          <a:bodyPr>
            <a:normAutofit lnSpcReduction="10000"/>
          </a:bodyPr>
          <a:lstStyle/>
          <a:p>
            <a:pPr fontAlgn="auto">
              <a:spcAft>
                <a:spcPts val="0"/>
              </a:spcAft>
              <a:buClr>
                <a:schemeClr val="accent3"/>
              </a:buClr>
              <a:buFont typeface="Wingdings 2"/>
              <a:buNone/>
              <a:defRPr/>
            </a:pPr>
            <a:r>
              <a:rPr lang="sl-SI" dirty="0"/>
              <a:t>Visoška kronika je zadnje Tavčarjevo delo, napisal ga je l 1919. Na posestvu Visoko, ki ga je kupil na začetku 20. Stoletja je našel zapiske, v visoškem arhivu in sklenil napisati trilogijo o življenju na posestvu, a mu je uspelo napisati samo 1. Del. </a:t>
            </a:r>
          </a:p>
          <a:p>
            <a:pPr fontAlgn="auto">
              <a:spcAft>
                <a:spcPts val="0"/>
              </a:spcAft>
              <a:buClr>
                <a:schemeClr val="accent3"/>
              </a:buClr>
              <a:buFont typeface="Wingdings 2"/>
              <a:buNone/>
              <a:defRPr/>
            </a:pPr>
            <a:r>
              <a:rPr lang="sl-SI" dirty="0"/>
              <a:t>Visoška kronika je izhajala v Ljubljanskem zvonu 1919 in je zgodovinski roman, dogajanje je postavljeno v dobo protireformacije. </a:t>
            </a:r>
          </a:p>
          <a:p>
            <a:pPr fontAlgn="auto">
              <a:spcAft>
                <a:spcPts val="0"/>
              </a:spcAft>
              <a:buClr>
                <a:schemeClr val="accent3"/>
              </a:buClr>
              <a:buFont typeface="Wingdings 2"/>
              <a:buNone/>
              <a:defRPr/>
            </a:pPr>
            <a:r>
              <a:rPr lang="sl-SI" dirty="0"/>
              <a:t>Pisatelj je v središče romana postavil 2 osebi, očeta Polikarpa in sina Izidorja. Roman obsega 14 poglavij, v prvih sedmin je v ospredju življenjska zgodba skrivnostnega in mračnega Polikarpa. V drugi polovici romana se zgodba osredotoča na Izidorja.</a:t>
            </a:r>
          </a:p>
          <a:p>
            <a:pPr fontAlgn="auto">
              <a:spcAft>
                <a:spcPts val="0"/>
              </a:spcAft>
              <a:buClr>
                <a:schemeClr val="accent3"/>
              </a:buClr>
              <a:buFont typeface="Wingdings 2"/>
              <a:buNone/>
              <a:defRPr/>
            </a:pPr>
            <a:r>
              <a:rPr lang="sl-SI" dirty="0"/>
              <a:t>Visoška kronika je </a:t>
            </a:r>
            <a:r>
              <a:rPr lang="sl-SI" b="1" dirty="0" err="1"/>
              <a:t>kronikalni</a:t>
            </a:r>
            <a:r>
              <a:rPr lang="sl-SI" b="1" dirty="0"/>
              <a:t> roman</a:t>
            </a:r>
            <a:r>
              <a:rPr lang="sl-SI" dirty="0"/>
              <a:t>. Kronika je literarna zvrst v kateri so zgodovinski dogodki prikazani po zaporedju dogajanja ne glede na njihovo notranjo povezanost.</a:t>
            </a:r>
          </a:p>
          <a:p>
            <a:pPr fontAlgn="auto">
              <a:spcAft>
                <a:spcPts val="0"/>
              </a:spcAft>
              <a:buClr>
                <a:schemeClr val="accent3"/>
              </a:buClr>
              <a:buFont typeface="Wingdings 2"/>
              <a:buNone/>
              <a:defRPr/>
            </a:pPr>
            <a:endParaRPr lang="sl-S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87525F0-D080-474C-AB83-BC656CFF2BE2}"/>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Ivan Tavčar</a:t>
            </a:r>
          </a:p>
        </p:txBody>
      </p:sp>
      <p:sp>
        <p:nvSpPr>
          <p:cNvPr id="6147" name="Ograda besedila 2">
            <a:extLst>
              <a:ext uri="{FF2B5EF4-FFF2-40B4-BE49-F238E27FC236}">
                <a16:creationId xmlns:a16="http://schemas.microsoft.com/office/drawing/2014/main" id="{E7B87A6B-9DC7-410E-A628-358366949FE0}"/>
              </a:ext>
            </a:extLst>
          </p:cNvPr>
          <p:cNvSpPr>
            <a:spLocks noGrp="1"/>
          </p:cNvSpPr>
          <p:nvPr>
            <p:ph type="body" idx="1"/>
          </p:nvPr>
        </p:nvSpPr>
        <p:spPr>
          <a:xfrm>
            <a:off x="530225" y="1557338"/>
            <a:ext cx="7772400" cy="4895850"/>
          </a:xfrm>
        </p:spPr>
        <p:txBody>
          <a:bodyPr/>
          <a:lstStyle/>
          <a:p>
            <a:r>
              <a:rPr lang="sl-SI" altLang="sl-SI"/>
              <a:t>Rodil se je l. 1851 v Poljanah. Obiskoval je ljubljansko gimnazijo, kasneje pa se vpisal na študij prava na Dunaju. Po končanem študiju se je zaposlil v Ljubljani kot pripravnik. Kasneje odpre lastno odvetniško pisarno.</a:t>
            </a:r>
          </a:p>
          <a:p>
            <a:r>
              <a:rPr lang="sl-SI" altLang="sl-SI"/>
              <a:t>Aktiven je tudi kot politik, sodeluje v liberalni stranki in je 10 let tudi župan Ljubljane.</a:t>
            </a:r>
          </a:p>
          <a:p>
            <a:r>
              <a:rPr lang="sl-SI" altLang="sl-SI"/>
              <a:t>Največ del je objavil v časniku Ljubljanski zvon. Snov je jemal iz zgodovinskih dogodkov ter grajskega življenja.  Kasneje pa iz kmečkega življenja.</a:t>
            </a:r>
          </a:p>
          <a:p>
            <a:r>
              <a:rPr lang="sl-SI" altLang="sl-SI"/>
              <a:t>Umre l. 1923 v Ljubljani, pokopan pa je v grobnici na Visokem.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0507B88-65B7-4C6C-BEBB-209FBF5963F9}"/>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Tavčarjeva znana dela so:</a:t>
            </a:r>
          </a:p>
        </p:txBody>
      </p:sp>
      <p:sp>
        <p:nvSpPr>
          <p:cNvPr id="7171" name="Ograda besedila 2">
            <a:extLst>
              <a:ext uri="{FF2B5EF4-FFF2-40B4-BE49-F238E27FC236}">
                <a16:creationId xmlns:a16="http://schemas.microsoft.com/office/drawing/2014/main" id="{69A4CCA1-EF07-4F15-9086-43B2EE302597}"/>
              </a:ext>
            </a:extLst>
          </p:cNvPr>
          <p:cNvSpPr>
            <a:spLocks noGrp="1"/>
          </p:cNvSpPr>
          <p:nvPr>
            <p:ph type="body" idx="1"/>
          </p:nvPr>
        </p:nvSpPr>
        <p:spPr>
          <a:xfrm>
            <a:off x="530225" y="1557338"/>
            <a:ext cx="7772400" cy="4895850"/>
          </a:xfrm>
        </p:spPr>
        <p:txBody>
          <a:bodyPr/>
          <a:lstStyle/>
          <a:p>
            <a:pPr>
              <a:buFont typeface="Arial" panose="020B0604020202020204" pitchFamily="34" charset="0"/>
              <a:buChar char="•"/>
            </a:pPr>
            <a:r>
              <a:rPr lang="sl-SI" altLang="sl-SI"/>
              <a:t> Ivan Slavelj(1876)</a:t>
            </a:r>
          </a:p>
          <a:p>
            <a:pPr>
              <a:buFont typeface="Arial" panose="020B0604020202020204" pitchFamily="34" charset="0"/>
              <a:buChar char="•"/>
            </a:pPr>
            <a:r>
              <a:rPr lang="sl-SI" altLang="sl-SI"/>
              <a:t> Vita vitae meae (1883) </a:t>
            </a:r>
          </a:p>
          <a:p>
            <a:pPr>
              <a:buFont typeface="Arial" panose="020B0604020202020204" pitchFamily="34" charset="0"/>
              <a:buChar char="•"/>
            </a:pPr>
            <a:r>
              <a:rPr lang="sl-SI" altLang="sl-SI"/>
              <a:t> Mrtva srca (1884) </a:t>
            </a:r>
          </a:p>
          <a:p>
            <a:pPr>
              <a:buFont typeface="Arial" panose="020B0604020202020204" pitchFamily="34" charset="0"/>
              <a:buChar char="•"/>
            </a:pPr>
            <a:r>
              <a:rPr lang="sl-SI" altLang="sl-SI"/>
              <a:t> Janez Sonce (1885-1886) </a:t>
            </a:r>
          </a:p>
          <a:p>
            <a:pPr>
              <a:buFont typeface="Arial" panose="020B0604020202020204" pitchFamily="34" charset="0"/>
              <a:buChar char="•"/>
            </a:pPr>
            <a:r>
              <a:rPr lang="sl-SI" altLang="sl-SI"/>
              <a:t> Med gorami (1876-1888) </a:t>
            </a:r>
          </a:p>
          <a:p>
            <a:pPr>
              <a:buFont typeface="Arial" panose="020B0604020202020204" pitchFamily="34" charset="0"/>
              <a:buChar char="•"/>
            </a:pPr>
            <a:r>
              <a:rPr lang="sl-SI" altLang="sl-SI"/>
              <a:t> Grajski pisar (1889) </a:t>
            </a:r>
          </a:p>
          <a:p>
            <a:pPr>
              <a:buFont typeface="Arial" panose="020B0604020202020204" pitchFamily="34" charset="0"/>
              <a:buChar char="•"/>
            </a:pPr>
            <a:r>
              <a:rPr lang="sl-SI" altLang="sl-SI"/>
              <a:t> 4000 (1891) </a:t>
            </a:r>
          </a:p>
          <a:p>
            <a:pPr>
              <a:buFont typeface="Arial" panose="020B0604020202020204" pitchFamily="34" charset="0"/>
              <a:buChar char="•"/>
            </a:pPr>
            <a:r>
              <a:rPr lang="sl-SI" altLang="sl-SI"/>
              <a:t>  V Zali (1894) </a:t>
            </a:r>
          </a:p>
          <a:p>
            <a:pPr>
              <a:buFont typeface="Arial" panose="020B0604020202020204" pitchFamily="34" charset="0"/>
              <a:buChar char="•"/>
            </a:pPr>
            <a:r>
              <a:rPr lang="sl-SI" altLang="sl-SI"/>
              <a:t> Cvetje v jeseni (1917) </a:t>
            </a:r>
          </a:p>
          <a:p>
            <a:pPr>
              <a:buFont typeface="Arial" panose="020B0604020202020204" pitchFamily="34" charset="0"/>
              <a:buChar char="•"/>
            </a:pPr>
            <a:r>
              <a:rPr lang="sl-SI" altLang="sl-SI"/>
              <a:t>  Visoška kronika (1919)</a:t>
            </a:r>
          </a:p>
          <a:p>
            <a:pPr>
              <a:buFont typeface="Arial" panose="020B0604020202020204" pitchFamily="34" charset="0"/>
              <a:buChar char="•"/>
            </a:pPr>
            <a:endParaRPr lang="sl-SI" altLang="sl-SI"/>
          </a:p>
        </p:txBody>
      </p:sp>
      <p:pic>
        <p:nvPicPr>
          <p:cNvPr id="7172" name="Picture 2">
            <a:extLst>
              <a:ext uri="{FF2B5EF4-FFF2-40B4-BE49-F238E27FC236}">
                <a16:creationId xmlns:a16="http://schemas.microsoft.com/office/drawing/2014/main" id="{769F95F6-DAE4-475A-A2E4-C4AB5837D1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1628775"/>
            <a:ext cx="2968625" cy="406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1C13675-9917-44E9-81A5-81368A00F7A1}"/>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Realizem</a:t>
            </a:r>
          </a:p>
        </p:txBody>
      </p:sp>
      <p:sp>
        <p:nvSpPr>
          <p:cNvPr id="8195" name="Ograda besedila 2">
            <a:extLst>
              <a:ext uri="{FF2B5EF4-FFF2-40B4-BE49-F238E27FC236}">
                <a16:creationId xmlns:a16="http://schemas.microsoft.com/office/drawing/2014/main" id="{15A9718E-A45C-4CE0-848A-3941A22BE42C}"/>
              </a:ext>
            </a:extLst>
          </p:cNvPr>
          <p:cNvSpPr>
            <a:spLocks noGrp="1"/>
          </p:cNvSpPr>
          <p:nvPr>
            <p:ph type="body" idx="1"/>
          </p:nvPr>
        </p:nvSpPr>
        <p:spPr>
          <a:xfrm>
            <a:off x="530225" y="1557338"/>
            <a:ext cx="7772400" cy="4895850"/>
          </a:xfrm>
        </p:spPr>
        <p:txBody>
          <a:bodyPr/>
          <a:lstStyle/>
          <a:p>
            <a:r>
              <a:rPr lang="sl-SI" altLang="sl-SI"/>
              <a:t>Tavčar deluje v obdobju realizma.</a:t>
            </a:r>
          </a:p>
          <a:p>
            <a:r>
              <a:rPr lang="sl-SI" altLang="sl-SI"/>
              <a:t>Realizem je splošno umetnostna smer, ki se v Evropi pojavi v 19.stol.  Prinaša realen, stvaren pogled na svet.</a:t>
            </a:r>
          </a:p>
          <a:p>
            <a:r>
              <a:rPr lang="sl-SI" altLang="sl-SI"/>
              <a:t>VRSTE REALIZMA:</a:t>
            </a:r>
          </a:p>
          <a:p>
            <a:pPr>
              <a:buFont typeface="Arial" panose="020B0604020202020204" pitchFamily="34" charset="0"/>
              <a:buChar char="•"/>
            </a:pPr>
            <a:r>
              <a:rPr lang="sl-SI" altLang="sl-SI"/>
              <a:t> Objektivni</a:t>
            </a:r>
          </a:p>
          <a:p>
            <a:pPr>
              <a:buFont typeface="Arial" panose="020B0604020202020204" pitchFamily="34" charset="0"/>
              <a:buChar char="•"/>
            </a:pPr>
            <a:r>
              <a:rPr lang="sl-SI" altLang="sl-SI"/>
              <a:t> Kritični</a:t>
            </a:r>
          </a:p>
          <a:p>
            <a:pPr>
              <a:buFont typeface="Arial" panose="020B0604020202020204" pitchFamily="34" charset="0"/>
              <a:buChar char="•"/>
            </a:pPr>
            <a:r>
              <a:rPr lang="sl-SI" altLang="sl-SI"/>
              <a:t> Socialni</a:t>
            </a:r>
          </a:p>
          <a:p>
            <a:pPr>
              <a:buFont typeface="Arial" panose="020B0604020202020204" pitchFamily="34" charset="0"/>
              <a:buChar char="•"/>
            </a:pPr>
            <a:r>
              <a:rPr lang="sl-SI" altLang="sl-SI"/>
              <a:t> Poetični</a:t>
            </a:r>
          </a:p>
          <a:p>
            <a:pPr>
              <a:buFont typeface="Arial" panose="020B0604020202020204" pitchFamily="34" charset="0"/>
              <a:buChar char="•"/>
            </a:pPr>
            <a:r>
              <a:rPr lang="sl-SI" altLang="sl-SI"/>
              <a:t> Psihološki</a:t>
            </a:r>
          </a:p>
          <a:p>
            <a:pPr>
              <a:buFont typeface="Arial" panose="020B0604020202020204" pitchFamily="34" charset="0"/>
              <a:buChar char="•"/>
            </a:pPr>
            <a:r>
              <a:rPr lang="sl-SI" altLang="sl-SI"/>
              <a:t> Romantični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D5C647F-C9E4-4A43-9E27-F7A922E7ECEE}"/>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Značilnosti realizma:</a:t>
            </a:r>
          </a:p>
        </p:txBody>
      </p:sp>
      <p:sp>
        <p:nvSpPr>
          <p:cNvPr id="9219" name="Ograda besedila 2">
            <a:extLst>
              <a:ext uri="{FF2B5EF4-FFF2-40B4-BE49-F238E27FC236}">
                <a16:creationId xmlns:a16="http://schemas.microsoft.com/office/drawing/2014/main" id="{78C2E18F-CAB6-476C-A710-8B12CBA01814}"/>
              </a:ext>
            </a:extLst>
          </p:cNvPr>
          <p:cNvSpPr>
            <a:spLocks noGrp="1"/>
          </p:cNvSpPr>
          <p:nvPr>
            <p:ph type="body" idx="1"/>
          </p:nvPr>
        </p:nvSpPr>
        <p:spPr>
          <a:xfrm>
            <a:off x="530225" y="1557338"/>
            <a:ext cx="7772400" cy="4895850"/>
          </a:xfrm>
        </p:spPr>
        <p:txBody>
          <a:bodyPr/>
          <a:lstStyle/>
          <a:p>
            <a:pPr>
              <a:buFont typeface="Arial" panose="020B0604020202020204" pitchFamily="34" charset="0"/>
              <a:buChar char="•"/>
            </a:pPr>
            <a:r>
              <a:rPr lang="sl-SI" altLang="sl-SI"/>
              <a:t> je nasprotje romantike</a:t>
            </a:r>
          </a:p>
          <a:p>
            <a:pPr>
              <a:buFont typeface="Arial" panose="020B0604020202020204" pitchFamily="34" charset="0"/>
              <a:buChar char="•"/>
            </a:pPr>
            <a:r>
              <a:rPr lang="sl-SI" altLang="sl-SI"/>
              <a:t> stvaren pogled na svet</a:t>
            </a:r>
          </a:p>
          <a:p>
            <a:pPr>
              <a:buFont typeface="Arial" panose="020B0604020202020204" pitchFamily="34" charset="0"/>
              <a:buChar char="•"/>
            </a:pPr>
            <a:r>
              <a:rPr lang="sl-SI" altLang="sl-SI"/>
              <a:t> prikazovanje vsakdana</a:t>
            </a:r>
          </a:p>
          <a:p>
            <a:pPr>
              <a:buFont typeface="Arial" panose="020B0604020202020204" pitchFamily="34" charset="0"/>
              <a:buChar char="•"/>
            </a:pPr>
            <a:r>
              <a:rPr lang="sl-SI" altLang="sl-SI"/>
              <a:t> v ospredju je razumsko dojemanje</a:t>
            </a:r>
          </a:p>
          <a:p>
            <a:pPr>
              <a:buFont typeface="Arial" panose="020B0604020202020204" pitchFamily="34" charset="0"/>
              <a:buChar char="•"/>
            </a:pPr>
            <a:r>
              <a:rPr lang="sl-SI" altLang="sl-SI"/>
              <a:t> osebe so prikazane objektivno</a:t>
            </a:r>
          </a:p>
          <a:p>
            <a:pPr>
              <a:buFont typeface="Arial" panose="020B0604020202020204" pitchFamily="34" charset="0"/>
              <a:buChar char="•"/>
            </a:pPr>
            <a:r>
              <a:rPr lang="sl-SI" altLang="sl-SI"/>
              <a:t> najpomembnejši zvrsti sta lirika in dramatika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69554B-1FB6-479E-A578-B205BD6098D4}"/>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Realizem v Sloveniji</a:t>
            </a:r>
          </a:p>
        </p:txBody>
      </p:sp>
      <p:sp>
        <p:nvSpPr>
          <p:cNvPr id="10243" name="Ograda besedila 2">
            <a:extLst>
              <a:ext uri="{FF2B5EF4-FFF2-40B4-BE49-F238E27FC236}">
                <a16:creationId xmlns:a16="http://schemas.microsoft.com/office/drawing/2014/main" id="{29C9769C-FFF7-4CD7-96F5-848F3744AED7}"/>
              </a:ext>
            </a:extLst>
          </p:cNvPr>
          <p:cNvSpPr>
            <a:spLocks noGrp="1"/>
          </p:cNvSpPr>
          <p:nvPr>
            <p:ph type="body" idx="1"/>
          </p:nvPr>
        </p:nvSpPr>
        <p:spPr>
          <a:xfrm>
            <a:off x="530225" y="1557338"/>
            <a:ext cx="7772400" cy="4895850"/>
          </a:xfrm>
        </p:spPr>
        <p:txBody>
          <a:bodyPr/>
          <a:lstStyle/>
          <a:p>
            <a:r>
              <a:rPr lang="sl-SI" altLang="sl-SI"/>
              <a:t>V Sloveniji imenujemo obdobje med romantiko in realizmom.</a:t>
            </a:r>
          </a:p>
          <a:p>
            <a:r>
              <a:rPr lang="sl-SI" altLang="sl-SI"/>
              <a:t>Pomembni avtorji: Josip Jurčič, Ivan Tavčar, Simon Gregorčič, Fran Levstik…</a:t>
            </a:r>
          </a:p>
          <a:p>
            <a:r>
              <a:rPr lang="sl-SI" altLang="sl-SI"/>
              <a:t>Povečuje se narodna zavest, Slovenci lahko delujemo tudi ločeno od Avstro-ogrske. Tako se ločita politična gibanja:</a:t>
            </a:r>
          </a:p>
          <a:p>
            <a:pPr>
              <a:buFont typeface="Arial" panose="020B0604020202020204" pitchFamily="34" charset="0"/>
              <a:buChar char="•"/>
            </a:pPr>
            <a:r>
              <a:rPr lang="sl-SI" altLang="sl-SI"/>
              <a:t>    staroselci</a:t>
            </a:r>
          </a:p>
          <a:p>
            <a:pPr>
              <a:buFont typeface="Arial" panose="020B0604020202020204" pitchFamily="34" charset="0"/>
              <a:buChar char="•"/>
            </a:pPr>
            <a:r>
              <a:rPr lang="sl-SI" altLang="sl-SI"/>
              <a:t>    novoselci</a:t>
            </a:r>
          </a:p>
          <a:p>
            <a:r>
              <a:rPr lang="sl-SI" altLang="sl-SI"/>
              <a:t>Pojavijo se literarni programi.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DA8D07-46CA-4A09-901D-98A58F00821A}"/>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Visoška kronika - obnova</a:t>
            </a:r>
          </a:p>
        </p:txBody>
      </p:sp>
      <p:sp>
        <p:nvSpPr>
          <p:cNvPr id="3" name="Ograda besedila 2">
            <a:extLst>
              <a:ext uri="{FF2B5EF4-FFF2-40B4-BE49-F238E27FC236}">
                <a16:creationId xmlns:a16="http://schemas.microsoft.com/office/drawing/2014/main" id="{FE96346A-17AB-417B-A21A-98C29A8B121B}"/>
              </a:ext>
            </a:extLst>
          </p:cNvPr>
          <p:cNvSpPr>
            <a:spLocks noGrp="1"/>
          </p:cNvSpPr>
          <p:nvPr>
            <p:ph type="body" idx="1"/>
          </p:nvPr>
        </p:nvSpPr>
        <p:spPr>
          <a:xfrm>
            <a:off x="530225" y="1557338"/>
            <a:ext cx="7772400" cy="4967287"/>
          </a:xfrm>
        </p:spPr>
        <p:txBody>
          <a:bodyPr>
            <a:normAutofit lnSpcReduction="10000"/>
          </a:bodyPr>
          <a:lstStyle/>
          <a:p>
            <a:pPr fontAlgn="auto">
              <a:spcAft>
                <a:spcPts val="0"/>
              </a:spcAft>
              <a:buClr>
                <a:schemeClr val="accent3"/>
              </a:buClr>
              <a:buFont typeface="Wingdings 2"/>
              <a:buNone/>
              <a:defRPr/>
            </a:pPr>
            <a:r>
              <a:rPr lang="sl-SI" dirty="0"/>
              <a:t>1. Poglavje</a:t>
            </a:r>
          </a:p>
          <a:p>
            <a:pPr fontAlgn="auto">
              <a:spcAft>
                <a:spcPts val="0"/>
              </a:spcAft>
              <a:buClr>
                <a:schemeClr val="accent3"/>
              </a:buClr>
              <a:buFont typeface="Wingdings 2"/>
              <a:buNone/>
              <a:defRPr/>
            </a:pPr>
            <a:r>
              <a:rPr lang="sl-SI" dirty="0"/>
              <a:t>Zgodbo pripoveduje Izidor </a:t>
            </a:r>
            <a:r>
              <a:rPr lang="sl-SI" dirty="0" err="1"/>
              <a:t>Khallan</a:t>
            </a:r>
            <a:r>
              <a:rPr lang="sl-SI" dirty="0"/>
              <a:t>, sin Polikarpa in Barbare.</a:t>
            </a:r>
          </a:p>
          <a:p>
            <a:pPr fontAlgn="auto">
              <a:spcAft>
                <a:spcPts val="0"/>
              </a:spcAft>
              <a:buClr>
                <a:schemeClr val="accent3"/>
              </a:buClr>
              <a:buFont typeface="Wingdings 2"/>
              <a:buNone/>
              <a:defRPr/>
            </a:pPr>
            <a:r>
              <a:rPr lang="sl-SI" dirty="0"/>
              <a:t>Ima tudi 5 let mlajšega brata Jurija. Ko je bil Izidor star 12 let je šel z mamo v Škofjo Loko. Tam je videl samokres, ki si ga je želel, vendar mati mu ga ni kupila. Ko sta se vrnila domov je videl, da vrata v očetovo sobo niso zaprta, zato je pogledal v sobo. Tam je našel cekin, vendar ga je oče zasačil. Ker mu je hotel krasti je oče pobesnel, v jezi mu je s sekirico odsekal pol prsta. Ko se Izidor pozdravi ga oče pošlje v Loko, se izučit za kovača.</a:t>
            </a:r>
          </a:p>
          <a:p>
            <a:pPr fontAlgn="auto">
              <a:spcAft>
                <a:spcPts val="0"/>
              </a:spcAft>
              <a:buClr>
                <a:schemeClr val="accent3"/>
              </a:buClr>
              <a:buFont typeface="Wingdings 2"/>
              <a:buNone/>
              <a:defRPr/>
            </a:pPr>
            <a:endParaRPr lang="sl-SI" dirty="0"/>
          </a:p>
          <a:p>
            <a:pPr fontAlgn="auto">
              <a:spcAft>
                <a:spcPts val="0"/>
              </a:spcAft>
              <a:buClr>
                <a:schemeClr val="accent3"/>
              </a:buClr>
              <a:buFont typeface="Wingdings 2"/>
              <a:buNone/>
              <a:defRPr/>
            </a:pPr>
            <a:r>
              <a:rPr lang="sl-SI" dirty="0"/>
              <a:t>2. Poglavje</a:t>
            </a:r>
          </a:p>
          <a:p>
            <a:pPr fontAlgn="auto">
              <a:spcAft>
                <a:spcPts val="0"/>
              </a:spcAft>
              <a:buClr>
                <a:schemeClr val="accent3"/>
              </a:buClr>
              <a:buFont typeface="Wingdings 2"/>
              <a:buNone/>
              <a:defRPr/>
            </a:pPr>
            <a:r>
              <a:rPr lang="sl-SI" dirty="0"/>
              <a:t>Izidor je 3 leta preživel v Loki, medtem ni nikoli šel domov, niti ko mu je umrla mati. Ječar </a:t>
            </a:r>
            <a:r>
              <a:rPr lang="sl-SI" dirty="0" err="1"/>
              <a:t>Mihol</a:t>
            </a:r>
            <a:r>
              <a:rPr lang="sl-SI" dirty="0"/>
              <a:t> mu nekega dne razkaže tudi Loški grad, ki ga je zelo zanimal. Ko se Izidor vrne na Visoko dela več na polju kot pa kot kovač.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83AF6BD-EB72-4488-9F02-C1E3887CFCED}"/>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Visoška kronika - obnova</a:t>
            </a:r>
          </a:p>
        </p:txBody>
      </p:sp>
      <p:sp>
        <p:nvSpPr>
          <p:cNvPr id="3" name="Ograda besedila 2">
            <a:extLst>
              <a:ext uri="{FF2B5EF4-FFF2-40B4-BE49-F238E27FC236}">
                <a16:creationId xmlns:a16="http://schemas.microsoft.com/office/drawing/2014/main" id="{359FA5CB-9CCF-4DCC-8A10-AE69380DB04A}"/>
              </a:ext>
            </a:extLst>
          </p:cNvPr>
          <p:cNvSpPr>
            <a:spLocks noGrp="1"/>
          </p:cNvSpPr>
          <p:nvPr>
            <p:ph type="body" idx="1"/>
          </p:nvPr>
        </p:nvSpPr>
        <p:spPr>
          <a:xfrm>
            <a:off x="530225" y="1557338"/>
            <a:ext cx="7772400" cy="5111750"/>
          </a:xfrm>
        </p:spPr>
        <p:txBody>
          <a:bodyPr>
            <a:normAutofit lnSpcReduction="10000"/>
          </a:bodyPr>
          <a:lstStyle/>
          <a:p>
            <a:pPr fontAlgn="auto">
              <a:spcAft>
                <a:spcPts val="0"/>
              </a:spcAft>
              <a:buClr>
                <a:schemeClr val="accent3"/>
              </a:buClr>
              <a:buFont typeface="Wingdings 2"/>
              <a:buNone/>
              <a:defRPr/>
            </a:pPr>
            <a:r>
              <a:rPr lang="sl-SI" dirty="0"/>
              <a:t>3. Poglavje</a:t>
            </a:r>
          </a:p>
          <a:p>
            <a:pPr fontAlgn="auto">
              <a:spcAft>
                <a:spcPts val="0"/>
              </a:spcAft>
              <a:buClr>
                <a:schemeClr val="accent3"/>
              </a:buClr>
              <a:buFont typeface="Wingdings 2"/>
              <a:buNone/>
              <a:defRPr/>
            </a:pPr>
            <a:r>
              <a:rPr lang="sl-SI" dirty="0"/>
              <a:t>Ko je Izidor star 26 let, mu oče pove, da je čas za ženitev. Za nevesto je že zmenjeno in to bo Margareta </a:t>
            </a:r>
            <a:r>
              <a:rPr lang="sl-SI" dirty="0" err="1"/>
              <a:t>Wulfing</a:t>
            </a:r>
            <a:r>
              <a:rPr lang="sl-SI" dirty="0"/>
              <a:t>. Tako se Izidor in hlapec Lukež odpravita na pot v Davče, da se dokončno zmenijo za poroko. Na poti nimata veliko sreče, tudi ciganka jima pove da je njuna pot zaman.</a:t>
            </a:r>
          </a:p>
          <a:p>
            <a:pPr fontAlgn="auto">
              <a:spcAft>
                <a:spcPts val="0"/>
              </a:spcAft>
              <a:buClr>
                <a:schemeClr val="accent3"/>
              </a:buClr>
              <a:buFont typeface="Wingdings 2"/>
              <a:buNone/>
              <a:defRPr/>
            </a:pPr>
            <a:endParaRPr lang="sl-SI" dirty="0"/>
          </a:p>
          <a:p>
            <a:pPr fontAlgn="auto">
              <a:spcAft>
                <a:spcPts val="0"/>
              </a:spcAft>
              <a:buClr>
                <a:schemeClr val="accent3"/>
              </a:buClr>
              <a:buFont typeface="Wingdings 2"/>
              <a:buNone/>
              <a:defRPr/>
            </a:pPr>
            <a:r>
              <a:rPr lang="sl-SI" dirty="0"/>
              <a:t>4. Poglavje</a:t>
            </a:r>
          </a:p>
          <a:p>
            <a:pPr fontAlgn="auto">
              <a:spcAft>
                <a:spcPts val="0"/>
              </a:spcAft>
              <a:buClr>
                <a:schemeClr val="accent3"/>
              </a:buClr>
              <a:buFont typeface="Wingdings 2"/>
              <a:buNone/>
              <a:defRPr/>
            </a:pPr>
            <a:r>
              <a:rPr lang="sl-SI" dirty="0"/>
              <a:t>Končno prispeta do </a:t>
            </a:r>
            <a:r>
              <a:rPr lang="sl-SI" dirty="0" err="1"/>
              <a:t>Wulfingove</a:t>
            </a:r>
            <a:r>
              <a:rPr lang="sl-SI" dirty="0"/>
              <a:t> domačije.  Ko se Izidor in Margareta prvič vidita, sta si takoj všeč. Tudi gospodar Jeremija ima dobro mnenje o Izidorju. Ne marata pa ga njegova sinova </a:t>
            </a:r>
            <a:r>
              <a:rPr lang="sl-SI" dirty="0" err="1"/>
              <a:t>Marks</a:t>
            </a:r>
            <a:r>
              <a:rPr lang="sl-SI" dirty="0"/>
              <a:t> in </a:t>
            </a:r>
            <a:r>
              <a:rPr lang="sl-SI" dirty="0" err="1"/>
              <a:t>Othinrin</a:t>
            </a:r>
            <a:r>
              <a:rPr lang="sl-SI" dirty="0"/>
              <a:t>, ki nočeta dati Margarete od hiše. Zmenijo se da se na dan sv. Ahaca dobijo v Loki in podpišejo poroko, tudi dota je precej velika. Na poti nazaj Margareta  prepreči pretep med Izidorjem in bratoma.</a:t>
            </a:r>
          </a:p>
          <a:p>
            <a:pPr fontAlgn="auto">
              <a:spcAft>
                <a:spcPts val="0"/>
              </a:spcAft>
              <a:buClr>
                <a:schemeClr val="accent3"/>
              </a:buClr>
              <a:buFont typeface="Wingdings 2"/>
              <a:buNone/>
              <a:defRPr/>
            </a:pPr>
            <a:endParaRPr lang="sl-S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DCA2E8D-E178-48D1-B5B8-12438C4B1C5F}"/>
              </a:ext>
            </a:extLst>
          </p:cNvPr>
          <p:cNvSpPr>
            <a:spLocks noGrp="1"/>
          </p:cNvSpPr>
          <p:nvPr>
            <p:ph type="title"/>
          </p:nvPr>
        </p:nvSpPr>
        <p:spPr>
          <a:xfrm>
            <a:off x="539552" y="836712"/>
            <a:ext cx="7772400" cy="714384"/>
          </a:xfrm>
        </p:spPr>
        <p:txBody>
          <a:bodyPr/>
          <a:lstStyle/>
          <a:p>
            <a:pPr fontAlgn="auto">
              <a:spcAft>
                <a:spcPts val="0"/>
              </a:spcAft>
              <a:defRPr/>
            </a:pPr>
            <a:r>
              <a:rPr lang="sl-SI" sz="4800" b="0">
                <a:effectLst/>
              </a:rPr>
              <a:t>Visoška kronika - obnova</a:t>
            </a:r>
          </a:p>
        </p:txBody>
      </p:sp>
      <p:sp>
        <p:nvSpPr>
          <p:cNvPr id="3" name="Ograda besedila 2">
            <a:extLst>
              <a:ext uri="{FF2B5EF4-FFF2-40B4-BE49-F238E27FC236}">
                <a16:creationId xmlns:a16="http://schemas.microsoft.com/office/drawing/2014/main" id="{476612B4-6E5E-44AB-B669-7AA52B769586}"/>
              </a:ext>
            </a:extLst>
          </p:cNvPr>
          <p:cNvSpPr>
            <a:spLocks noGrp="1"/>
          </p:cNvSpPr>
          <p:nvPr>
            <p:ph type="body" idx="1"/>
          </p:nvPr>
        </p:nvSpPr>
        <p:spPr>
          <a:xfrm>
            <a:off x="530225" y="1557338"/>
            <a:ext cx="7772400" cy="5300662"/>
          </a:xfrm>
        </p:spPr>
        <p:txBody>
          <a:bodyPr>
            <a:normAutofit lnSpcReduction="10000"/>
          </a:bodyPr>
          <a:lstStyle/>
          <a:p>
            <a:pPr fontAlgn="auto">
              <a:spcAft>
                <a:spcPts val="0"/>
              </a:spcAft>
              <a:buClr>
                <a:schemeClr val="accent3"/>
              </a:buClr>
              <a:buFont typeface="Wingdings 2"/>
              <a:buNone/>
              <a:defRPr/>
            </a:pPr>
            <a:r>
              <a:rPr lang="sl-SI" dirty="0"/>
              <a:t>5. Poglavje</a:t>
            </a:r>
          </a:p>
          <a:p>
            <a:pPr fontAlgn="auto">
              <a:spcAft>
                <a:spcPts val="0"/>
              </a:spcAft>
              <a:buClr>
                <a:schemeClr val="accent3"/>
              </a:buClr>
              <a:buFont typeface="Wingdings 2"/>
              <a:buNone/>
              <a:defRPr/>
            </a:pPr>
            <a:r>
              <a:rPr lang="sl-SI" dirty="0"/>
              <a:t>Nekaj dni kasneje Visoško domačijo napadejo cigani, hlapec Lukež enega ustreli, a tudi njega zadane puščica in umre.</a:t>
            </a:r>
          </a:p>
          <a:p>
            <a:pPr fontAlgn="auto">
              <a:spcAft>
                <a:spcPts val="0"/>
              </a:spcAft>
              <a:buClr>
                <a:schemeClr val="accent3"/>
              </a:buClr>
              <a:buFont typeface="Wingdings 2"/>
              <a:buNone/>
              <a:defRPr/>
            </a:pPr>
            <a:r>
              <a:rPr lang="sl-SI" dirty="0"/>
              <a:t>Čez nekaj dni se na vhodu pojavi stara </a:t>
            </a:r>
            <a:r>
              <a:rPr lang="sl-SI" dirty="0" err="1"/>
              <a:t>Pasaverica</a:t>
            </a:r>
            <a:r>
              <a:rPr lang="sl-SI" dirty="0"/>
              <a:t>(trgovka), ki prosi za prenočišče. Polikarp jo spusti v hišo. Njima z Izidorjem pove zgodbo kako so ji ubili moža, da je ostala sama z vnukinjo Agato. Pove da je bil njen mož Jošt </a:t>
            </a:r>
            <a:r>
              <a:rPr lang="sl-SI" dirty="0" err="1"/>
              <a:t>Schwarzkobler</a:t>
            </a:r>
            <a:r>
              <a:rPr lang="sl-SI" dirty="0"/>
              <a:t>, ko to sliši Polikarp pade v nezavest.</a:t>
            </a:r>
          </a:p>
          <a:p>
            <a:pPr fontAlgn="auto">
              <a:spcAft>
                <a:spcPts val="0"/>
              </a:spcAft>
              <a:buClr>
                <a:schemeClr val="accent3"/>
              </a:buClr>
              <a:buFont typeface="Wingdings 2"/>
              <a:buNone/>
              <a:defRPr/>
            </a:pPr>
            <a:endParaRPr lang="sl-SI" dirty="0"/>
          </a:p>
          <a:p>
            <a:pPr fontAlgn="auto">
              <a:spcAft>
                <a:spcPts val="0"/>
              </a:spcAft>
              <a:buClr>
                <a:schemeClr val="accent3"/>
              </a:buClr>
              <a:buFont typeface="Wingdings 2"/>
              <a:buNone/>
              <a:defRPr/>
            </a:pPr>
            <a:r>
              <a:rPr lang="sl-SI" dirty="0"/>
              <a:t>6. Poglavje</a:t>
            </a:r>
          </a:p>
          <a:p>
            <a:pPr fontAlgn="auto">
              <a:spcAft>
                <a:spcPts val="0"/>
              </a:spcAft>
              <a:buClr>
                <a:schemeClr val="accent3"/>
              </a:buClr>
              <a:buFont typeface="Wingdings 2"/>
              <a:buNone/>
              <a:defRPr/>
            </a:pPr>
            <a:r>
              <a:rPr lang="sl-SI" dirty="0"/>
              <a:t>Staro </a:t>
            </a:r>
            <a:r>
              <a:rPr lang="sl-SI" dirty="0" err="1"/>
              <a:t>Pasaverico</a:t>
            </a:r>
            <a:r>
              <a:rPr lang="sl-SI" dirty="0"/>
              <a:t> najdejo mrtvo. Oče zboli, Izidor pa gre v mesto odpovedati poroko, saj so se stvari spremenile. </a:t>
            </a:r>
            <a:r>
              <a:rPr lang="sl-SI" dirty="0" err="1"/>
              <a:t>Wulfingi</a:t>
            </a:r>
            <a:r>
              <a:rPr lang="sl-SI" dirty="0"/>
              <a:t> z odpovedjo niso zadovoljni. Izidor nazaj na Visoko pripelje tudi luteranskega </a:t>
            </a:r>
            <a:r>
              <a:rPr lang="sl-SI" dirty="0" err="1"/>
              <a:t>predikanta</a:t>
            </a:r>
            <a:r>
              <a:rPr lang="sl-SI" dirty="0"/>
              <a:t>, da spove očeta. Katoliški duhovnik to vidi in je šokiran. Izidor ga komaj prepriča, da ne pove, da je oče </a:t>
            </a:r>
            <a:r>
              <a:rPr lang="sl-SI" dirty="0" err="1"/>
              <a:t>luteran</a:t>
            </a:r>
            <a:r>
              <a:rPr lang="sl-SI" dirty="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Livarn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ivarn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Livarn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Flow</Template>
  <TotalTime>0</TotalTime>
  <Words>1586</Words>
  <Application>Microsoft Office PowerPoint</Application>
  <PresentationFormat>On-screen Show (4:3)</PresentationFormat>
  <Paragraphs>112</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vt:lpstr>
      <vt:lpstr>Constantia</vt:lpstr>
      <vt:lpstr>Wingdings 2</vt:lpstr>
      <vt:lpstr>Potek</vt:lpstr>
      <vt:lpstr>Ivan Tavčar Visoška kronika</vt:lpstr>
      <vt:lpstr>Ivan Tavčar</vt:lpstr>
      <vt:lpstr>Tavčarjeva znana dela so:</vt:lpstr>
      <vt:lpstr>Realizem</vt:lpstr>
      <vt:lpstr>Značilnosti realizma:</vt:lpstr>
      <vt:lpstr>Realizem v Sloveniji</vt:lpstr>
      <vt:lpstr>Visoška kronika - obnova</vt:lpstr>
      <vt:lpstr>Visoška kronika - obnova</vt:lpstr>
      <vt:lpstr>Visoška kronika - obnova</vt:lpstr>
      <vt:lpstr>Visoška kronika - obnova</vt:lpstr>
      <vt:lpstr>Visoška kronika - obnova</vt:lpstr>
      <vt:lpstr>Visoška kronika - obnova</vt:lpstr>
      <vt:lpstr>Visoška kronika - obnova</vt:lpstr>
      <vt:lpstr>Oznaka oseb</vt:lpstr>
      <vt:lpstr>PowerPoint Presentation</vt:lpstr>
      <vt:lpstr>Sinteza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2019-06-03T09:09:15Z</dcterms:created>
  <dcterms:modified xsi:type="dcterms:W3CDTF">2019-06-03T09:09:15Z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