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151F7287-7076-40D0-AF92-CCA76EB4ACB3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DECFBC50-2CDC-4147-9435-3F261A63510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A2D646A1-ED03-405B-85F3-C9D27727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0566-2C0D-41A4-BF7E-7D733379709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522CDD3C-7F3B-4A69-8BC8-64FF1665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572429B6-957B-4D98-861E-15BCDCE5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D6B44-8877-4CBB-872D-02ACDFEC03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014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A2BD6DFF-F764-4D70-90DB-6A652F66C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C972-3BB8-49F5-85A8-46530B7907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3530A5D7-D854-46C4-AD6C-5A4D3875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928F050E-97E9-46CE-9020-390FC5F1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A6EA6-CE13-4636-9338-5EB462D1CF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328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E105A112-A9F3-4C78-BC1A-D1E8E6B4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2C88-0B59-46CD-B855-1F5C4F1DFA3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B3FCD5F-6242-42AC-9F28-9C25F760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72A01CEF-0918-4441-9C06-7648FD402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DD02F-8AC0-4A12-BBCA-7A4D112077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976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61D1B5FD-1D03-4063-8985-3397D240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DF09-FF58-4867-9213-561B204878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F9770ED-29B6-4E10-8DBA-967A530E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3DE5933D-AB5E-40F4-BF8B-9EE269B3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14945-2F67-4A3E-8E89-B5B2D8F86D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088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9CBB0D4F-4FDD-46E3-90B4-B6A340AD5878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F07B5782-F1B3-4A72-A9CD-371D7C4F37E6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15DF540F-A509-44F0-A27F-B3E8F2EF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2966-2B4D-4667-B1A7-159EC4DD5C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58079DBF-04B0-40CB-ABD5-F687AC5B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6DABD689-6C25-4219-99F3-8793A48B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2EE4-1056-413D-9000-CE149E8411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4151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7969BEE-B24A-486F-923F-CBA73E0E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B9CF-90C5-4F74-A24D-DA5B8D687A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07D58C5A-60E6-4789-AE8C-C28E9C1B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AEFE4399-9F18-43DE-B0E9-8D45B29B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993A2-C78E-4EBE-A91D-72386FD280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90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D73CE914-A7C1-4363-A0A7-07C269A8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F050-873A-4B7F-9EDD-252D14CECB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615BB1D-B2AC-446C-A72B-C38760C1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A546D99D-A99D-42FF-8FED-6692CE1F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D2E7B-37E2-47A5-B59D-4599E31A09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827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4FCBEAD0-E176-45C5-B9DF-C0C3276E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5B6C-8615-4FB1-A2BF-5C9EC8B07F5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FB5601E2-919A-4E7D-9D5D-8870E452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FF310352-19D8-4BE9-A3DF-6432309F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8230-568B-4ABB-B466-62B31E3251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30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77E2B19D-38B5-48A9-B9D8-F8BDE42C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0AB9-9392-4E2B-8A36-1D1D8A8A23E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2B8919A5-AA13-4EF4-83C7-0C443AE2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E7888CE9-EC07-469E-8368-520BEB98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7B14D-F378-4AC7-9D85-DEC6B76F50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830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1921E01-748B-446A-8E69-627DB048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5B04-763E-47BA-B9C6-31D333D30CC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D4E7A0A-F6AF-48F8-8BD9-14431E9A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5178EDE-15A5-4B5E-A9BD-63C7B13E5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7DDCDA64-0347-4515-80D1-5D57F4AE71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283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7F174E1-CA49-449A-AEB3-9943C783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508C-D89F-4120-BE53-A06C1AAE2CB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A108CB3-E5B7-405A-9313-A52D0E80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EFCCCF6-4F41-410E-B89A-F210A056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AD2D-C21F-4AEC-8700-4FABA2DDF9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199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1DA35A4B-0DCF-4420-8C65-6B318814E084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545D830C-9DC2-452D-9BC0-8F18F6C220B8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B7578E85-5409-4377-94D2-1EFD858FF4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A593EAF1-788A-40E0-A38B-A91D4B8092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DCAB4BE7-D9B7-49C2-A170-91E7663BB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EEB9C4-2EBB-4BAC-A414-086489E48E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07CCF23C-EDCF-4619-A863-2F37BEE4A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E33C9032-9432-4CEB-A41C-24F349000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472D655F-CB05-4F5A-A47F-AF43C0DD60C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E3D2A0-E707-40F4-BC25-2DA5AF24F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56992"/>
            <a:ext cx="4608512" cy="228180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LEV NIKOLAJEVIČ TOLSTOJ</a:t>
            </a:r>
          </a:p>
        </p:txBody>
      </p:sp>
      <p:sp>
        <p:nvSpPr>
          <p:cNvPr id="7171" name="Podnaslov 2">
            <a:extLst>
              <a:ext uri="{FF2B5EF4-FFF2-40B4-BE49-F238E27FC236}">
                <a16:creationId xmlns:a16="http://schemas.microsoft.com/office/drawing/2014/main" id="{FDEDEFDF-2E17-49C0-B44F-3E54499A3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7172" name="Picture 2" descr="http://upload.wikimedia.org/wikipedia/commons/thumb/b/bb/Ilya_Efimovich_Repin_%281844-1930%29_-_Portrait_of_Leo_Tolstoy_%281887%29.jpg/200px-Ilya_Efimovich_Repin_%281844-1930%29_-_Portrait_of_Leo_Tolstoy_%281887%29.jpg">
            <a:extLst>
              <a:ext uri="{FF2B5EF4-FFF2-40B4-BE49-F238E27FC236}">
                <a16:creationId xmlns:a16="http://schemas.microsoft.com/office/drawing/2014/main" id="{74ED2141-F732-413B-B213-FBFA178C4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16113"/>
            <a:ext cx="1905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84F060-F9BB-482E-9567-FEBF945E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OSNOVNI PODATKI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FECD5466-D387-4067-A55E-D8E43BB12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ROJSTVO: 9. september </a:t>
            </a:r>
          </a:p>
          <a:p>
            <a:r>
              <a:rPr lang="sl-SI" altLang="sl-SI"/>
              <a:t>POKLIC: ruski pisatelj, politik in publicist,                   </a:t>
            </a:r>
          </a:p>
          <a:p>
            <a:r>
              <a:rPr lang="sl-SI" altLang="sl-SI"/>
              <a:t>SMRT:† 20. november 1910, </a:t>
            </a:r>
          </a:p>
          <a:p>
            <a:r>
              <a:rPr lang="sl-SI" altLang="sl-SI"/>
              <a:t>potomec stare plemiške družine</a:t>
            </a:r>
          </a:p>
          <a:p>
            <a:r>
              <a:rPr lang="pl-PL" altLang="sl-SI"/>
              <a:t>kmalu po rojstvu ostal brez staršev</a:t>
            </a:r>
          </a:p>
          <a:p>
            <a:r>
              <a:rPr lang="sl-SI" altLang="sl-SI"/>
              <a:t>študij v Kazanu</a:t>
            </a:r>
          </a:p>
        </p:txBody>
      </p:sp>
      <p:pic>
        <p:nvPicPr>
          <p:cNvPr id="8196" name="Picture 2" descr="http://upload.wikimedia.org/wikipedia/commons/thumb/e/e8/Lev_Tolstoj.jpg/200px-Lev_Tolstoj.jpg">
            <a:extLst>
              <a:ext uri="{FF2B5EF4-FFF2-40B4-BE49-F238E27FC236}">
                <a16:creationId xmlns:a16="http://schemas.microsoft.com/office/drawing/2014/main" id="{8074C236-FA77-4392-A97A-7DEE525E3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92150"/>
            <a:ext cx="2481262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DB3A51D3-442E-408A-B471-B374CCAE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54F28742-3AB6-45F6-A695-BCC1F15C7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Poroka 1862</a:t>
            </a:r>
          </a:p>
          <a:p>
            <a:r>
              <a:rPr lang="sl-SI" altLang="sl-SI"/>
              <a:t>Odrekel se je pravoslavni veri in se spreobrnil v krščansko.</a:t>
            </a:r>
          </a:p>
          <a:p>
            <a:r>
              <a:rPr lang="sl-SI" altLang="sl-SI"/>
              <a:t>pri 82 letih odločil zapustiti družino </a:t>
            </a:r>
          </a:p>
          <a:p>
            <a:r>
              <a:rPr lang="sl-SI" altLang="sl-SI"/>
              <a:t>odšel na potovanje z vlakom</a:t>
            </a:r>
          </a:p>
          <a:p>
            <a:r>
              <a:rPr lang="sl-SI" altLang="sl-SI"/>
              <a:t> Na poti zbolel in umrl na postaji Astapovo.</a:t>
            </a:r>
          </a:p>
        </p:txBody>
      </p:sp>
      <p:pic>
        <p:nvPicPr>
          <p:cNvPr id="9220" name="Picture 2" descr="http://upload.wikimedia.org/wikipedia/commons/thumb/a/a0/Tanyasukhotina.jpg/200px-Tanyasukhotina.jpg">
            <a:extLst>
              <a:ext uri="{FF2B5EF4-FFF2-40B4-BE49-F238E27FC236}">
                <a16:creationId xmlns:a16="http://schemas.microsoft.com/office/drawing/2014/main" id="{CBFE0397-8F11-404D-A847-3F4EA4697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644900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6EFF7F-0B33-4A3D-A61D-492863EB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2530624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 </a:t>
            </a:r>
            <a:r>
              <a:rPr lang="sl-SI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DELA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3E0B7CE-864E-4947-9FC1-654A77ED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875" y="0"/>
            <a:ext cx="6305550" cy="6553200"/>
          </a:xfrm>
        </p:spPr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Vojna in mir</a:t>
            </a:r>
            <a:r>
              <a:rPr lang="sl-SI" dirty="0"/>
              <a:t>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Ana </a:t>
            </a:r>
            <a:r>
              <a:rPr lang="sl-SI" i="1" dirty="0" err="1"/>
              <a:t>Karenina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Hadži-</a:t>
            </a:r>
            <a:r>
              <a:rPr lang="sl-SI" i="1" dirty="0" err="1"/>
              <a:t>Murat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 err="1"/>
              <a:t>Detinstvo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Otroštvo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Mladost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Vstajenje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Spoved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Smrt Ivana </a:t>
            </a:r>
            <a:r>
              <a:rPr lang="sl-SI" i="1" dirty="0" err="1"/>
              <a:t>Iljiča</a:t>
            </a:r>
            <a:r>
              <a:rPr lang="sl-SI" dirty="0"/>
              <a:t> 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Kozaki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 err="1"/>
              <a:t>Kreutzerjeva</a:t>
            </a:r>
            <a:r>
              <a:rPr lang="sl-SI" i="1" dirty="0"/>
              <a:t> sonata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Kavkaški ujetnik</a:t>
            </a:r>
            <a:r>
              <a:rPr lang="sl-SI" dirty="0"/>
              <a:t> 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Sevastopolske povesti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Snežni metež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Družinska sreča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Oče Sergej</a:t>
            </a:r>
            <a:endParaRPr lang="az-Cyrl-AZ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i="1" dirty="0"/>
              <a:t>Starejši brat</a:t>
            </a:r>
            <a:endParaRPr lang="sl-SI" dirty="0"/>
          </a:p>
        </p:txBody>
      </p:sp>
      <p:pic>
        <p:nvPicPr>
          <p:cNvPr id="10244" name="Picture 2" descr="http://upload.wikimedia.org/wikipedia/sl/thumb/b/b5/Hadzi.jpg/200px-Hadzi.jpg">
            <a:extLst>
              <a:ext uri="{FF2B5EF4-FFF2-40B4-BE49-F238E27FC236}">
                <a16:creationId xmlns:a16="http://schemas.microsoft.com/office/drawing/2014/main" id="{E8C871A8-F458-4B11-89FD-7B714E2D6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836613"/>
            <a:ext cx="172878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upload.wikimedia.org/wikipedia/commons/thumb/1/1f/Leo_Tolstoy,_portrait.ws.jpg/180px-Leo_Tolstoy,_portrait.ws.jpg">
            <a:extLst>
              <a:ext uri="{FF2B5EF4-FFF2-40B4-BE49-F238E27FC236}">
                <a16:creationId xmlns:a16="http://schemas.microsoft.com/office/drawing/2014/main" id="{BD9612C3-C3CD-4238-BA27-02DE3E10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81300"/>
            <a:ext cx="1693862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26D08E-3974-4563-B738-36BA79212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lop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</a:t>
            </a:r>
            <a:r>
              <a:rPr lang="sl-SI" sz="9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KONEC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99F26D04-4474-442F-BD5A-A6CCA7FB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3100"/>
            <a:ext cx="7467600" cy="2913063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1268" name="Picture 2" descr="http://img.rtvslo.si/upload/Kultura/knjige/bradata_fotka_show.jpg">
            <a:extLst>
              <a:ext uri="{FF2B5EF4-FFF2-40B4-BE49-F238E27FC236}">
                <a16:creationId xmlns:a16="http://schemas.microsoft.com/office/drawing/2014/main" id="{99FDF7F3-5509-417C-A4DF-85D997F62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565400"/>
            <a:ext cx="30607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106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Tehnika</vt:lpstr>
      <vt:lpstr>LEV NIKOLAJEVIČ TOLSTOJ</vt:lpstr>
      <vt:lpstr>OSNOVNI PODATKI</vt:lpstr>
      <vt:lpstr>PowerPoint Presentation</vt:lpstr>
      <vt:lpstr>  DELA</vt:lpstr>
      <vt:lpstr>           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2019-06-03T09:09:15Z</dcterms:created>
  <dcterms:modified xsi:type="dcterms:W3CDTF">2019-06-03T09:09:15Z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