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4"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8306" name="Group 2">
            <a:extLst>
              <a:ext uri="{FF2B5EF4-FFF2-40B4-BE49-F238E27FC236}">
                <a16:creationId xmlns:a16="http://schemas.microsoft.com/office/drawing/2014/main" id="{9E577088-EA08-441B-91AA-C7D2A0D8A901}"/>
              </a:ext>
            </a:extLst>
          </p:cNvPr>
          <p:cNvGrpSpPr>
            <a:grpSpLocks/>
          </p:cNvGrpSpPr>
          <p:nvPr/>
        </p:nvGrpSpPr>
        <p:grpSpPr bwMode="auto">
          <a:xfrm>
            <a:off x="0" y="0"/>
            <a:ext cx="8458200" cy="5943600"/>
            <a:chOff x="0" y="0"/>
            <a:chExt cx="5328" cy="3744"/>
          </a:xfrm>
        </p:grpSpPr>
        <p:sp>
          <p:nvSpPr>
            <p:cNvPr id="98307" name="Freeform 3">
              <a:extLst>
                <a:ext uri="{FF2B5EF4-FFF2-40B4-BE49-F238E27FC236}">
                  <a16:creationId xmlns:a16="http://schemas.microsoft.com/office/drawing/2014/main" id="{1F1846A8-0096-484E-B1EA-934F66CC0DE8}"/>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8308" name="Freeform 4">
              <a:extLst>
                <a:ext uri="{FF2B5EF4-FFF2-40B4-BE49-F238E27FC236}">
                  <a16:creationId xmlns:a16="http://schemas.microsoft.com/office/drawing/2014/main" id="{75573BC0-1E21-486C-BE04-FC8F504CC81D}"/>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8309" name="Rectangle 5">
            <a:extLst>
              <a:ext uri="{FF2B5EF4-FFF2-40B4-BE49-F238E27FC236}">
                <a16:creationId xmlns:a16="http://schemas.microsoft.com/office/drawing/2014/main" id="{F9381A60-C68D-4F00-A770-5BE7D476187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98310" name="Rectangle 6">
            <a:extLst>
              <a:ext uri="{FF2B5EF4-FFF2-40B4-BE49-F238E27FC236}">
                <a16:creationId xmlns:a16="http://schemas.microsoft.com/office/drawing/2014/main" id="{1B4E574E-CFE7-4DA4-8F83-39645C773CCE}"/>
              </a:ext>
            </a:extLst>
          </p:cNvPr>
          <p:cNvSpPr>
            <a:spLocks noGrp="1" noChangeArrowheads="1"/>
          </p:cNvSpPr>
          <p:nvPr>
            <p:ph type="dt" sz="quarter" idx="2"/>
          </p:nvPr>
        </p:nvSpPr>
        <p:spPr/>
        <p:txBody>
          <a:bodyPr/>
          <a:lstStyle>
            <a:lvl1pPr>
              <a:defRPr/>
            </a:lvl1pPr>
          </a:lstStyle>
          <a:p>
            <a:endParaRPr lang="sl-SI" altLang="sl-SI"/>
          </a:p>
        </p:txBody>
      </p:sp>
      <p:sp>
        <p:nvSpPr>
          <p:cNvPr id="98311" name="Rectangle 7">
            <a:extLst>
              <a:ext uri="{FF2B5EF4-FFF2-40B4-BE49-F238E27FC236}">
                <a16:creationId xmlns:a16="http://schemas.microsoft.com/office/drawing/2014/main" id="{3C57E359-F8FE-49D0-BB04-E435885AAACF}"/>
              </a:ext>
            </a:extLst>
          </p:cNvPr>
          <p:cNvSpPr>
            <a:spLocks noGrp="1" noChangeArrowheads="1"/>
          </p:cNvSpPr>
          <p:nvPr>
            <p:ph type="ftr" sz="quarter" idx="3"/>
          </p:nvPr>
        </p:nvSpPr>
        <p:spPr/>
        <p:txBody>
          <a:bodyPr/>
          <a:lstStyle>
            <a:lvl1pPr>
              <a:defRPr/>
            </a:lvl1pPr>
          </a:lstStyle>
          <a:p>
            <a:endParaRPr lang="sl-SI" altLang="sl-SI"/>
          </a:p>
        </p:txBody>
      </p:sp>
      <p:sp>
        <p:nvSpPr>
          <p:cNvPr id="98312" name="Rectangle 8">
            <a:extLst>
              <a:ext uri="{FF2B5EF4-FFF2-40B4-BE49-F238E27FC236}">
                <a16:creationId xmlns:a16="http://schemas.microsoft.com/office/drawing/2014/main" id="{57A097EF-0B4A-4D60-B5B0-E9F21A46054D}"/>
              </a:ext>
            </a:extLst>
          </p:cNvPr>
          <p:cNvSpPr>
            <a:spLocks noGrp="1" noChangeArrowheads="1"/>
          </p:cNvSpPr>
          <p:nvPr>
            <p:ph type="sldNum" sz="quarter" idx="4"/>
          </p:nvPr>
        </p:nvSpPr>
        <p:spPr/>
        <p:txBody>
          <a:bodyPr/>
          <a:lstStyle>
            <a:lvl1pPr>
              <a:defRPr/>
            </a:lvl1pPr>
          </a:lstStyle>
          <a:p>
            <a:fld id="{363427B4-B84F-41BD-9F8E-596476EC0102}" type="slidenum">
              <a:rPr lang="sl-SI" altLang="sl-SI"/>
              <a:pPr/>
              <a:t>‹#›</a:t>
            </a:fld>
            <a:endParaRPr lang="sl-SI" altLang="sl-SI"/>
          </a:p>
        </p:txBody>
      </p:sp>
      <p:sp>
        <p:nvSpPr>
          <p:cNvPr id="98313" name="Rectangle 9">
            <a:extLst>
              <a:ext uri="{FF2B5EF4-FFF2-40B4-BE49-F238E27FC236}">
                <a16:creationId xmlns:a16="http://schemas.microsoft.com/office/drawing/2014/main" id="{DACD680D-513D-4B1A-A91D-F2715E2BE73E}"/>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sl-SI" altLang="sl-SI" noProof="0"/>
              <a:t>Kliknite, če želite urediti slog 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E63C-5855-488D-947E-21DF61A60CA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9A8A54B-40AE-4639-AD29-951200C7C8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0615B66-C5A5-4341-AADB-9D13F726E8F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C4129ED-AC36-4142-A474-ED8E717577A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9EC4955-F157-4216-85D6-8B7DD763EE99}"/>
              </a:ext>
            </a:extLst>
          </p:cNvPr>
          <p:cNvSpPr>
            <a:spLocks noGrp="1"/>
          </p:cNvSpPr>
          <p:nvPr>
            <p:ph type="sldNum" sz="quarter" idx="12"/>
          </p:nvPr>
        </p:nvSpPr>
        <p:spPr/>
        <p:txBody>
          <a:bodyPr/>
          <a:lstStyle>
            <a:lvl1pPr>
              <a:defRPr/>
            </a:lvl1pPr>
          </a:lstStyle>
          <a:p>
            <a:fld id="{1E3FFF56-FAB2-4F54-BA28-FFC5C68518D5}" type="slidenum">
              <a:rPr lang="sl-SI" altLang="sl-SI"/>
              <a:pPr/>
              <a:t>‹#›</a:t>
            </a:fld>
            <a:endParaRPr lang="sl-SI" altLang="sl-SI"/>
          </a:p>
        </p:txBody>
      </p:sp>
    </p:spTree>
    <p:extLst>
      <p:ext uri="{BB962C8B-B14F-4D97-AF65-F5344CB8AC3E}">
        <p14:creationId xmlns:p14="http://schemas.microsoft.com/office/powerpoint/2010/main" val="1694865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446F52-8C12-47D7-93B9-CF9A27A38BB7}"/>
              </a:ext>
            </a:extLst>
          </p:cNvPr>
          <p:cNvSpPr>
            <a:spLocks noGrp="1"/>
          </p:cNvSpPr>
          <p:nvPr>
            <p:ph type="title" orient="vert"/>
          </p:nvPr>
        </p:nvSpPr>
        <p:spPr>
          <a:xfrm>
            <a:off x="6629400" y="274638"/>
            <a:ext cx="2057400" cy="582136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A982FCA-3E12-48D2-842D-77A900EC5593}"/>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29AA450-11BC-4F5D-AA6E-D619B01A8F8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DC1A872-96CE-4E3F-9C48-AA9C956B9D5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4203D33-20E9-445A-AE8D-0CA64B1423F2}"/>
              </a:ext>
            </a:extLst>
          </p:cNvPr>
          <p:cNvSpPr>
            <a:spLocks noGrp="1"/>
          </p:cNvSpPr>
          <p:nvPr>
            <p:ph type="sldNum" sz="quarter" idx="12"/>
          </p:nvPr>
        </p:nvSpPr>
        <p:spPr/>
        <p:txBody>
          <a:bodyPr/>
          <a:lstStyle>
            <a:lvl1pPr>
              <a:defRPr/>
            </a:lvl1pPr>
          </a:lstStyle>
          <a:p>
            <a:fld id="{BB56EFB9-53B0-4BD6-A73C-C70C5C6BAA81}" type="slidenum">
              <a:rPr lang="sl-SI" altLang="sl-SI"/>
              <a:pPr/>
              <a:t>‹#›</a:t>
            </a:fld>
            <a:endParaRPr lang="sl-SI" altLang="sl-SI"/>
          </a:p>
        </p:txBody>
      </p:sp>
    </p:spTree>
    <p:extLst>
      <p:ext uri="{BB962C8B-B14F-4D97-AF65-F5344CB8AC3E}">
        <p14:creationId xmlns:p14="http://schemas.microsoft.com/office/powerpoint/2010/main" val="262440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1A1C4-9830-40AD-A835-DF3E71848EE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42BDF03-282E-492A-94A0-C138434E1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72784B1-93B7-4ABC-80BD-B63F6EC3C37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E5FD41C-1069-4452-B5BC-21AD47FF4CA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5AE226E-546C-43FA-B88E-16EDAD842384}"/>
              </a:ext>
            </a:extLst>
          </p:cNvPr>
          <p:cNvSpPr>
            <a:spLocks noGrp="1"/>
          </p:cNvSpPr>
          <p:nvPr>
            <p:ph type="sldNum" sz="quarter" idx="12"/>
          </p:nvPr>
        </p:nvSpPr>
        <p:spPr/>
        <p:txBody>
          <a:bodyPr/>
          <a:lstStyle>
            <a:lvl1pPr>
              <a:defRPr/>
            </a:lvl1pPr>
          </a:lstStyle>
          <a:p>
            <a:fld id="{FEEA5F09-04E7-44FF-B1DA-4F33AED0FBFF}" type="slidenum">
              <a:rPr lang="sl-SI" altLang="sl-SI"/>
              <a:pPr/>
              <a:t>‹#›</a:t>
            </a:fld>
            <a:endParaRPr lang="sl-SI" altLang="sl-SI"/>
          </a:p>
        </p:txBody>
      </p:sp>
    </p:spTree>
    <p:extLst>
      <p:ext uri="{BB962C8B-B14F-4D97-AF65-F5344CB8AC3E}">
        <p14:creationId xmlns:p14="http://schemas.microsoft.com/office/powerpoint/2010/main" val="63379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BFB4-30BB-42F0-882A-93F901AE57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028FCEF-756E-4782-B83B-81BF0F945B1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A154F5-EF9C-4A70-A45D-2CA3A3281B6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8507DF5-4EE5-4DD5-9BF2-40F2DB890B1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6792EE3-1432-4B55-9201-3CC4042026CB}"/>
              </a:ext>
            </a:extLst>
          </p:cNvPr>
          <p:cNvSpPr>
            <a:spLocks noGrp="1"/>
          </p:cNvSpPr>
          <p:nvPr>
            <p:ph type="sldNum" sz="quarter" idx="12"/>
          </p:nvPr>
        </p:nvSpPr>
        <p:spPr/>
        <p:txBody>
          <a:bodyPr/>
          <a:lstStyle>
            <a:lvl1pPr>
              <a:defRPr/>
            </a:lvl1pPr>
          </a:lstStyle>
          <a:p>
            <a:fld id="{845F75C8-6654-4A67-B424-A359B1100539}" type="slidenum">
              <a:rPr lang="sl-SI" altLang="sl-SI"/>
              <a:pPr/>
              <a:t>‹#›</a:t>
            </a:fld>
            <a:endParaRPr lang="sl-SI" altLang="sl-SI"/>
          </a:p>
        </p:txBody>
      </p:sp>
    </p:spTree>
    <p:extLst>
      <p:ext uri="{BB962C8B-B14F-4D97-AF65-F5344CB8AC3E}">
        <p14:creationId xmlns:p14="http://schemas.microsoft.com/office/powerpoint/2010/main" val="380901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6E335-77E5-41CF-8A7C-39E958F3F1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6912E34-6300-452C-B43B-6302EC2B0A4F}"/>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8793F51-4D22-481F-8A51-D79AE424C6A1}"/>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20677AC-BBA2-4B37-AA60-111B7B116CC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C1D18D3-871E-4834-A302-B7EB57E089C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EA57A03-3BDC-49ED-A2A6-A43E782D661A}"/>
              </a:ext>
            </a:extLst>
          </p:cNvPr>
          <p:cNvSpPr>
            <a:spLocks noGrp="1"/>
          </p:cNvSpPr>
          <p:nvPr>
            <p:ph type="sldNum" sz="quarter" idx="12"/>
          </p:nvPr>
        </p:nvSpPr>
        <p:spPr/>
        <p:txBody>
          <a:bodyPr/>
          <a:lstStyle>
            <a:lvl1pPr>
              <a:defRPr/>
            </a:lvl1pPr>
          </a:lstStyle>
          <a:p>
            <a:fld id="{0CD0E313-B477-4CBE-86FC-509A15B81BAF}" type="slidenum">
              <a:rPr lang="sl-SI" altLang="sl-SI"/>
              <a:pPr/>
              <a:t>‹#›</a:t>
            </a:fld>
            <a:endParaRPr lang="sl-SI" altLang="sl-SI"/>
          </a:p>
        </p:txBody>
      </p:sp>
    </p:spTree>
    <p:extLst>
      <p:ext uri="{BB962C8B-B14F-4D97-AF65-F5344CB8AC3E}">
        <p14:creationId xmlns:p14="http://schemas.microsoft.com/office/powerpoint/2010/main" val="425856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2D7B-DB57-4427-A81B-DA2BC9D2CB36}"/>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37F6211-D17D-45BD-8317-F47488D9327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EC0D22-7301-45B3-AE7B-A84178B7082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BE6A712-210D-4C94-808E-93429ED60A7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FC4DF1-271C-4810-8F1C-D505E0482BE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A8EF371-6428-442B-B7F4-EB9F54D8B13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FF0F2BA1-AF7A-41DD-A425-5BAD843DB5DA}"/>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4D75FF1-2A54-4085-A6ED-8E76E5A4FB2E}"/>
              </a:ext>
            </a:extLst>
          </p:cNvPr>
          <p:cNvSpPr>
            <a:spLocks noGrp="1"/>
          </p:cNvSpPr>
          <p:nvPr>
            <p:ph type="sldNum" sz="quarter" idx="12"/>
          </p:nvPr>
        </p:nvSpPr>
        <p:spPr/>
        <p:txBody>
          <a:bodyPr/>
          <a:lstStyle>
            <a:lvl1pPr>
              <a:defRPr/>
            </a:lvl1pPr>
          </a:lstStyle>
          <a:p>
            <a:fld id="{0551D58F-DE6A-4232-8F21-A463FAA6B5DF}" type="slidenum">
              <a:rPr lang="sl-SI" altLang="sl-SI"/>
              <a:pPr/>
              <a:t>‹#›</a:t>
            </a:fld>
            <a:endParaRPr lang="sl-SI" altLang="sl-SI"/>
          </a:p>
        </p:txBody>
      </p:sp>
    </p:spTree>
    <p:extLst>
      <p:ext uri="{BB962C8B-B14F-4D97-AF65-F5344CB8AC3E}">
        <p14:creationId xmlns:p14="http://schemas.microsoft.com/office/powerpoint/2010/main" val="38493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85228-E320-4E71-9C43-47C3CBEE5E7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88F36F7-F7CF-4671-90C4-A148983EFB0E}"/>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FB20F45-B714-41DB-8E6D-DE1C9EACBAD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FA8E61D-7FB6-4091-B026-3FE8642E1346}"/>
              </a:ext>
            </a:extLst>
          </p:cNvPr>
          <p:cNvSpPr>
            <a:spLocks noGrp="1"/>
          </p:cNvSpPr>
          <p:nvPr>
            <p:ph type="sldNum" sz="quarter" idx="12"/>
          </p:nvPr>
        </p:nvSpPr>
        <p:spPr/>
        <p:txBody>
          <a:bodyPr/>
          <a:lstStyle>
            <a:lvl1pPr>
              <a:defRPr/>
            </a:lvl1pPr>
          </a:lstStyle>
          <a:p>
            <a:fld id="{44379B79-7B5C-418F-AD4C-DC0B2223BC6C}" type="slidenum">
              <a:rPr lang="sl-SI" altLang="sl-SI"/>
              <a:pPr/>
              <a:t>‹#›</a:t>
            </a:fld>
            <a:endParaRPr lang="sl-SI" altLang="sl-SI"/>
          </a:p>
        </p:txBody>
      </p:sp>
    </p:spTree>
    <p:extLst>
      <p:ext uri="{BB962C8B-B14F-4D97-AF65-F5344CB8AC3E}">
        <p14:creationId xmlns:p14="http://schemas.microsoft.com/office/powerpoint/2010/main" val="400445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DD975-463B-4A1D-A827-6EDC2E22EBF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F4DBF545-B0BB-4A61-A450-CEBC729D6A42}"/>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5F4FB29-C41E-4AFA-9EF1-6FA21ABFFEAD}"/>
              </a:ext>
            </a:extLst>
          </p:cNvPr>
          <p:cNvSpPr>
            <a:spLocks noGrp="1"/>
          </p:cNvSpPr>
          <p:nvPr>
            <p:ph type="sldNum" sz="quarter" idx="12"/>
          </p:nvPr>
        </p:nvSpPr>
        <p:spPr/>
        <p:txBody>
          <a:bodyPr/>
          <a:lstStyle>
            <a:lvl1pPr>
              <a:defRPr/>
            </a:lvl1pPr>
          </a:lstStyle>
          <a:p>
            <a:fld id="{09A5223D-114E-4F30-B8BE-6CC4A02642D8}" type="slidenum">
              <a:rPr lang="sl-SI" altLang="sl-SI"/>
              <a:pPr/>
              <a:t>‹#›</a:t>
            </a:fld>
            <a:endParaRPr lang="sl-SI" altLang="sl-SI"/>
          </a:p>
        </p:txBody>
      </p:sp>
    </p:spTree>
    <p:extLst>
      <p:ext uri="{BB962C8B-B14F-4D97-AF65-F5344CB8AC3E}">
        <p14:creationId xmlns:p14="http://schemas.microsoft.com/office/powerpoint/2010/main" val="331645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E060-2B2E-4843-AD5A-4E07C44C93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D6C52FE-E714-453E-A251-98CC19F4305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3C0C988-389F-455D-8936-B4387C78EB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DF570-5251-43FF-909F-5086A4FDFB0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9151A2B-3606-44D1-81C3-9C6E5324AA7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17B0F29-A047-490E-956C-43C4BAA5FD42}"/>
              </a:ext>
            </a:extLst>
          </p:cNvPr>
          <p:cNvSpPr>
            <a:spLocks noGrp="1"/>
          </p:cNvSpPr>
          <p:nvPr>
            <p:ph type="sldNum" sz="quarter" idx="12"/>
          </p:nvPr>
        </p:nvSpPr>
        <p:spPr/>
        <p:txBody>
          <a:bodyPr/>
          <a:lstStyle>
            <a:lvl1pPr>
              <a:defRPr/>
            </a:lvl1pPr>
          </a:lstStyle>
          <a:p>
            <a:fld id="{9DDE8FC7-AD13-4182-823A-39A6F1808FCE}" type="slidenum">
              <a:rPr lang="sl-SI" altLang="sl-SI"/>
              <a:pPr/>
              <a:t>‹#›</a:t>
            </a:fld>
            <a:endParaRPr lang="sl-SI" altLang="sl-SI"/>
          </a:p>
        </p:txBody>
      </p:sp>
    </p:spTree>
    <p:extLst>
      <p:ext uri="{BB962C8B-B14F-4D97-AF65-F5344CB8AC3E}">
        <p14:creationId xmlns:p14="http://schemas.microsoft.com/office/powerpoint/2010/main" val="27087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5BA64-464A-497B-87A1-45CD21E6672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22E07AA-6C0F-4C62-BBA2-C7C30192F1B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A8799DA-7655-4EB2-AA53-1EA752CA84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1B498-A4E3-4470-B331-BA457899214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18A307F-3E6B-42EA-B3BA-B1AF12816F9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577AD48-DB7B-48E2-AA9F-FC4752CEF8DE}"/>
              </a:ext>
            </a:extLst>
          </p:cNvPr>
          <p:cNvSpPr>
            <a:spLocks noGrp="1"/>
          </p:cNvSpPr>
          <p:nvPr>
            <p:ph type="sldNum" sz="quarter" idx="12"/>
          </p:nvPr>
        </p:nvSpPr>
        <p:spPr/>
        <p:txBody>
          <a:bodyPr/>
          <a:lstStyle>
            <a:lvl1pPr>
              <a:defRPr/>
            </a:lvl1pPr>
          </a:lstStyle>
          <a:p>
            <a:fld id="{4FE90B01-4EAE-4AEF-86C2-1D24A30B622C}" type="slidenum">
              <a:rPr lang="sl-SI" altLang="sl-SI"/>
              <a:pPr/>
              <a:t>‹#›</a:t>
            </a:fld>
            <a:endParaRPr lang="sl-SI" altLang="sl-SI"/>
          </a:p>
        </p:txBody>
      </p:sp>
    </p:spTree>
    <p:extLst>
      <p:ext uri="{BB962C8B-B14F-4D97-AF65-F5344CB8AC3E}">
        <p14:creationId xmlns:p14="http://schemas.microsoft.com/office/powerpoint/2010/main" val="318321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7282" name="Group 2">
            <a:extLst>
              <a:ext uri="{FF2B5EF4-FFF2-40B4-BE49-F238E27FC236}">
                <a16:creationId xmlns:a16="http://schemas.microsoft.com/office/drawing/2014/main" id="{C69A0637-51FD-4F94-9B00-13411579E0A5}"/>
              </a:ext>
            </a:extLst>
          </p:cNvPr>
          <p:cNvGrpSpPr>
            <a:grpSpLocks/>
          </p:cNvGrpSpPr>
          <p:nvPr/>
        </p:nvGrpSpPr>
        <p:grpSpPr bwMode="auto">
          <a:xfrm>
            <a:off x="0" y="0"/>
            <a:ext cx="7242175" cy="1981200"/>
            <a:chOff x="0" y="0"/>
            <a:chExt cx="4562" cy="1248"/>
          </a:xfrm>
        </p:grpSpPr>
        <p:sp>
          <p:nvSpPr>
            <p:cNvPr id="97283" name="Freeform 3">
              <a:extLst>
                <a:ext uri="{FF2B5EF4-FFF2-40B4-BE49-F238E27FC236}">
                  <a16:creationId xmlns:a16="http://schemas.microsoft.com/office/drawing/2014/main" id="{6739353F-F8B9-4F10-AD49-67C85EB1CEBE}"/>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sl-SI"/>
            </a:p>
          </p:txBody>
        </p:sp>
        <p:sp>
          <p:nvSpPr>
            <p:cNvPr id="97284" name="Freeform 4">
              <a:extLst>
                <a:ext uri="{FF2B5EF4-FFF2-40B4-BE49-F238E27FC236}">
                  <a16:creationId xmlns:a16="http://schemas.microsoft.com/office/drawing/2014/main" id="{6C2E5A2B-191F-477D-A8AF-01BB4A996178}"/>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sl-SI"/>
            </a:p>
          </p:txBody>
        </p:sp>
      </p:grpSp>
      <p:sp>
        <p:nvSpPr>
          <p:cNvPr id="97285" name="Rectangle 5">
            <a:extLst>
              <a:ext uri="{FF2B5EF4-FFF2-40B4-BE49-F238E27FC236}">
                <a16:creationId xmlns:a16="http://schemas.microsoft.com/office/drawing/2014/main" id="{2A0C2A49-4B02-4222-BA86-F708E51BC3E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97286" name="Rectangle 6">
            <a:extLst>
              <a:ext uri="{FF2B5EF4-FFF2-40B4-BE49-F238E27FC236}">
                <a16:creationId xmlns:a16="http://schemas.microsoft.com/office/drawing/2014/main" id="{9A98B9D7-98F5-4174-98D9-E09A7152DD57}"/>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97287" name="Rectangle 7">
            <a:extLst>
              <a:ext uri="{FF2B5EF4-FFF2-40B4-BE49-F238E27FC236}">
                <a16:creationId xmlns:a16="http://schemas.microsoft.com/office/drawing/2014/main" id="{175ABFC6-9CE9-4719-9C98-DDF2E7F5F38E}"/>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sl-SI" altLang="sl-SI"/>
          </a:p>
        </p:txBody>
      </p:sp>
      <p:sp>
        <p:nvSpPr>
          <p:cNvPr id="97288" name="Rectangle 8">
            <a:extLst>
              <a:ext uri="{FF2B5EF4-FFF2-40B4-BE49-F238E27FC236}">
                <a16:creationId xmlns:a16="http://schemas.microsoft.com/office/drawing/2014/main" id="{871C18E7-4335-4C31-9311-39B5A2B55A2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sl-SI" altLang="sl-SI"/>
          </a:p>
        </p:txBody>
      </p:sp>
      <p:sp>
        <p:nvSpPr>
          <p:cNvPr id="97289" name="Rectangle 9">
            <a:extLst>
              <a:ext uri="{FF2B5EF4-FFF2-40B4-BE49-F238E27FC236}">
                <a16:creationId xmlns:a16="http://schemas.microsoft.com/office/drawing/2014/main" id="{02384C12-A902-42C2-80CE-1F7A99B749F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87580435-86BD-4E44-8658-50469DA25935}"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4" name="Picture 16" descr="torah8hu">
            <a:extLst>
              <a:ext uri="{FF2B5EF4-FFF2-40B4-BE49-F238E27FC236}">
                <a16:creationId xmlns:a16="http://schemas.microsoft.com/office/drawing/2014/main" id="{54DD4420-BF04-461C-B678-DCCF71B2E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70852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YeshuaReading_Torah">
            <a:extLst>
              <a:ext uri="{FF2B5EF4-FFF2-40B4-BE49-F238E27FC236}">
                <a16:creationId xmlns:a16="http://schemas.microsoft.com/office/drawing/2014/main" id="{6C2AADC7-3CBA-41FD-9CC5-5410EA0CF2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8475" y="0"/>
            <a:ext cx="48355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061" name="Rectangle 13">
            <a:extLst>
              <a:ext uri="{FF2B5EF4-FFF2-40B4-BE49-F238E27FC236}">
                <a16:creationId xmlns:a16="http://schemas.microsoft.com/office/drawing/2014/main" id="{130EFA75-EDE1-4F77-BDEB-2527DB25365A}"/>
              </a:ext>
            </a:extLst>
          </p:cNvPr>
          <p:cNvSpPr>
            <a:spLocks noGrp="1" noChangeArrowheads="1"/>
          </p:cNvSpPr>
          <p:nvPr>
            <p:ph type="ctrTitle"/>
          </p:nvPr>
        </p:nvSpPr>
        <p:spPr/>
        <p:txBody>
          <a:bodyPr/>
          <a:lstStyle/>
          <a:p>
            <a:r>
              <a:rPr lang="sl-SI" altLang="sl-SI" b="1"/>
              <a:t>Tora in Talmud</a:t>
            </a:r>
          </a:p>
        </p:txBody>
      </p:sp>
      <p:sp>
        <p:nvSpPr>
          <p:cNvPr id="2062" name="Rectangle 14">
            <a:extLst>
              <a:ext uri="{FF2B5EF4-FFF2-40B4-BE49-F238E27FC236}">
                <a16:creationId xmlns:a16="http://schemas.microsoft.com/office/drawing/2014/main" id="{BE5E3388-BE9C-4183-963C-48248AE7302C}"/>
              </a:ext>
            </a:extLst>
          </p:cNvPr>
          <p:cNvSpPr>
            <a:spLocks noGrp="1" noChangeArrowheads="1"/>
          </p:cNvSpPr>
          <p:nvPr>
            <p:ph type="subTitle" idx="1"/>
          </p:nvPr>
        </p:nvSpPr>
        <p:spPr/>
        <p:txBody>
          <a:bodyPr/>
          <a:lstStyle/>
          <a:p>
            <a:endParaRPr lang="sl-SI" altLang="sl-SI"/>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67A9085D-7FA1-4CA6-9347-AA7A57404443}"/>
              </a:ext>
            </a:extLst>
          </p:cNvPr>
          <p:cNvSpPr>
            <a:spLocks noGrp="1" noChangeArrowheads="1"/>
          </p:cNvSpPr>
          <p:nvPr>
            <p:ph type="title"/>
          </p:nvPr>
        </p:nvSpPr>
        <p:spPr/>
        <p:txBody>
          <a:bodyPr/>
          <a:lstStyle/>
          <a:p>
            <a:r>
              <a:rPr lang="sl-SI" altLang="sl-SI"/>
              <a:t>Viri:</a:t>
            </a:r>
          </a:p>
        </p:txBody>
      </p:sp>
      <p:sp>
        <p:nvSpPr>
          <p:cNvPr id="104451" name="Rectangle 3">
            <a:extLst>
              <a:ext uri="{FF2B5EF4-FFF2-40B4-BE49-F238E27FC236}">
                <a16:creationId xmlns:a16="http://schemas.microsoft.com/office/drawing/2014/main" id="{1D6DE969-2868-4372-96F4-BD71E37E84DD}"/>
              </a:ext>
            </a:extLst>
          </p:cNvPr>
          <p:cNvSpPr>
            <a:spLocks noGrp="1" noChangeArrowheads="1"/>
          </p:cNvSpPr>
          <p:nvPr>
            <p:ph type="body" idx="1"/>
          </p:nvPr>
        </p:nvSpPr>
        <p:spPr/>
        <p:txBody>
          <a:bodyPr/>
          <a:lstStyle/>
          <a:p>
            <a:pPr>
              <a:lnSpc>
                <a:spcPct val="80000"/>
              </a:lnSpc>
            </a:pPr>
            <a:r>
              <a:rPr lang="sl-SI" altLang="sl-SI" sz="2800"/>
              <a:t>Myrtle Langley, Religija, pomurska založba 1998,(str. 44,45)</a:t>
            </a:r>
          </a:p>
          <a:p>
            <a:pPr>
              <a:lnSpc>
                <a:spcPct val="80000"/>
              </a:lnSpc>
            </a:pPr>
            <a:r>
              <a:rPr lang="sl-SI" altLang="sl-SI" sz="2800"/>
              <a:t>Wikipedia, www.wikipedia.org/tora oz. talmud (zadnje spremembe 16. februarja 2008) 3.12.2009</a:t>
            </a:r>
          </a:p>
          <a:p>
            <a:pPr>
              <a:lnSpc>
                <a:spcPct val="80000"/>
              </a:lnSpc>
            </a:pPr>
            <a:r>
              <a:rPr lang="sl-SI" altLang="sl-SI" sz="2800"/>
              <a:t>(talmud - wikipedia) Unterman, Alan. Judovstvo. Mladinska knjiga, Ljubljana, 2001. </a:t>
            </a:r>
            <a:br>
              <a:rPr lang="sl-SI" altLang="sl-SI" sz="2800"/>
            </a:br>
            <a:r>
              <a:rPr lang="sl-SI" altLang="sl-SI" sz="2800"/>
              <a:t>Judovska enciklopedija</a:t>
            </a:r>
          </a:p>
          <a:p>
            <a:pPr>
              <a:lnSpc>
                <a:spcPct val="80000"/>
              </a:lnSpc>
            </a:pPr>
            <a:r>
              <a:rPr lang="sl-SI" altLang="sl-SI" sz="2800"/>
              <a:t>Slike:</a:t>
            </a:r>
          </a:p>
          <a:p>
            <a:pPr>
              <a:lnSpc>
                <a:spcPct val="80000"/>
              </a:lnSpc>
            </a:pPr>
            <a:r>
              <a:rPr lang="sl-SI" altLang="sl-SI" sz="2800"/>
              <a:t>http://imageshack.us/</a:t>
            </a:r>
          </a:p>
          <a:p>
            <a:pPr>
              <a:lnSpc>
                <a:spcPct val="80000"/>
              </a:lnSpc>
            </a:pPr>
            <a:r>
              <a:rPr lang="sl-SI" altLang="sl-SI" sz="2800"/>
              <a:t>http://images.google.si/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a:extLst>
              <a:ext uri="{FF2B5EF4-FFF2-40B4-BE49-F238E27FC236}">
                <a16:creationId xmlns:a16="http://schemas.microsoft.com/office/drawing/2014/main" id="{0BB24033-62BE-4229-9087-10C5152A7472}"/>
              </a:ext>
            </a:extLst>
          </p:cNvPr>
          <p:cNvSpPr>
            <a:spLocks noGrp="1" noChangeArrowheads="1"/>
          </p:cNvSpPr>
          <p:nvPr>
            <p:ph type="title"/>
          </p:nvPr>
        </p:nvSpPr>
        <p:spPr/>
        <p:txBody>
          <a:bodyPr/>
          <a:lstStyle/>
          <a:p>
            <a:r>
              <a:rPr lang="sl-SI" altLang="sl-SI"/>
              <a:t>Tora</a:t>
            </a:r>
          </a:p>
        </p:txBody>
      </p:sp>
      <p:sp>
        <p:nvSpPr>
          <p:cNvPr id="3079" name="Rectangle 7">
            <a:extLst>
              <a:ext uri="{FF2B5EF4-FFF2-40B4-BE49-F238E27FC236}">
                <a16:creationId xmlns:a16="http://schemas.microsoft.com/office/drawing/2014/main" id="{FD8DD5DC-0AD1-4A6B-B3B1-C84D7497B663}"/>
              </a:ext>
            </a:extLst>
          </p:cNvPr>
          <p:cNvSpPr>
            <a:spLocks noGrp="1" noChangeArrowheads="1"/>
          </p:cNvSpPr>
          <p:nvPr>
            <p:ph type="body" idx="1"/>
          </p:nvPr>
        </p:nvSpPr>
        <p:spPr/>
        <p:txBody>
          <a:bodyPr/>
          <a:lstStyle/>
          <a:p>
            <a:pPr>
              <a:lnSpc>
                <a:spcPct val="90000"/>
              </a:lnSpc>
            </a:pPr>
            <a:r>
              <a:rPr lang="sl-SI" altLang="sl-SI" sz="2400" b="1"/>
              <a:t>Torá</a:t>
            </a:r>
            <a:r>
              <a:rPr lang="sl-SI" altLang="sl-SI" sz="2400"/>
              <a:t> ali </a:t>
            </a:r>
            <a:r>
              <a:rPr lang="sl-SI" altLang="sl-SI" sz="2400" b="1"/>
              <a:t>Pentatevh</a:t>
            </a:r>
            <a:r>
              <a:rPr lang="sl-SI" altLang="sl-SI" sz="2400"/>
              <a:t> (</a:t>
            </a:r>
            <a:r>
              <a:rPr lang="sl-SI" altLang="sl-SI" sz="2400" b="1"/>
              <a:t>Peteroknjižje</a:t>
            </a:r>
            <a:r>
              <a:rPr lang="sl-SI" altLang="sl-SI" sz="2400"/>
              <a:t>) pomeni pet Mojzesovih knjig. Tora je hebrejska beseda, ki pomeni učenje, nauk, navodila. Je najbolj pomemben dokument judovstva in predstavlja temelj Svetega pisma. Za Jude je to njihova zgodovina, predpisana oblika božje službe in pa knjiga s popisom verskih obredov. Napisana je v stari hebrejščini. Je najbolj sveta knjiga in zaradi njene svetosti se je ni dovoljeno dotikati z rokami. Judje Toro sprejemajo kot božjo besedo, čisto resnico, katero je Bog razodel Mojzesu na gori Sinaj. </a:t>
            </a:r>
          </a:p>
          <a:p>
            <a:pPr>
              <a:lnSpc>
                <a:spcPct val="90000"/>
              </a:lnSpc>
            </a:pPr>
            <a:r>
              <a:rPr lang="sl-SI" altLang="sl-SI" sz="2400"/>
              <a:t>Z vernega juda je živeti po tori oz. upoštevati pravila.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Torah 3">
            <a:extLst>
              <a:ext uri="{FF2B5EF4-FFF2-40B4-BE49-F238E27FC236}">
                <a16:creationId xmlns:a16="http://schemas.microsoft.com/office/drawing/2014/main" id="{E3C09D0D-32CB-4F5B-9181-77505B08D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74641">
            <a:off x="4859338" y="476250"/>
            <a:ext cx="3887787" cy="3679825"/>
          </a:xfrm>
          <a:prstGeom prst="rect">
            <a:avLst/>
          </a:prstGeom>
          <a:noFill/>
          <a:extLst>
            <a:ext uri="{909E8E84-426E-40DD-AFC4-6F175D3DCCD1}">
              <a14:hiddenFill xmlns:a14="http://schemas.microsoft.com/office/drawing/2010/main">
                <a:solidFill>
                  <a:srgbClr val="FFFFFF"/>
                </a:solidFill>
              </a14:hiddenFill>
            </a:ext>
          </a:extLst>
        </p:spPr>
      </p:pic>
      <p:sp>
        <p:nvSpPr>
          <p:cNvPr id="31750" name="Rectangle 6">
            <a:extLst>
              <a:ext uri="{FF2B5EF4-FFF2-40B4-BE49-F238E27FC236}">
                <a16:creationId xmlns:a16="http://schemas.microsoft.com/office/drawing/2014/main" id="{22AEB25B-2571-46ED-B429-7CE622DA8129}"/>
              </a:ext>
            </a:extLst>
          </p:cNvPr>
          <p:cNvSpPr>
            <a:spLocks noChangeArrowheads="1"/>
          </p:cNvSpPr>
          <p:nvPr/>
        </p:nvSpPr>
        <p:spPr bwMode="auto">
          <a:xfrm>
            <a:off x="6502400" y="4862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pic>
        <p:nvPicPr>
          <p:cNvPr id="31749" name="Picture 5" descr="http://upload.wikimedia.org/wikipedia/commons/thumb/8/83/Torah_and_jad.jpg/250px-Torah_and_jad.jpg">
            <a:extLst>
              <a:ext uri="{FF2B5EF4-FFF2-40B4-BE49-F238E27FC236}">
                <a16:creationId xmlns:a16="http://schemas.microsoft.com/office/drawing/2014/main" id="{D79477C2-D8C9-43FF-8DC8-1C80E153DB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3860800"/>
            <a:ext cx="4240213" cy="2816225"/>
          </a:xfrm>
          <a:prstGeom prst="rect">
            <a:avLst/>
          </a:prstGeom>
          <a:noFill/>
          <a:extLst>
            <a:ext uri="{909E8E84-426E-40DD-AFC4-6F175D3DCCD1}">
              <a14:hiddenFill xmlns:a14="http://schemas.microsoft.com/office/drawing/2010/main">
                <a:solidFill>
                  <a:srgbClr val="FFFFFF"/>
                </a:solidFill>
              </a14:hiddenFill>
            </a:ext>
          </a:extLst>
        </p:spPr>
      </p:pic>
      <p:pic>
        <p:nvPicPr>
          <p:cNvPr id="31751" name="Picture 7" descr="iStock000003993057SmallTorah-main_Full">
            <a:extLst>
              <a:ext uri="{FF2B5EF4-FFF2-40B4-BE49-F238E27FC236}">
                <a16:creationId xmlns:a16="http://schemas.microsoft.com/office/drawing/2014/main" id="{CC6C609A-6CD7-4211-9000-843B5CCD26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3150576">
            <a:off x="611188" y="404813"/>
            <a:ext cx="2243137" cy="3240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C6BD2A4-8B9A-45EF-84F6-6DA4DC271CE6}"/>
              </a:ext>
            </a:extLst>
          </p:cNvPr>
          <p:cNvSpPr>
            <a:spLocks noGrp="1" noChangeArrowheads="1"/>
          </p:cNvSpPr>
          <p:nvPr>
            <p:ph type="title"/>
          </p:nvPr>
        </p:nvSpPr>
        <p:spPr/>
        <p:txBody>
          <a:bodyPr/>
          <a:lstStyle/>
          <a:p>
            <a:r>
              <a:rPr lang="sl-SI" altLang="sl-SI"/>
              <a:t>5 Mojzesovih knjig</a:t>
            </a:r>
          </a:p>
        </p:txBody>
      </p:sp>
      <p:sp>
        <p:nvSpPr>
          <p:cNvPr id="33795" name="Rectangle 3">
            <a:extLst>
              <a:ext uri="{FF2B5EF4-FFF2-40B4-BE49-F238E27FC236}">
                <a16:creationId xmlns:a16="http://schemas.microsoft.com/office/drawing/2014/main" id="{C45E6559-CCEF-480E-ACBB-614334D54D56}"/>
              </a:ext>
            </a:extLst>
          </p:cNvPr>
          <p:cNvSpPr>
            <a:spLocks noGrp="1" noChangeArrowheads="1"/>
          </p:cNvSpPr>
          <p:nvPr>
            <p:ph type="body" idx="1"/>
          </p:nvPr>
        </p:nvSpPr>
        <p:spPr/>
        <p:txBody>
          <a:bodyPr/>
          <a:lstStyle/>
          <a:p>
            <a:pPr>
              <a:lnSpc>
                <a:spcPct val="80000"/>
              </a:lnSpc>
            </a:pPr>
            <a:r>
              <a:rPr lang="sl-SI" altLang="sl-SI" sz="2000"/>
              <a:t>V hebrejščini se pet Mojzesovih knjig imenuje po besedah, s katerimi se začenjajo:</a:t>
            </a:r>
          </a:p>
          <a:p>
            <a:pPr>
              <a:lnSpc>
                <a:spcPct val="80000"/>
              </a:lnSpc>
            </a:pPr>
            <a:r>
              <a:rPr lang="sl-SI" altLang="sl-SI" sz="2000"/>
              <a:t>Prva Mojzesova knjiga se imenuje v izvirniku </a:t>
            </a:r>
            <a:r>
              <a:rPr lang="sl-SI" altLang="sl-SI" sz="2000" b="1"/>
              <a:t>Berešit</a:t>
            </a:r>
            <a:r>
              <a:rPr lang="sl-SI" altLang="sl-SI" sz="2000"/>
              <a:t> (hebrejsko= </a:t>
            </a:r>
            <a:r>
              <a:rPr lang="sl-SI" altLang="sl-SI" sz="2000" i="1"/>
              <a:t>V začetku</a:t>
            </a:r>
            <a:r>
              <a:rPr lang="sl-SI" altLang="sl-SI" sz="2000"/>
              <a:t>), latinsko </a:t>
            </a:r>
            <a:r>
              <a:rPr lang="sl-SI" altLang="sl-SI" sz="2000" b="1"/>
              <a:t>Genesis</a:t>
            </a:r>
            <a:r>
              <a:rPr lang="sl-SI" altLang="sl-SI" sz="2000"/>
              <a:t> = </a:t>
            </a:r>
            <a:r>
              <a:rPr lang="sl-SI" altLang="sl-SI" sz="2000" i="1"/>
              <a:t>Stvarjenje</a:t>
            </a:r>
            <a:endParaRPr lang="sl-SI" altLang="sl-SI" sz="2000"/>
          </a:p>
          <a:p>
            <a:pPr>
              <a:lnSpc>
                <a:spcPct val="80000"/>
              </a:lnSpc>
            </a:pPr>
            <a:r>
              <a:rPr lang="sl-SI" altLang="sl-SI" sz="2000"/>
              <a:t>Druga Mojzesova knjiga se imenuje v izvirniku </a:t>
            </a:r>
            <a:r>
              <a:rPr lang="sl-SI" altLang="sl-SI" sz="2000" b="1"/>
              <a:t>Šemot</a:t>
            </a:r>
            <a:r>
              <a:rPr lang="sl-SI" altLang="sl-SI" sz="2000"/>
              <a:t> (hebrejsko = </a:t>
            </a:r>
            <a:r>
              <a:rPr lang="sl-SI" altLang="sl-SI" sz="2000" i="1"/>
              <a:t>Imena</a:t>
            </a:r>
            <a:r>
              <a:rPr lang="sl-SI" altLang="sl-SI" sz="2000"/>
              <a:t>), latinsko </a:t>
            </a:r>
            <a:r>
              <a:rPr lang="sl-SI" altLang="sl-SI" sz="2000" b="1"/>
              <a:t>Exodus</a:t>
            </a:r>
            <a:r>
              <a:rPr lang="sl-SI" altLang="sl-SI" sz="2000"/>
              <a:t> = </a:t>
            </a:r>
            <a:r>
              <a:rPr lang="sl-SI" altLang="sl-SI" sz="2000" i="1"/>
              <a:t>Izhod</a:t>
            </a:r>
            <a:endParaRPr lang="sl-SI" altLang="sl-SI" sz="2000"/>
          </a:p>
          <a:p>
            <a:pPr>
              <a:lnSpc>
                <a:spcPct val="80000"/>
              </a:lnSpc>
            </a:pPr>
            <a:r>
              <a:rPr lang="sl-SI" altLang="sl-SI" sz="2000"/>
              <a:t>Tretja Mojzesova knjiga se imenuje v izvirniku </a:t>
            </a:r>
            <a:r>
              <a:rPr lang="sl-SI" altLang="sl-SI" sz="2000" b="1"/>
              <a:t>Vajikra</a:t>
            </a:r>
            <a:r>
              <a:rPr lang="sl-SI" altLang="sl-SI" sz="2000"/>
              <a:t> (hebrejsko = </a:t>
            </a:r>
            <a:r>
              <a:rPr lang="sl-SI" altLang="sl-SI" sz="2000" i="1"/>
              <a:t>Poklical je</a:t>
            </a:r>
            <a:r>
              <a:rPr lang="sl-SI" altLang="sl-SI" sz="2000"/>
              <a:t>), latinsko </a:t>
            </a:r>
            <a:r>
              <a:rPr lang="sl-SI" altLang="sl-SI" sz="2000" b="1"/>
              <a:t>Leviticus</a:t>
            </a:r>
            <a:r>
              <a:rPr lang="sl-SI" altLang="sl-SI" sz="2000"/>
              <a:t> = </a:t>
            </a:r>
            <a:r>
              <a:rPr lang="sl-SI" altLang="sl-SI" sz="2000" i="1"/>
              <a:t>Levitik</a:t>
            </a:r>
            <a:endParaRPr lang="sl-SI" altLang="sl-SI" sz="2000"/>
          </a:p>
          <a:p>
            <a:pPr>
              <a:lnSpc>
                <a:spcPct val="80000"/>
              </a:lnSpc>
            </a:pPr>
            <a:r>
              <a:rPr lang="sl-SI" altLang="sl-SI" sz="2000"/>
              <a:t>Četrta Mojzesova knjiga se imenuje v izvirniku </a:t>
            </a:r>
            <a:r>
              <a:rPr lang="sl-SI" altLang="sl-SI" sz="2000" b="1"/>
              <a:t>Bemidbar</a:t>
            </a:r>
            <a:r>
              <a:rPr lang="sl-SI" altLang="sl-SI" sz="2000"/>
              <a:t> (hebrejsko = </a:t>
            </a:r>
            <a:r>
              <a:rPr lang="sl-SI" altLang="sl-SI" sz="2000" i="1"/>
              <a:t>V puščavi</a:t>
            </a:r>
            <a:r>
              <a:rPr lang="sl-SI" altLang="sl-SI" sz="2000"/>
              <a:t>), latinsko </a:t>
            </a:r>
            <a:r>
              <a:rPr lang="sl-SI" altLang="sl-SI" sz="2000" b="1"/>
              <a:t>Numeri</a:t>
            </a:r>
            <a:r>
              <a:rPr lang="sl-SI" altLang="sl-SI" sz="2000"/>
              <a:t> = </a:t>
            </a:r>
            <a:r>
              <a:rPr lang="sl-SI" altLang="sl-SI" sz="2000" i="1"/>
              <a:t>Števila</a:t>
            </a:r>
            <a:endParaRPr lang="sl-SI" altLang="sl-SI" sz="2000"/>
          </a:p>
          <a:p>
            <a:pPr>
              <a:lnSpc>
                <a:spcPct val="80000"/>
              </a:lnSpc>
            </a:pPr>
            <a:r>
              <a:rPr lang="sl-SI" altLang="sl-SI" sz="2000"/>
              <a:t>Peta Mojzesova knjiga se imenuje v izvirniku </a:t>
            </a:r>
            <a:r>
              <a:rPr lang="sl-SI" altLang="sl-SI" sz="2000" b="1"/>
              <a:t>Devarim</a:t>
            </a:r>
            <a:r>
              <a:rPr lang="sl-SI" altLang="sl-SI" sz="2000"/>
              <a:t> (hebrejsko = </a:t>
            </a:r>
            <a:r>
              <a:rPr lang="sl-SI" altLang="sl-SI" sz="2000" i="1"/>
              <a:t>Besede</a:t>
            </a:r>
            <a:r>
              <a:rPr lang="sl-SI" altLang="sl-SI" sz="2000"/>
              <a:t>), latinsko </a:t>
            </a:r>
            <a:r>
              <a:rPr lang="sl-SI" altLang="sl-SI" sz="2000" b="1"/>
              <a:t>Deuteronomium</a:t>
            </a:r>
            <a:r>
              <a:rPr lang="sl-SI" altLang="sl-SI" sz="2000"/>
              <a:t> iz grščine = </a:t>
            </a:r>
            <a:r>
              <a:rPr lang="sl-SI" altLang="sl-SI" sz="2000" i="1"/>
              <a:t>Drugo izrekanje (ponovitev) postave</a:t>
            </a:r>
            <a:endParaRPr lang="sl-SI" altLang="sl-SI" sz="2000"/>
          </a:p>
          <a:p>
            <a:pPr>
              <a:lnSpc>
                <a:spcPct val="80000"/>
              </a:lnSpc>
            </a:pPr>
            <a:endParaRPr lang="sl-SI" altLang="sl-SI"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7343AE1-9E28-477A-9C9E-3147781B5752}"/>
              </a:ext>
            </a:extLst>
          </p:cNvPr>
          <p:cNvSpPr>
            <a:spLocks noGrp="1" noChangeArrowheads="1"/>
          </p:cNvSpPr>
          <p:nvPr>
            <p:ph type="title"/>
          </p:nvPr>
        </p:nvSpPr>
        <p:spPr/>
        <p:txBody>
          <a:bodyPr/>
          <a:lstStyle/>
          <a:p>
            <a:r>
              <a:rPr lang="sl-SI" altLang="sl-SI"/>
              <a:t>Tora in plašč</a:t>
            </a:r>
          </a:p>
        </p:txBody>
      </p:sp>
      <p:sp>
        <p:nvSpPr>
          <p:cNvPr id="35843" name="Rectangle 3">
            <a:extLst>
              <a:ext uri="{FF2B5EF4-FFF2-40B4-BE49-F238E27FC236}">
                <a16:creationId xmlns:a16="http://schemas.microsoft.com/office/drawing/2014/main" id="{85872754-24AF-4C40-922C-484D355B80D7}"/>
              </a:ext>
            </a:extLst>
          </p:cNvPr>
          <p:cNvSpPr>
            <a:spLocks noGrp="1" noChangeArrowheads="1"/>
          </p:cNvSpPr>
          <p:nvPr>
            <p:ph type="body" idx="1"/>
          </p:nvPr>
        </p:nvSpPr>
        <p:spPr>
          <a:xfrm>
            <a:off x="395288" y="1484313"/>
            <a:ext cx="8229600" cy="4495800"/>
          </a:xfrm>
        </p:spPr>
        <p:txBody>
          <a:bodyPr/>
          <a:lstStyle/>
          <a:p>
            <a:pPr>
              <a:lnSpc>
                <a:spcPct val="90000"/>
              </a:lnSpc>
            </a:pPr>
            <a:r>
              <a:rPr lang="sl-SI" altLang="sl-SI"/>
              <a:t>Po zahodnem izročilu so zvitki tore pod vezenim plaščem, po vzhodnem izročilu iz Severne Afrike in Bližnjega vzhoda pa v trdni posodi.</a:t>
            </a:r>
          </a:p>
          <a:p>
            <a:pPr>
              <a:lnSpc>
                <a:spcPct val="90000"/>
              </a:lnSpc>
            </a:pPr>
            <a:r>
              <a:rPr lang="sl-SI" altLang="sl-SI"/>
              <a:t>Krona je simbol tore, ker je krona slava judovskega življenja.</a:t>
            </a:r>
          </a:p>
          <a:p>
            <a:pPr>
              <a:lnSpc>
                <a:spcPct val="90000"/>
              </a:lnSpc>
            </a:pPr>
            <a:r>
              <a:rPr lang="sl-SI" altLang="sl-SI"/>
              <a:t>Lev je splošni judovski simbol, prvotno povezan z judovskim rodom</a:t>
            </a:r>
          </a:p>
          <a:p>
            <a:pPr>
              <a:lnSpc>
                <a:spcPct val="90000"/>
              </a:lnSpc>
            </a:pPr>
            <a:r>
              <a:rPr lang="sl-SI" altLang="sl-SI"/>
              <a:t>V hebrejščini piše “Krona tore.”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55818CB-0E0B-4BE1-BCCF-D58EBF8F8A20}"/>
              </a:ext>
            </a:extLst>
          </p:cNvPr>
          <p:cNvSpPr>
            <a:spLocks noGrp="1" noChangeArrowheads="1"/>
          </p:cNvSpPr>
          <p:nvPr>
            <p:ph type="title"/>
          </p:nvPr>
        </p:nvSpPr>
        <p:spPr/>
        <p:txBody>
          <a:bodyPr/>
          <a:lstStyle/>
          <a:p>
            <a:r>
              <a:rPr lang="sl-SI" altLang="sl-SI"/>
              <a:t>Zanimivosti</a:t>
            </a:r>
          </a:p>
        </p:txBody>
      </p:sp>
      <p:sp>
        <p:nvSpPr>
          <p:cNvPr id="34819" name="Rectangle 3">
            <a:extLst>
              <a:ext uri="{FF2B5EF4-FFF2-40B4-BE49-F238E27FC236}">
                <a16:creationId xmlns:a16="http://schemas.microsoft.com/office/drawing/2014/main" id="{CE7F782D-AF02-4FB6-B271-B1C99FB139E7}"/>
              </a:ext>
            </a:extLst>
          </p:cNvPr>
          <p:cNvSpPr>
            <a:spLocks noGrp="1" noChangeArrowheads="1"/>
          </p:cNvSpPr>
          <p:nvPr>
            <p:ph type="body" idx="1"/>
          </p:nvPr>
        </p:nvSpPr>
        <p:spPr/>
        <p:txBody>
          <a:bodyPr/>
          <a:lstStyle/>
          <a:p>
            <a:r>
              <a:rPr lang="sl-SI" altLang="sl-SI" sz="2800"/>
              <a:t>V tori je 148 zapovedi, 365 prepovedi in vse skupaj 613 božjih navodil za izraelsko ljudstvo.</a:t>
            </a:r>
          </a:p>
          <a:p>
            <a:r>
              <a:rPr lang="sl-SI" altLang="sl-SI" sz="2800"/>
              <a:t>Ko judovski deček postane </a:t>
            </a:r>
            <a:r>
              <a:rPr lang="sl-SI" altLang="sl-SI" sz="2800">
                <a:latin typeface="Baskerville Old Face" panose="02020602080505020303" pitchFamily="18" charset="0"/>
              </a:rPr>
              <a:t>“BAR MICVA”</a:t>
            </a:r>
            <a:r>
              <a:rPr lang="sl-SI" altLang="sl-SI" sz="2800"/>
              <a:t> (sin postave) je to slovesnost za družino in skupnost. Odidejo v sinagogo in deček prvič izkoristi vse pravice. Takrat tudi na glas prebere odlomek iz tore in iz prerokov. Po nekje podobno praznujejo tudi pri dekletih.</a:t>
            </a:r>
          </a:p>
          <a:p>
            <a:pPr>
              <a:buFont typeface="Wingdings" panose="05000000000000000000" pitchFamily="2" charset="2"/>
              <a:buNone/>
            </a:pPr>
            <a:endParaRPr lang="sl-SI" altLang="sl-SI" sz="2800"/>
          </a:p>
          <a:p>
            <a:endParaRPr lang="sl-SI" altLang="sl-SI"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7DB765F-EF8E-43C9-BD2F-109D81732E22}"/>
              </a:ext>
            </a:extLst>
          </p:cNvPr>
          <p:cNvSpPr>
            <a:spLocks noGrp="1" noChangeArrowheads="1"/>
          </p:cNvSpPr>
          <p:nvPr>
            <p:ph type="title"/>
          </p:nvPr>
        </p:nvSpPr>
        <p:spPr/>
        <p:txBody>
          <a:bodyPr/>
          <a:lstStyle/>
          <a:p>
            <a:r>
              <a:rPr lang="sl-SI" altLang="sl-SI"/>
              <a:t>Talmud</a:t>
            </a:r>
          </a:p>
        </p:txBody>
      </p:sp>
      <p:sp>
        <p:nvSpPr>
          <p:cNvPr id="36867" name="Rectangle 3">
            <a:extLst>
              <a:ext uri="{FF2B5EF4-FFF2-40B4-BE49-F238E27FC236}">
                <a16:creationId xmlns:a16="http://schemas.microsoft.com/office/drawing/2014/main" id="{76B82CCF-0587-4979-8DBD-67CEC733482F}"/>
              </a:ext>
            </a:extLst>
          </p:cNvPr>
          <p:cNvSpPr>
            <a:spLocks noGrp="1" noChangeArrowheads="1"/>
          </p:cNvSpPr>
          <p:nvPr>
            <p:ph type="body" idx="1"/>
          </p:nvPr>
        </p:nvSpPr>
        <p:spPr/>
        <p:txBody>
          <a:bodyPr/>
          <a:lstStyle/>
          <a:p>
            <a:pPr>
              <a:lnSpc>
                <a:spcPct val="90000"/>
              </a:lnSpc>
            </a:pPr>
            <a:r>
              <a:rPr lang="sl-SI" altLang="sl-SI" sz="2400"/>
              <a:t>Talmud (v prevodu:</a:t>
            </a:r>
            <a:r>
              <a:rPr lang="sl-SI" altLang="sl-SI" sz="2400" i="1"/>
              <a:t>napotki, učenje</a:t>
            </a:r>
            <a:r>
              <a:rPr lang="sl-SI" altLang="sl-SI" sz="2400"/>
              <a:t>) je zbirka pisanih diskusij med rabini, nanašajoč se na judovsko pravo, etiko, etnologijo in zgodovino. Je najpomembnejše delo ustne oblike Tore.</a:t>
            </a:r>
          </a:p>
          <a:p>
            <a:pPr>
              <a:lnSpc>
                <a:spcPct val="90000"/>
              </a:lnSpc>
            </a:pPr>
            <a:r>
              <a:rPr lang="sl-SI" altLang="sl-SI" sz="2400"/>
              <a:t>Domneva se, da je v pisno obliko Talmudske spise skozi stoletja ustvarjalo okoli 2.500 rabinov. Najpomembnejše komentarje k Talmudu je prispeval Salomon Ben Izak, francoski učenjak.</a:t>
            </a:r>
          </a:p>
          <a:p>
            <a:pPr>
              <a:lnSpc>
                <a:spcPct val="90000"/>
              </a:lnSpc>
            </a:pPr>
            <a:r>
              <a:rPr lang="sl-SI" altLang="sl-SI" sz="2400"/>
              <a:t>Besedila talmudskih tekstov so pogosto citirana v rabinski literaturi, celotna zbirka Talmudskih del pa se imenuje tudi Šas (prevod hebrejskega izraza za Mojzesovih deset zapovedi).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talmud">
            <a:extLst>
              <a:ext uri="{FF2B5EF4-FFF2-40B4-BE49-F238E27FC236}">
                <a16:creationId xmlns:a16="http://schemas.microsoft.com/office/drawing/2014/main" id="{068126BE-4EBA-4E4D-A2B6-56CA8F0313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78345">
            <a:off x="395288" y="549275"/>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7893" name="Picture 5" descr="67L">
            <a:extLst>
              <a:ext uri="{FF2B5EF4-FFF2-40B4-BE49-F238E27FC236}">
                <a16:creationId xmlns:a16="http://schemas.microsoft.com/office/drawing/2014/main" id="{EF3B4A26-9469-4956-A70F-AD7E4DCCB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41415">
            <a:off x="4284663" y="620713"/>
            <a:ext cx="4608512" cy="3051175"/>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180px-Talmud_set">
            <a:extLst>
              <a:ext uri="{FF2B5EF4-FFF2-40B4-BE49-F238E27FC236}">
                <a16:creationId xmlns:a16="http://schemas.microsoft.com/office/drawing/2014/main" id="{2E88C4C3-D84A-4DEE-8BA3-77587358E8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005263"/>
            <a:ext cx="367347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6" name="Rectangle 8">
            <a:extLst>
              <a:ext uri="{FF2B5EF4-FFF2-40B4-BE49-F238E27FC236}">
                <a16:creationId xmlns:a16="http://schemas.microsoft.com/office/drawing/2014/main" id="{BADF5BB0-6E22-4C4F-85C6-3E0674EBB11B}"/>
              </a:ext>
            </a:extLst>
          </p:cNvPr>
          <p:cNvSpPr>
            <a:spLocks noGrp="1" noChangeArrowheads="1"/>
          </p:cNvSpPr>
          <p:nvPr>
            <p:ph type="ctrTitle"/>
          </p:nvPr>
        </p:nvSpPr>
        <p:spPr/>
        <p:txBody>
          <a:bodyPr/>
          <a:lstStyle/>
          <a:p>
            <a:r>
              <a:rPr lang="sl-SI" altLang="sl-SI" sz="4800"/>
              <a:t>Kolikor globlje koplješ v toro, toliko več zakladov odkriješ.</a:t>
            </a:r>
          </a:p>
        </p:txBody>
      </p:sp>
      <p:sp>
        <p:nvSpPr>
          <p:cNvPr id="99337" name="Rectangle 9">
            <a:extLst>
              <a:ext uri="{FF2B5EF4-FFF2-40B4-BE49-F238E27FC236}">
                <a16:creationId xmlns:a16="http://schemas.microsoft.com/office/drawing/2014/main" id="{E6D92844-2D08-4BFD-BBE5-B83EFBAF1C70}"/>
              </a:ext>
            </a:extLst>
          </p:cNvPr>
          <p:cNvSpPr>
            <a:spLocks noGrp="1" noChangeArrowheads="1"/>
          </p:cNvSpPr>
          <p:nvPr>
            <p:ph type="subTitle" idx="1"/>
          </p:nvPr>
        </p:nvSpPr>
        <p:spPr/>
        <p:txBody>
          <a:bodyPr/>
          <a:lstStyle/>
          <a:p>
            <a:pPr algn="r"/>
            <a:r>
              <a:rPr lang="sl-SI" altLang="sl-SI"/>
              <a:t>Isaac Beshevis Singer</a:t>
            </a:r>
          </a:p>
        </p:txBody>
      </p:sp>
    </p:spTree>
  </p:cSld>
  <p:clrMapOvr>
    <a:masterClrMapping/>
  </p:clrMapOvr>
</p:sld>
</file>

<file path=ppt/theme/theme1.xml><?xml version="1.0" encoding="utf-8"?>
<a:theme xmlns:a="http://schemas.openxmlformats.org/drawingml/2006/main" name="Reža">
  <a:themeElements>
    <a:clrScheme name="Rež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Rež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ež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Rež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Rež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Rež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Rež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Rež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Rež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Rež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Rež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0</TotalTime>
  <Words>512</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Baskerville Old Face</vt:lpstr>
      <vt:lpstr>Tahoma</vt:lpstr>
      <vt:lpstr>Wingdings</vt:lpstr>
      <vt:lpstr>Reža</vt:lpstr>
      <vt:lpstr>Tora in Talmud</vt:lpstr>
      <vt:lpstr>Tora</vt:lpstr>
      <vt:lpstr>PowerPoint Presentation</vt:lpstr>
      <vt:lpstr>5 Mojzesovih knjig</vt:lpstr>
      <vt:lpstr>Tora in plašč</vt:lpstr>
      <vt:lpstr>Zanimivosti</vt:lpstr>
      <vt:lpstr>Talmud</vt:lpstr>
      <vt:lpstr>PowerPoint Presentation</vt:lpstr>
      <vt:lpstr>Kolikor globlje koplješ v toro, toliko več zakladov odkriješ.</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2019-06-03T09:09:17Z</dcterms:created>
  <dcterms:modified xsi:type="dcterms:W3CDTF">2019-06-03T09:09:17Z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