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9327-08BB-4064-9120-EC717699B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540F3-C437-476F-977E-DB725827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101F3-56C7-4F8F-A307-E336BDBD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BF0EF-10BA-43CD-B178-88532C5D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2542-6050-4EE4-A577-89E30FF8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8B380-E9D9-471B-96B3-E66078679C3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8954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1A0D-85D6-4496-AA75-6D5F7B7F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307C9-11B9-4A21-81DF-722F3772C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A02D-47F7-4FF9-84F7-0564D826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3294-C9F2-4DEE-96B7-A0AC48A4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CA110-7EF3-4133-97E5-E740ABF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E9A1A-B1D0-4593-A5BA-5724B1CFFD2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7830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77C78-08E0-4B71-8E33-422D529DB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726C3-A767-4E12-9961-C2783328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0A06-749F-4704-877C-F7E3E611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B271-158C-493F-BD9D-6A40AB1E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6B44-DC49-4C6C-9E04-F6CDA9BD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9A4F9-C949-47F4-99E7-719E968D34A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0344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8D18-76C2-4712-B556-07AE8402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5F46-983E-473A-AFBC-1D16326C4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0680-B83E-4216-AAA4-DC5F9846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44022-46C3-4B58-9D62-3917013C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0DA11-9947-401C-A2DB-4647DB00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FD2BF-F6AF-4B31-906D-35C04590FB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1230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A727-63C2-4558-B874-5B5D815D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F2311-E3C3-47D4-8877-C84849295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53E3C-71AB-4F9B-8C1A-26C83A61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B79E-9F89-45E1-9DD5-11C61B56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1265-99F4-4E2E-A627-D084D027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505F-13B5-4372-A48B-A6198372DEF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2002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3C71-B245-4C12-843D-A6DA76D60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2FDC7-12E1-412E-991D-950ECBF37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7E0B1-4DD9-42E0-B36E-4DA90D4E7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DA5EC-C8C6-4AEC-8402-23C864AE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F75D7-8428-4815-A298-B5D0D819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3CFD1-A27D-4382-B899-EA1ADD48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E8219-F32B-4D0E-B58F-B4A7BA14F39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040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1700-97C4-4F90-83B3-83E2EF6D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4F979-B7DC-41F6-953F-AFA8C5511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2C32B-EFE3-42F0-9550-1A6089B22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1C77D-0340-46B9-BD02-334F97C0E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88679-BF2F-4FEF-8E0A-2C8ACFE77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A34EB-8035-41BB-801C-4ECC87B5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8AB0C-084F-4A28-939F-EE95810D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DBE2F-605B-48FB-9ED1-5101BA44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A8F63-58AF-4BFA-90BD-62FCC2C4EC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538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307B-8350-44C6-935D-DD8615E7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B839A-985C-4CB6-B0F7-CCBD8EAF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F589B-7A6A-4C7E-8B30-7A4BA9D6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525B8-52A1-4848-8CD0-432C337F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4086-6446-416B-8005-FB8E19CF104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3134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17AB4-4FE8-43A6-8D55-EA3D90D8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9BE20-C349-4044-80A3-1EAA54BF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41564-B2BC-4983-8553-054D9D55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3056-8BBE-412C-A497-9D79D426279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635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10B4-9982-45CF-A5E7-0BCAD2D9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B6CEA-2032-48F2-AD7A-D989AA9EE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8CB84-3808-4AB6-954D-EE0AC71D2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B574F-9735-4CCC-B74A-FF80CBF7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FD468-B05E-4363-8DAF-C12F9E13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FBC82-040E-4879-AB05-681D6FAA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EEE2C-1AF2-48DC-BA96-3ECB830021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2997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88D8-9258-4E27-BB2A-927B44C2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0D78F-CD94-4D70-84F5-934D9A9FA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24AD-A09F-4CBD-893C-F9A515DCF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F369E-4ADD-4AD2-A6D0-01165B72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58CBF-45F7-47FF-8445-427C38FF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42713-C9F5-4B93-B499-CF867BE6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78259-ABB0-41B4-97E1-AF139DD2B1F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7449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AEE695-F87B-4D6C-B1B6-5FF00A7AF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1726D3-8EB5-4C6B-A8A1-F25E585E1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ED874EE-462F-47C0-AF6B-44D6878064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51FECA-EE28-4457-B2F6-B6930A53D1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968C73-728D-473D-915C-A2647DE452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7BB865-0DB9-4472-B76E-C7F276FC1536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a.org/~inf10708/1c/1c1KosutarAna/-prava_razlicicapdf.pdf" TargetMode="External"/><Relationship Id="rId2" Type="http://schemas.openxmlformats.org/officeDocument/2006/relationships/hyperlink" Target="http://jezuiti.rkc.si/?q=node/view/5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rdenenclosed.com/S%20of%20S%20page%202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239C6E-F1FA-42B8-AB2E-1A5E25C260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Visoka pesem</a:t>
            </a:r>
            <a:endParaRPr lang="en-US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857986-8C41-45F2-B5AC-8A0AD7AF6A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/>
              <a:t> </a:t>
            </a:r>
            <a:endParaRPr lang="en-US" altLang="sl-S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F5231FC-4B16-4954-9A7A-D0493AD84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Četrta pesem</a:t>
            </a:r>
            <a:endParaRPr lang="en-US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CD43E57-4F25-4EFE-8130-C71EB113E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Ta pesem govori o preizkušnji nevestine ljubezni.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Nevesta že spi, ko zasliši roko svojega ljubega, ki ji trka na vrata. Nevesti se ne ljubi vstati, zato si izmišlja izgovore.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Ko pa njen ljubi potisne roko skozi lino, se mu le odloči odpreti.Takrat vidi, da ji je prinesel najžlahtnejšo miro.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Toda ženin ji obrne hrbet in odide. Nevesta ga spet išče po mestu, kjer jo stražarji pretepejo.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Nastopi zbor mladenk, ki jo sprašujejo, zakaj se tako trudi najti svojega dragega. Takrat jim ga začne opisovati in ga hvaliti.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Nato ga skupaj iščejo in najdejo v vrtu, kjer trga lilije.</a:t>
            </a:r>
          </a:p>
          <a:p>
            <a:pPr>
              <a:lnSpc>
                <a:spcPct val="90000"/>
              </a:lnSpc>
            </a:pPr>
            <a:endParaRPr lang="en-US" altLang="sl-SI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4A2894B-AAF7-44FE-BC95-176EA7A68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Peta pesem</a:t>
            </a:r>
            <a:endParaRPr lang="en-US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F76A5F4-243E-4E1D-B899-4DEBDE7AC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Salomon spet hvali Sulamito in ji dvori. Iz njene pripovedi ugotovimo, da je jesen. Nevesta je opazila vozove knežjih ljudi in se prestrašila. </a:t>
            </a:r>
          </a:p>
          <a:p>
            <a:r>
              <a:rPr lang="sl-SI" altLang="sl-SI"/>
              <a:t>Ženin spet hvali nevesto- tokrat njen ples. Skupaj nato gresta v vinograde.</a:t>
            </a:r>
          </a:p>
          <a:p>
            <a:r>
              <a:rPr lang="sl-SI" altLang="sl-SI"/>
              <a:t>Nevesta primerja Salomona s svojim bratom.</a:t>
            </a:r>
            <a:endParaRPr lang="en-US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E29C5F-191D-4EC3-9B53-D8E9142AE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Šesta pesem</a:t>
            </a:r>
            <a:endParaRPr lang="en-US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0D0672-758B-4CC5-91F4-807106CC9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Zmaga in trajnost ljubezni</a:t>
            </a:r>
          </a:p>
          <a:p>
            <a:r>
              <a:rPr lang="sl-SI" altLang="sl-SI"/>
              <a:t>Zbor ljudstva opazi žensko, ki se opira na svojega ljubega</a:t>
            </a:r>
          </a:p>
          <a:p>
            <a:r>
              <a:rPr lang="sl-SI" altLang="sl-SI"/>
              <a:t>Oba sta postarana, vendar sta si še vedno vdana in zvesta.</a:t>
            </a:r>
            <a:endParaRPr lang="en-US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F01712-BF91-4060-9DCA-60778B079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Dostavki</a:t>
            </a:r>
            <a:endParaRPr lang="en-US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6875B8-97C2-4878-BD2F-A2842DD87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Bratje govorijo o svoji sestri, govorijo o tem, da ji ne bodo pustili poročiti se</a:t>
            </a:r>
          </a:p>
          <a:p>
            <a:r>
              <a:rPr lang="sl-SI" altLang="sl-SI"/>
              <a:t>Nevesta ostaja mirna, govori da je sama svoja gospodarica</a:t>
            </a:r>
          </a:p>
          <a:p>
            <a:r>
              <a:rPr lang="sl-SI" altLang="sl-SI"/>
              <a:t>Pojavi se ženin, vendar mu nevesta zakliče, naj zbeži.</a:t>
            </a:r>
            <a:endParaRPr lang="en-US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81F3C02-813C-4795-8F8E-399757A6E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5C1380-8C6E-45C3-A968-AC654CAEC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66CF499-A01B-49C9-9C3A-A4A7620D3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  <a:endParaRPr lang="en-US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A6D37C8-E8AF-41A0-917A-B77DEC154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6295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1995. Sveto pismo stare in nove zaveze – ekumenska izdaja z novim prevodom Nove zaveze. Ljubljana:Svetopisemska družba Slovenije.</a:t>
            </a:r>
            <a:endParaRPr lang="en-US" altLang="sl-SI" sz="2800"/>
          </a:p>
          <a:p>
            <a:pPr>
              <a:lnSpc>
                <a:spcPct val="90000"/>
              </a:lnSpc>
            </a:pPr>
            <a:r>
              <a:rPr lang="en-US" altLang="sl-SI" sz="2800"/>
              <a:t>K</a:t>
            </a:r>
            <a:r>
              <a:rPr lang="sl-SI" altLang="sl-SI" sz="2800"/>
              <a:t>OS</a:t>
            </a:r>
            <a:r>
              <a:rPr lang="en-US" altLang="sl-SI" sz="2800"/>
              <a:t>, J</a:t>
            </a:r>
            <a:r>
              <a:rPr lang="sl-SI" altLang="sl-SI" sz="2800"/>
              <a:t>. 1998.</a:t>
            </a:r>
            <a:r>
              <a:rPr lang="en-US" altLang="sl-SI" sz="2800"/>
              <a:t> Pregled svetovne knji</a:t>
            </a:r>
            <a:r>
              <a:rPr lang="sl-SI" altLang="sl-SI" sz="2800"/>
              <a:t>ž</a:t>
            </a:r>
            <a:r>
              <a:rPr lang="en-US" altLang="sl-SI" sz="2800"/>
              <a:t>evnosti. Ljubljana</a:t>
            </a:r>
            <a:r>
              <a:rPr lang="sl-SI" altLang="sl-SI" sz="2800"/>
              <a:t>: DZS</a:t>
            </a:r>
            <a:r>
              <a:rPr lang="en-US" altLang="sl-SI" sz="2800"/>
              <a:t>. 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en-US" altLang="sl-SI" sz="2800">
                <a:hlinkClick r:id="rId2"/>
              </a:rPr>
              <a:t>http://jezuiti.rkc.si/?q=node/view/561</a:t>
            </a:r>
            <a:r>
              <a:rPr lang="en-US" altLang="sl-SI" sz="2800"/>
              <a:t> 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en-US" altLang="sl-SI" sz="2800">
                <a:hlinkClick r:id="rId3"/>
              </a:rPr>
              <a:t>http://www.druga.org/~inf10708/1c/1c1KosutarAna/-prava_razlicicapdf.pdf</a:t>
            </a:r>
            <a:r>
              <a:rPr lang="en-US" altLang="sl-SI" sz="2800"/>
              <a:t> 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en-US" altLang="sl-SI" sz="2800">
                <a:hlinkClick r:id="rId4"/>
              </a:rPr>
              <a:t>http://www.gardenenclosed.com/S%20of%20S%20page%202.htm</a:t>
            </a:r>
            <a:r>
              <a:rPr lang="en-US" altLang="sl-SI" sz="2800"/>
              <a:t> </a:t>
            </a:r>
          </a:p>
          <a:p>
            <a:pPr>
              <a:lnSpc>
                <a:spcPct val="90000"/>
              </a:lnSpc>
            </a:pPr>
            <a:endParaRPr lang="en-US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D7EB0B0-4B5D-41D5-9A18-F3C5A2BD9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  <a:endParaRPr lang="en-US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874BC60-594C-4C7A-8247-234E5120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Ime Visoka pesem izhaja iz hebrejskega Šir haširim, kar pomeni pesem nad pesmimi</a:t>
            </a:r>
          </a:p>
          <a:p>
            <a:pPr>
              <a:lnSpc>
                <a:spcPct val="90000"/>
              </a:lnSpc>
            </a:pPr>
            <a:r>
              <a:rPr lang="sl-SI" altLang="sl-SI"/>
              <a:t>Salomova pesem pesmi</a:t>
            </a:r>
          </a:p>
          <a:p>
            <a:pPr>
              <a:lnSpc>
                <a:spcPct val="90000"/>
              </a:lnSpc>
            </a:pPr>
            <a:r>
              <a:rPr lang="sl-SI" altLang="sl-SI"/>
              <a:t>Gre za ljubezensko lirsko pesnitev</a:t>
            </a:r>
          </a:p>
          <a:p>
            <a:pPr>
              <a:lnSpc>
                <a:spcPct val="90000"/>
              </a:lnSpc>
            </a:pPr>
            <a:r>
              <a:rPr lang="sl-SI" altLang="sl-SI"/>
              <a:t>Sodi v staro zavezo, natančneje med knjige Spisov</a:t>
            </a:r>
          </a:p>
          <a:p>
            <a:pPr>
              <a:lnSpc>
                <a:spcPct val="90000"/>
              </a:lnSpc>
            </a:pPr>
            <a:r>
              <a:rPr lang="en-US" altLang="sl-SI"/>
              <a:t>Ima 8 poglavij. Sestavljena je iz šestih </a:t>
            </a:r>
            <a:r>
              <a:rPr lang="sl-SI" altLang="sl-SI"/>
              <a:t>pesmi</a:t>
            </a:r>
            <a:r>
              <a:rPr lang="en-US" altLang="sl-SI"/>
              <a:t>, ki imajo 200 vrstic.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6FD4464-BC22-4175-984F-123414DD6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64BD72-BA4A-4B82-A2FF-DE90AD7B7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Pesem naj bi nastala v Obdobju Salomona, modrega kralja(okoli leta 960 pr.n.št.)</a:t>
            </a:r>
          </a:p>
          <a:p>
            <a:r>
              <a:rPr lang="sl-SI" altLang="sl-SI"/>
              <a:t>Avtor ni popolnoma nesporen, saj si lahko prvi del naslova  razlagamo na dva načina</a:t>
            </a:r>
          </a:p>
          <a:p>
            <a:r>
              <a:rPr lang="sl-SI" altLang="sl-SI"/>
              <a:t>Judje in kristjani imajo Visloko pesem za kanonično svetopismsko knjigo</a:t>
            </a:r>
            <a:endParaRPr lang="en-US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B78EF34-F1E2-4435-AFE9-5C95E5FC9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Razlaga</a:t>
            </a:r>
            <a:endParaRPr lang="en-US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C24D233-2C5B-47BD-BF42-6481320A5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 sz="2800"/>
              <a:t>Visoka pesem govori o </a:t>
            </a:r>
            <a:r>
              <a:rPr lang="sl-SI" altLang="sl-SI" sz="2800"/>
              <a:t>ž</a:t>
            </a:r>
            <a:r>
              <a:rPr lang="en-US" altLang="sl-SI" sz="2800"/>
              <a:t>eninu in nevesti in o njuni ljubezni. </a:t>
            </a:r>
            <a:endParaRPr lang="sl-SI" altLang="sl-SI" sz="2800"/>
          </a:p>
          <a:p>
            <a:r>
              <a:rPr lang="en-US" altLang="sl-SI" sz="2800"/>
              <a:t>Izraelci </a:t>
            </a:r>
            <a:r>
              <a:rPr lang="sl-SI" altLang="sl-SI" sz="2800"/>
              <a:t>so </a:t>
            </a:r>
            <a:r>
              <a:rPr lang="en-US" altLang="sl-SI" sz="2800"/>
              <a:t>Visoko pesem razumeli kot pesnitev o nadnaravni ljubezni med Bogom in izraelskim ljudstvom. </a:t>
            </a:r>
            <a:endParaRPr lang="sl-SI" altLang="sl-SI" sz="2800"/>
          </a:p>
          <a:p>
            <a:r>
              <a:rPr lang="en-US" altLang="sl-SI" sz="2800"/>
              <a:t>Enako so kristjani v smislu novozaveznega govorjenja videli v Visoki pesmi duhovno zaročno ali zakonsko ljubezen med Kristusom in Cerkvijo</a:t>
            </a:r>
            <a:r>
              <a:rPr lang="sl-SI" altLang="sl-SI" sz="2800"/>
              <a:t> ali človeško dušo in Kristusom.</a:t>
            </a:r>
          </a:p>
          <a:p>
            <a:pPr>
              <a:buFontTx/>
              <a:buNone/>
            </a:pPr>
            <a:endParaRPr lang="en-US" altLang="sl-SI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473FE09-C5BA-4776-8D88-3C20235AB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BE3628-E859-4B21-AEE6-059C861D1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Osebe: -nevesta(Sulamit)</a:t>
            </a:r>
          </a:p>
          <a:p>
            <a:pPr>
              <a:buFontTx/>
              <a:buNone/>
            </a:pPr>
            <a:r>
              <a:rPr lang="sl-SI" altLang="sl-SI"/>
              <a:t>             -ženin(Salomon)</a:t>
            </a:r>
          </a:p>
          <a:p>
            <a:pPr>
              <a:buFontTx/>
              <a:buNone/>
            </a:pPr>
            <a:r>
              <a:rPr lang="sl-SI" altLang="sl-SI"/>
              <a:t>             - zbor mladenk</a:t>
            </a:r>
          </a:p>
          <a:p>
            <a:pPr>
              <a:buFontTx/>
              <a:buNone/>
            </a:pPr>
            <a:r>
              <a:rPr lang="sl-SI" altLang="sl-SI"/>
              <a:t>             - zbor ljudstva</a:t>
            </a:r>
          </a:p>
          <a:p>
            <a:pPr>
              <a:buFontTx/>
              <a:buNone/>
            </a:pPr>
            <a:r>
              <a:rPr lang="sl-SI" altLang="sl-SI"/>
              <a:t>             - nevestini bratje</a:t>
            </a:r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B023633-DFDA-4ABB-842B-EA1DDCF88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2463" y="-171450"/>
            <a:ext cx="7221537" cy="72723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HREPENENJE PO LJUBEZNI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Napis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 i="1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Salomonova visoka pesem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i="1"/>
              <a:t>Nevesta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O da bi mi dal poljub svojih ust!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Zakaj tvoja ljubezen je slajša 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vina,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vonj tvojih mazil je prijeten,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zato te ljubijo mladenke.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Pelji me, o kralj, v svojo izbo,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radovati se hočemo in veseliti 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tebi,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slaviti tvojo ljubezen bolj kot vino;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po pravici te ljubijo!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sl-SI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F3E9F7-19CB-4812-B6F8-77F44C88B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Prva pesem</a:t>
            </a:r>
            <a:endParaRPr lang="en-US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59A37AE-CCD8-4120-9DEA-D3F2DB50F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Na začetku je omenjena pastirica, s katero bratje slabo ravnajo. Hrepeni po svojem ljubem in se sprašuje kje je ta. </a:t>
            </a:r>
          </a:p>
          <a:p>
            <a:r>
              <a:rPr lang="sl-SI" altLang="sl-SI"/>
              <a:t>Tu nastopi zbor mladenk, ki nevesti svetujejo, naj ga išče, dokler ga ne najde. </a:t>
            </a:r>
          </a:p>
          <a:p>
            <a:r>
              <a:rPr lang="sl-SI" altLang="sl-SI"/>
              <a:t>V istem trenutku tudi njen ljubi hrepeni po njej.</a:t>
            </a:r>
          </a:p>
          <a:p>
            <a:r>
              <a:rPr lang="sl-SI" altLang="sl-SI"/>
              <a:t> Prikazano je njuno srečanje in pogovor.</a:t>
            </a:r>
          </a:p>
          <a:p>
            <a:endParaRPr lang="sl-SI" altLang="sl-SI"/>
          </a:p>
          <a:p>
            <a:endParaRPr lang="sl-SI" altLang="sl-SI"/>
          </a:p>
          <a:p>
            <a:endParaRPr lang="en-US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F17A31-FD82-4DFC-8F8E-AB68D0E92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Druga pesem</a:t>
            </a:r>
            <a:endParaRPr lang="en-US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8F01751-DECD-427F-B8F6-DB986BBBE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Dogaja se na deželi.</a:t>
            </a:r>
          </a:p>
          <a:p>
            <a:r>
              <a:rPr lang="sl-SI" altLang="sl-SI"/>
              <a:t>Nevesta opazi, da se njen ljubi približuje.</a:t>
            </a:r>
          </a:p>
          <a:p>
            <a:r>
              <a:rPr lang="sl-SI" altLang="sl-SI"/>
              <a:t>Ženin ogovarja nevesto, jo vabi na prosto.</a:t>
            </a:r>
          </a:p>
          <a:p>
            <a:r>
              <a:rPr lang="sl-SI" altLang="sl-SI"/>
              <a:t>Ženin nato izgine, nevesta moli, da bi se hitro vrnil, vendar se to ne zgodi.</a:t>
            </a:r>
          </a:p>
          <a:p>
            <a:r>
              <a:rPr lang="sl-SI" altLang="sl-SI"/>
              <a:t>Začne ga iskati, po njem sprašuje stražarje, ga naposled le najde in odpelje v hišo svoje matere.</a:t>
            </a:r>
          </a:p>
          <a:p>
            <a:endParaRPr lang="sl-SI" altLang="sl-SI"/>
          </a:p>
          <a:p>
            <a:endParaRPr lang="en-US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AB3304E-D7CA-42D0-AF7F-C28BB850A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Tretja pesem</a:t>
            </a:r>
            <a:endParaRPr lang="en-US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E95B955-18C5-45FD-8854-40330910D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Ženin postane Salomon, kralj. Zbor mladenk opisuje njegov prihod.</a:t>
            </a:r>
          </a:p>
          <a:p>
            <a:pPr>
              <a:lnSpc>
                <a:spcPct val="90000"/>
              </a:lnSpc>
            </a:pPr>
            <a:r>
              <a:rPr lang="sl-SI" altLang="sl-SI"/>
              <a:t>Salomon nato opisuje in hvali nevesto.</a:t>
            </a:r>
          </a:p>
          <a:p>
            <a:pPr>
              <a:lnSpc>
                <a:spcPct val="90000"/>
              </a:lnSpc>
            </a:pPr>
            <a:r>
              <a:rPr lang="sl-SI" altLang="sl-SI"/>
              <a:t>Ženin poskuša prepričati nevesto, naj pride z Libanona.</a:t>
            </a:r>
          </a:p>
          <a:p>
            <a:pPr>
              <a:lnSpc>
                <a:spcPct val="90000"/>
              </a:lnSpc>
            </a:pPr>
            <a:r>
              <a:rPr lang="sl-SI" altLang="sl-SI"/>
              <a:t>Nevesta kliče vetrove, da bi prepihali njun skupni vrt in raznosili dišave na vse strani.</a:t>
            </a:r>
          </a:p>
          <a:p>
            <a:pPr>
              <a:lnSpc>
                <a:spcPct val="90000"/>
              </a:lnSpc>
            </a:pPr>
            <a:r>
              <a:rPr lang="sl-SI" altLang="sl-SI"/>
              <a:t>Ženin pride v vrt, kjer je in pije s svojimi prijatelji.</a:t>
            </a:r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Visoka pesem</vt:lpstr>
      <vt:lpstr>Uvod</vt:lpstr>
      <vt:lpstr>Uvod</vt:lpstr>
      <vt:lpstr>Razlaga</vt:lpstr>
      <vt:lpstr>Vsebina</vt:lpstr>
      <vt:lpstr>PowerPoint Presentation</vt:lpstr>
      <vt:lpstr>Prva pesem</vt:lpstr>
      <vt:lpstr>Druga pesem</vt:lpstr>
      <vt:lpstr>Tretja pesem</vt:lpstr>
      <vt:lpstr>Četrta pesem</vt:lpstr>
      <vt:lpstr>Peta pesem</vt:lpstr>
      <vt:lpstr>Šesta pesem</vt:lpstr>
      <vt:lpstr>Dostavki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2019-06-03T09:09:22Z</dcterms:created>
  <dcterms:modified xsi:type="dcterms:W3CDTF">2019-06-03T09:09:22Z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