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1" r:id="rId6"/>
    <p:sldId id="262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4EC103-7CAE-4FB3-8584-5DAFED423E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FB73A5-B2A8-44AF-ACB1-86059EE8F7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7841073-ADE4-4D2D-BCA8-835F4CA116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3ADFB38-EA1D-4E49-B17D-5DB44E58CD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8D22BFD-322B-47B9-B410-5E96DCCD00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49BF390-CDC6-4E08-8631-A5E2F160F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6476D-0B7A-4091-B7EC-5D26256E4C1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03271-A9E2-49E7-AECC-51526C07B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9E3A1-BECB-492A-B5BF-A053DAADB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D4694-7C2E-4FD3-BD2D-4F2B72930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52FA-A83D-4F11-B2A8-AB5C9930FA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889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0D975-96C3-4D21-B656-3BAC37D42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D77ADF-42E7-4741-A402-794ED3B6A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4440BE-9779-42DE-876E-FE38AD1AF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9AC9F-CCB9-46D6-A47A-E574BDBFB3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531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DAC64-7D7C-4426-8F19-6026CE67F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0D9DA3-3B7F-4385-9AC8-B9CB46A18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7BE9CC-AC84-4711-9856-5815C346E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07820-22A2-4D45-81E6-A1F7792DC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04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DE142-333A-48A3-9159-24283E4A5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E93A50-A978-4FB8-AF8A-ECF39FBF5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33EF51-F58A-4086-B76A-D2D237A3E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66AF3-A4E8-44A1-9E58-5A6DF217E1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2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BE8FE-8949-4C2F-8969-36E1E9A42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91F0B7-40F8-444E-A225-DCE2E3A17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857F2A-9115-404B-BCC2-ADA40C02F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29816-109B-4C79-92DD-7678600EA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6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01E72-A533-4565-A43F-A42175C64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489E0-D6C9-4D3C-933C-D070254D5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042F2-CAA3-4DA9-BC8D-9FD7F3AEC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4BCE5-E227-401F-ABA7-458A1067AB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766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66FAED-CC45-4768-8119-A49DF6AA1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6475C5-C93D-4CFD-8A92-1DBE398E0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2522B-5574-49D2-9724-28F511403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80C58-7298-468B-B585-831816CCE5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10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6FBF41-71E4-4857-9C30-102456FFD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5F5320-4CED-482A-81E6-762180971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CDE42A-D8A5-4C71-8EFA-03C7F0F60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18825-F859-48B9-8E70-16F471E848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51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4437A5-F4A8-4706-AB7D-0779DC45E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DCBE40-F90F-4AAE-9D34-1B65CD36C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01C5B4-E32E-4657-86C5-B4722B4D6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01EAF-B7F7-4854-8DDA-338E26D737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3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CC1F8-9CD9-4ECC-A57F-DB0ED7162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46ED7-DD80-4F2A-9791-552FE2976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00EAA-CDB0-4282-B9F4-B3343C9B4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8E7E0-35DD-4019-9DB2-D9A91F4162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813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B53C5-124D-4C12-B4DF-A83489F92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0176E-53A3-4DB2-B7C0-DD7CAF31A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A9B41-1A51-47B4-A2ED-84D505F69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E8D2-FD01-42B0-9589-DFFB723ADE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167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BFBA6-B93C-453D-A411-C88DC1B3B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29B430-71DA-4839-9515-CC37B11C0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8A9269-3134-46E6-B76A-D686B41276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A80963-BB6E-4059-9D10-2EEE1F246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F375F3-7B8A-4369-83DA-F64D14867F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66AB1C-9EE7-42D0-A0CB-F7EAD609F46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94BCAB-BD0D-4661-B2F7-E6CFBC33DC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VALENTIN VODNIK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8DB522C-4328-49C2-96F3-556FBCAC58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4221163"/>
            <a:ext cx="2695575" cy="1849437"/>
          </a:xfrm>
        </p:spPr>
        <p:txBody>
          <a:bodyPr/>
          <a:lstStyle/>
          <a:p>
            <a:pPr algn="l" eaLnBrk="1" hangingPunct="1"/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C3D2BD5C-2BD5-4EBE-A4D2-3AC5C1A4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21163"/>
            <a:ext cx="26955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sl-SI" altLang="sl-SI" sz="3200">
              <a:solidFill>
                <a:schemeClr val="bg1"/>
              </a:solidFill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72FC2CCE-F2D2-4019-9BB6-D2EAC056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31130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8A5DAEA-C25C-4EF8-BF84-4EA855674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VALENTIN VODNIK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6CD96A4-1E37-4DED-B7E6-48F1A10E6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Slovenski pesnik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Narodni preroditelj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Učitelj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Prevajalec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Slovničar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Urednik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702B241-20AE-493D-BD58-CF4D9D5C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2400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82590CE-DED3-450C-9AA1-A5D9A5A3B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CA6038-E5A3-4577-AB1D-3E7D47663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Rodil se je 3. februarja 1758 v Zgornji Šiški</a:t>
            </a:r>
          </a:p>
          <a:p>
            <a:pPr eaLnBrk="1" hangingPunct="1"/>
            <a:r>
              <a:rPr lang="sl-SI" altLang="sl-SI"/>
              <a:t>Kmečko-obrtniška družina</a:t>
            </a:r>
          </a:p>
          <a:p>
            <a:pPr eaLnBrk="1" hangingPunct="1"/>
            <a:r>
              <a:rPr lang="sl-SI" altLang="sl-SI"/>
              <a:t>Osnovno šolo je opravljal v Ljubljani</a:t>
            </a:r>
          </a:p>
          <a:p>
            <a:pPr eaLnBrk="1" hangingPunct="1"/>
            <a:r>
              <a:rPr lang="sl-SI" altLang="sl-SI"/>
              <a:t>Po gimnaziji se je v frančiškanskih samostanih pripravljal za duhovniški poklic</a:t>
            </a:r>
          </a:p>
          <a:p>
            <a:pPr eaLnBrk="1" hangingPunct="1"/>
            <a:r>
              <a:rPr lang="sl-SI" altLang="sl-SI"/>
              <a:t>Deloval je v Ljubljani,na Bledu, v Sori, Ribnici</a:t>
            </a:r>
          </a:p>
          <a:p>
            <a:pPr eaLnBrk="1" hangingPunct="1"/>
            <a:endParaRPr lang="sl-SI" altLang="sl-SI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316D525-1F7E-4E6E-B92C-D706E9C3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6250"/>
            <a:ext cx="44926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B26E2F2-4C90-45F2-B71B-A75776F3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CA9BA7A-41B4-4BF8-BFD0-C19BCC478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L. 1793 spozna barona Žiga Zoisa</a:t>
            </a:r>
          </a:p>
          <a:p>
            <a:pPr eaLnBrk="1" hangingPunct="1"/>
            <a:r>
              <a:rPr lang="sl-SI" altLang="sl-SI"/>
              <a:t>L. 1796 je Vodnik premeščen v Ljubljano, postane kaplan</a:t>
            </a:r>
          </a:p>
          <a:p>
            <a:pPr eaLnBrk="1" hangingPunct="1"/>
            <a:r>
              <a:rPr lang="sl-SI" altLang="sl-SI"/>
              <a:t>L. 1804 dobi iz Rima dovoljenje</a:t>
            </a:r>
          </a:p>
          <a:p>
            <a:pPr eaLnBrk="1" hangingPunct="1"/>
            <a:r>
              <a:rPr lang="sl-SI" altLang="sl-SI"/>
              <a:t>Umre 8. januarja 1819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79E4848-282A-48FB-AF69-B6DDA3A4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23288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4BE1A1-DCE3-42AA-8424-8D7A055DD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DELA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166F8CF-C138-49D2-8144-587C9794B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/>
              <a:t>Vodnikovo delo je bilo raznovrstno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Najbolj znana pesem Dramilo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Po vzponu na Triglav napiše pesem Vršac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Izdajal je prvi slovenski časopis Lublanske novice, dvakrat tedensko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Velika pratika l. 1795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Veliko Pratiko zamenja Mala Pratika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( 1798-1806)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AC5879F-E479-4E05-8340-104DACDA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7200"/>
            <a:ext cx="2190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2B7897-8DFC-40F9-BFB5-058E0CF97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7D1FF8A-3F48-43FE-89D1-0878F044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l-SI" altLang="sl-SI" sz="2800"/>
              <a:t>Pesnikovanja:</a:t>
            </a:r>
          </a:p>
          <a:p>
            <a:pPr algn="ctr" eaLnBrk="1" hangingPunct="1">
              <a:buFontTx/>
              <a:buChar char="-"/>
            </a:pPr>
            <a:r>
              <a:rPr lang="sl-SI" altLang="sl-SI" sz="2800"/>
              <a:t>Zbirka Pesmi za pokušino</a:t>
            </a:r>
          </a:p>
          <a:p>
            <a:pPr algn="ctr" eaLnBrk="1" hangingPunct="1">
              <a:buFontTx/>
              <a:buNone/>
            </a:pPr>
            <a:r>
              <a:rPr lang="sl-SI" altLang="sl-SI" sz="2800"/>
              <a:t>Časnikarstvo:</a:t>
            </a:r>
          </a:p>
          <a:p>
            <a:pPr algn="ctr" eaLnBrk="1" hangingPunct="1">
              <a:buFontTx/>
              <a:buChar char="-"/>
            </a:pPr>
            <a:r>
              <a:rPr lang="sl-SI" altLang="sl-SI" sz="2800"/>
              <a:t>Urejal in izdajal časopis Lublanski zvon/novice</a:t>
            </a:r>
          </a:p>
          <a:p>
            <a:pPr algn="ctr" eaLnBrk="1" hangingPunct="1">
              <a:buFontTx/>
              <a:buNone/>
            </a:pPr>
            <a:r>
              <a:rPr lang="sl-SI" altLang="sl-SI" sz="2800"/>
              <a:t>Poučne knjige:</a:t>
            </a:r>
          </a:p>
          <a:p>
            <a:pPr algn="ctr" eaLnBrk="1" hangingPunct="1">
              <a:buFontTx/>
              <a:buChar char="-"/>
            </a:pPr>
            <a:r>
              <a:rPr lang="sl-SI" altLang="sl-SI" sz="2800"/>
              <a:t>Kuharske bukve</a:t>
            </a:r>
          </a:p>
          <a:p>
            <a:pPr algn="ctr" eaLnBrk="1" hangingPunct="1">
              <a:buFontTx/>
              <a:buNone/>
            </a:pPr>
            <a:r>
              <a:rPr lang="sl-SI" altLang="sl-SI" sz="2800"/>
              <a:t>Šolske knjige:</a:t>
            </a:r>
          </a:p>
          <a:p>
            <a:pPr algn="ctr" eaLnBrk="1" hangingPunct="1">
              <a:buFontTx/>
              <a:buNone/>
            </a:pPr>
            <a:r>
              <a:rPr lang="sl-SI" altLang="sl-SI" sz="2800"/>
              <a:t>-Pismenost ali gramatika za prve šole (slovnica)</a:t>
            </a:r>
          </a:p>
          <a:p>
            <a:pPr algn="ctr" eaLnBrk="1" hangingPunct="1"/>
            <a:endParaRPr lang="sl-SI" altLang="sl-SI" sz="28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DD1C24A6-2CF9-46CF-8CC8-BCA8073D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65175"/>
            <a:ext cx="3078162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E50ABB-167C-4186-8507-F6817DD2E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PESMA NA MOJE ROJAKE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D1E3581-3BD2-4A39-8F34-5E323476E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1. Kitica : opeva Kranjsko deželo</a:t>
            </a:r>
          </a:p>
          <a:p>
            <a:pPr eaLnBrk="1" hangingPunct="1"/>
            <a:r>
              <a:rPr lang="sl-SI" altLang="sl-SI"/>
              <a:t>2. Kitica: opeva Kranjskega človeka</a:t>
            </a:r>
          </a:p>
          <a:p>
            <a:pPr eaLnBrk="1" hangingPunct="1"/>
            <a:r>
              <a:rPr lang="sl-SI" altLang="sl-SI"/>
              <a:t>3. Kitica : razsvetlejnske ideje – kakšen naj bo človek</a:t>
            </a:r>
          </a:p>
          <a:p>
            <a:pPr eaLnBrk="1" hangingPunct="1"/>
            <a:r>
              <a:rPr lang="sl-SI" altLang="sl-SI"/>
              <a:t>A) Ritem pesmi</a:t>
            </a:r>
          </a:p>
          <a:p>
            <a:pPr eaLnBrk="1" hangingPunct="1"/>
            <a:r>
              <a:rPr lang="sl-SI" altLang="sl-SI"/>
              <a:t>Imenujemo alpska poskočnica pisana za preproste ljudi</a:t>
            </a:r>
          </a:p>
          <a:p>
            <a:pPr eaLnBrk="1" hangingPunct="1"/>
            <a:r>
              <a:rPr lang="sl-SI" altLang="sl-SI"/>
              <a:t>(Amfibrah)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48E9E4F-28FB-4744-A278-D619CC322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330BCDE-1FDC-446C-98F9-2CD60703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B) TEMATIKA PESMI</a:t>
            </a:r>
          </a:p>
          <a:p>
            <a:pPr eaLnBrk="1" hangingPunct="1"/>
            <a:r>
              <a:rPr lang="sl-SI" altLang="sl-SI"/>
              <a:t>- poučna</a:t>
            </a:r>
          </a:p>
          <a:p>
            <a:pPr eaLnBrk="1" hangingPunct="1"/>
            <a:r>
              <a:rPr lang="sl-SI" altLang="sl-SI"/>
              <a:t>- razumska</a:t>
            </a:r>
          </a:p>
          <a:p>
            <a:pPr eaLnBrk="1" hangingPunct="1"/>
            <a:r>
              <a:rPr lang="sl-SI" altLang="sl-SI"/>
              <a:t>- pesnik se navdušuje nad kranjsko deželo in ljudmi</a:t>
            </a:r>
          </a:p>
          <a:p>
            <a:pPr eaLnBrk="1" hangingPunct="1"/>
            <a:r>
              <a:rPr lang="sl-SI" altLang="sl-SI"/>
              <a:t>- optimistični odnos do življenja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843ADB-2A27-44B4-98D9-52C284C8D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95161B2-04C8-4A02-B5E8-5F935F2A5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l-SI" altLang="sl-SI" sz="6000"/>
              <a:t>HVALA ZA POZORNOST!!!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Privzeti načrt</vt:lpstr>
      <vt:lpstr>VALENTIN VODNIK</vt:lpstr>
      <vt:lpstr>VALENTIN VODNIK</vt:lpstr>
      <vt:lpstr>PowerPoint Presentation</vt:lpstr>
      <vt:lpstr>PowerPoint Presentation</vt:lpstr>
      <vt:lpstr>DELA</vt:lpstr>
      <vt:lpstr>PowerPoint Presentation</vt:lpstr>
      <vt:lpstr>PESMA NA MOJE ROJAKE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2019-06-03T09:09:23Z</dcterms:created>
  <dcterms:modified xsi:type="dcterms:W3CDTF">2019-06-03T09:09:23Z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