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5"/>
  </p:notesMasterIdLst>
  <p:handoutMasterIdLst>
    <p:handoutMasterId r:id="rId2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 type="screen16x9"/>
  <p:notesSz cx="7559675" cy="106918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813B9-5BF3-4EE7-9BAA-15DC289C32B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DC71F-0386-4E7A-9738-E53B1CDBAF0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DB886-7F3F-41A5-80FD-E1875E79842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663C4-050D-4024-8886-C9DFDBD5331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numCol="1" anchor="b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</a:lstStyle>
          <a:p>
            <a:fld id="{CAAA34B9-ABA4-4A13-9E17-CAA88104DA5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FC41CB8-4759-46A5-B06B-9F2D1A50C5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E34720-9888-4722-9B91-BB2CC61CE0C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sl-SI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B3C1ACB-073B-403B-8073-D1C17A33688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C1CDE-8624-4794-9F26-6ADF3DA5E65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07984-6499-429A-8960-D01B7DBDD36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DB54E-993A-4ED9-BE3A-449C682F02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defRPr>
            </a:lvl1pPr>
          </a:lstStyle>
          <a:p>
            <a:fld id="{21A91B71-B0F9-4E07-9966-1AC854424F5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sl-SI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431E4-14FE-4FF9-BAD4-1A0C409629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2186F06-6F51-4AAA-8650-C02D50E99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1148B-E558-4C45-A32D-FBB96B28DD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C8B600A5-2768-4EFF-83C7-BDC1E1D821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5DD8FF-9628-41CB-A5CC-0A097EC88A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032D1EA-88FB-4D4F-929E-81929A036C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DFB57-ABB7-4363-81DE-C4D60AA25C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87A5B41-EEC0-4BD8-B409-521C0D469A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41556-551A-46BA-A3AF-DF35F65669A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0C9CEF4-0676-4F16-8931-BF830A7E86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CBA87-E761-4937-ADF2-3FAD30D2E5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2BF8FB4-4CF0-4D82-90E4-6EBF160343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43575B-49FD-4E25-BB77-1F0144735B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D529B2E5-60FB-48FA-BC79-83038C1CF8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B3F31-1964-4639-B30D-D05B118B99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FFBBB95-B11F-46C6-90C1-31A9ED8DCB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4EBBDA-F2F0-47AC-BEAD-BA3B201FA6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D544CEE-8E51-4A41-B79E-E96D930B12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3B6E4-1DD8-4D9C-8BFE-4702D1E426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D0481E8-B4EC-4AFB-8AF2-1D42E4CD06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82FB1-2152-44FD-B61E-406E00E4E3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563BC1E-F7E5-4B25-AA8F-BF6C1A91A1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F9A7FE-F2D6-4777-A3D3-705F7B8D73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59DCB14-6C45-4863-8B70-6F500D427D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56727F-6714-498A-A3BB-F510284B19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DCCC852-5A07-4B26-A241-4977B714E2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56E8D-4D66-4757-A07B-D27843B07D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3E80B07-2FA9-4917-B976-B467B394E8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E3A0D-6F58-4F5A-994E-95AAF0F988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0E5789DD-193C-42F2-A6DF-080D69B5B4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86B939-097B-44EE-BEB5-C516FBAA85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C021D9A-C546-4E01-ADC5-1787864925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DA17C-4A5B-44CF-B200-2028C97A03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30F7FD33-F16A-4FD1-8686-C3D8A7A12A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F1E0D-8651-46F8-BA19-5E76DFFFBC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CE51E6D-3C6E-442A-AE91-08D3EE60B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777846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74000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4392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92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595572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365572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49366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80366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09107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234095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84167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525674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18763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908851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77259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406706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4392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92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387463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45064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054689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258239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0288155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691446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8471244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004953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80409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12317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35042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244945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4392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92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892766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447175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96072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93469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3251315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167746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48755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7272449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967547"/>
      </p:ext>
    </p:extLst>
  </p:cSld>
  <p:clrMapOvr>
    <a:masterClrMapping/>
  </p:clrMapOvr>
  <p:transition spd="slow"/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038904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050280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169063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4392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92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724758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1203035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5167329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843756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60256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64437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9789801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2112716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62627"/>
      </p:ext>
    </p:extLst>
  </p:cSld>
  <p:clrMapOvr>
    <a:masterClrMapping/>
  </p:clrMapOvr>
  <p:transition spd="slow"/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763326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64403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97695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4392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92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7085905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140308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148212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224852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490162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98958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3874446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1839418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244087"/>
      </p:ext>
    </p:extLst>
  </p:cSld>
  <p:clrMapOvr>
    <a:masterClrMapping/>
  </p:clrMapOvr>
  <p:transition spd="slow"/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538871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783682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514925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1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5545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931847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560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82168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0226BB8-F2C3-4FE3-877B-0837E1896F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1">
            <a:extLst>
              <a:ext uri="{FF2B5EF4-FFF2-40B4-BE49-F238E27FC236}">
                <a16:creationId xmlns:a16="http://schemas.microsoft.com/office/drawing/2014/main" id="{D1664AC4-DB44-431A-A4B6-B7E0B11E5904}"/>
              </a:ext>
            </a:extLst>
          </p:cNvPr>
          <p:cNvSpPr/>
          <p:nvPr/>
        </p:nvSpPr>
        <p:spPr>
          <a:xfrm>
            <a:off x="3316288" y="484188"/>
            <a:ext cx="2511425" cy="46910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6600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KANDID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2000" b="1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ALI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3600" b="1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OPTIMIZEM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1600" b="1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2800" b="1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VOLTAIR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2800" b="1">
              <a:solidFill>
                <a:srgbClr val="000000"/>
              </a:solidFill>
              <a:latin typeface="Arabic Typesetting" pitchFamily="66"/>
              <a:ea typeface="Microsoft YaHei" pitchFamily="2"/>
              <a:cs typeface="Arabic Typesetting" pitchFamily="66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2800" b="1">
              <a:solidFill>
                <a:srgbClr val="000000"/>
              </a:solidFill>
              <a:latin typeface="Arabic Typesetting" pitchFamily="66"/>
              <a:ea typeface="Microsoft YaHei" pitchFamily="2"/>
              <a:cs typeface="Arabic Typesetting" pitchFamily="66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2800" b="1">
              <a:solidFill>
                <a:srgbClr val="000000"/>
              </a:solidFill>
              <a:latin typeface="Arabic Typesetting" pitchFamily="66"/>
              <a:ea typeface="Microsoft YaHei" pitchFamily="2"/>
              <a:cs typeface="Arabic Typesetting" pitchFamily="66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2800" b="1">
              <a:solidFill>
                <a:srgbClr val="000000"/>
              </a:solidFill>
              <a:latin typeface="Arabic Typesetting" pitchFamily="66"/>
              <a:ea typeface="Microsoft YaHei" pitchFamily="2"/>
              <a:cs typeface="Arabic Typesetting" pitchFamily="66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2400" b="1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MDCCLIX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A0370A56-21E3-4B8A-B993-3548389C4D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44881" r="38065" b="26581"/>
          <a:stretch>
            <a:fillRect/>
          </a:stretch>
        </p:blipFill>
        <p:spPr bwMode="auto">
          <a:xfrm>
            <a:off x="3698875" y="3219450"/>
            <a:ext cx="17446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4">
            <a:extLst>
              <a:ext uri="{FF2B5EF4-FFF2-40B4-BE49-F238E27FC236}">
                <a16:creationId xmlns:a16="http://schemas.microsoft.com/office/drawing/2014/main" id="{28AE2FC2-A563-4BC4-988E-D99613E1BF4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1030" name="Text Placeholder 5">
            <a:extLst>
              <a:ext uri="{FF2B5EF4-FFF2-40B4-BE49-F238E27FC236}">
                <a16:creationId xmlns:a16="http://schemas.microsoft.com/office/drawing/2014/main" id="{1F470C41-9BA7-45B6-A10B-2E6063D81BF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l" rtl="0" eaLnBrk="0" fontAlgn="base">
        <a:spcBef>
          <a:spcPct val="0"/>
        </a:spcBef>
        <a:spcAft>
          <a:spcPct val="0"/>
        </a:spcAft>
        <a:defRPr lang="sl-SI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D0D7813-A7D9-4B3E-B8EF-1D2F0D5EE8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17FD1B7C-F940-403D-A616-44F5352CCB6C}"/>
              </a:ext>
            </a:extLst>
          </p:cNvPr>
          <p:cNvSpPr/>
          <p:nvPr/>
        </p:nvSpPr>
        <p:spPr>
          <a:xfrm>
            <a:off x="457200" y="195263"/>
            <a:ext cx="8229600" cy="857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4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Razsvetljenstvo</a:t>
            </a:r>
          </a:p>
        </p:txBody>
      </p:sp>
      <p:sp>
        <p:nvSpPr>
          <p:cNvPr id="2052" name="Title Placeholder 3">
            <a:extLst>
              <a:ext uri="{FF2B5EF4-FFF2-40B4-BE49-F238E27FC236}">
                <a16:creationId xmlns:a16="http://schemas.microsoft.com/office/drawing/2014/main" id="{7190C720-0ED8-4ECD-9A9E-694863002B6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2053" name="Text Placeholder 4">
            <a:extLst>
              <a:ext uri="{FF2B5EF4-FFF2-40B4-BE49-F238E27FC236}">
                <a16:creationId xmlns:a16="http://schemas.microsoft.com/office/drawing/2014/main" id="{9755308C-3592-4792-B7AD-6634BE98501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/>
  <p:txStyles>
    <p:titleStyle>
      <a:lvl1pPr algn="l" rtl="0" eaLnBrk="0" fontAlgn="base">
        <a:spcBef>
          <a:spcPct val="0"/>
        </a:spcBef>
        <a:spcAft>
          <a:spcPct val="0"/>
        </a:spcAft>
        <a:defRPr lang="sl-SI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7984DDC-2C1C-4A16-A714-22C008A19C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3">
            <a:extLst>
              <a:ext uri="{FF2B5EF4-FFF2-40B4-BE49-F238E27FC236}">
                <a16:creationId xmlns:a16="http://schemas.microsoft.com/office/drawing/2014/main" id="{959F1D59-8650-4FF5-9C6F-07279F1C63B6}"/>
              </a:ext>
            </a:extLst>
          </p:cNvPr>
          <p:cNvSpPr/>
          <p:nvPr/>
        </p:nvSpPr>
        <p:spPr>
          <a:xfrm>
            <a:off x="457200" y="195263"/>
            <a:ext cx="8229600" cy="857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4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Voltaire</a:t>
            </a:r>
          </a:p>
        </p:txBody>
      </p:sp>
      <p:sp>
        <p:nvSpPr>
          <p:cNvPr id="3076" name="Title Placeholder 3">
            <a:extLst>
              <a:ext uri="{FF2B5EF4-FFF2-40B4-BE49-F238E27FC236}">
                <a16:creationId xmlns:a16="http://schemas.microsoft.com/office/drawing/2014/main" id="{5D48D705-9BC2-4F20-AEAA-AE70250A40D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3077" name="Text Placeholder 4">
            <a:extLst>
              <a:ext uri="{FF2B5EF4-FFF2-40B4-BE49-F238E27FC236}">
                <a16:creationId xmlns:a16="http://schemas.microsoft.com/office/drawing/2014/main" id="{F7E02359-4203-44BD-BC51-FF95A60C6BA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/>
  <p:txStyles>
    <p:titleStyle>
      <a:lvl1pPr algn="l" rtl="0" eaLnBrk="0" fontAlgn="base">
        <a:spcBef>
          <a:spcPct val="0"/>
        </a:spcBef>
        <a:spcAft>
          <a:spcPct val="0"/>
        </a:spcAft>
        <a:defRPr lang="sl-SI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F724997-7EE0-4E97-9493-783A6A6C8F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3">
            <a:extLst>
              <a:ext uri="{FF2B5EF4-FFF2-40B4-BE49-F238E27FC236}">
                <a16:creationId xmlns:a16="http://schemas.microsoft.com/office/drawing/2014/main" id="{9B190650-5E8C-4753-87EC-521131614EF1}"/>
              </a:ext>
            </a:extLst>
          </p:cNvPr>
          <p:cNvSpPr/>
          <p:nvPr/>
        </p:nvSpPr>
        <p:spPr>
          <a:xfrm>
            <a:off x="457200" y="195263"/>
            <a:ext cx="8229600" cy="857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4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Obnova vsebine</a:t>
            </a:r>
          </a:p>
        </p:txBody>
      </p:sp>
      <p:sp>
        <p:nvSpPr>
          <p:cNvPr id="4100" name="Title Placeholder 3">
            <a:extLst>
              <a:ext uri="{FF2B5EF4-FFF2-40B4-BE49-F238E27FC236}">
                <a16:creationId xmlns:a16="http://schemas.microsoft.com/office/drawing/2014/main" id="{2B661EA4-4DEA-436B-91E5-35ECFEDAFF2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4101" name="Text Placeholder 4">
            <a:extLst>
              <a:ext uri="{FF2B5EF4-FFF2-40B4-BE49-F238E27FC236}">
                <a16:creationId xmlns:a16="http://schemas.microsoft.com/office/drawing/2014/main" id="{645F637A-051A-44C9-97D7-157D2B61A23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/>
  <p:txStyles>
    <p:titleStyle>
      <a:lvl1pPr algn="l" rtl="0" eaLnBrk="0" fontAlgn="base">
        <a:spcBef>
          <a:spcPct val="0"/>
        </a:spcBef>
        <a:spcAft>
          <a:spcPct val="0"/>
        </a:spcAft>
        <a:defRPr lang="sl-SI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F6F6B4C-0847-46EC-95CD-C5AE61451A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3">
            <a:extLst>
              <a:ext uri="{FF2B5EF4-FFF2-40B4-BE49-F238E27FC236}">
                <a16:creationId xmlns:a16="http://schemas.microsoft.com/office/drawing/2014/main" id="{DBE4ABFA-CE73-42DE-8F23-BAF71855C38A}"/>
              </a:ext>
            </a:extLst>
          </p:cNvPr>
          <p:cNvSpPr/>
          <p:nvPr/>
        </p:nvSpPr>
        <p:spPr>
          <a:xfrm>
            <a:off x="457200" y="195263"/>
            <a:ext cx="8229600" cy="857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4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Osebe</a:t>
            </a:r>
          </a:p>
        </p:txBody>
      </p:sp>
      <p:sp>
        <p:nvSpPr>
          <p:cNvPr id="5124" name="Title Placeholder 3">
            <a:extLst>
              <a:ext uri="{FF2B5EF4-FFF2-40B4-BE49-F238E27FC236}">
                <a16:creationId xmlns:a16="http://schemas.microsoft.com/office/drawing/2014/main" id="{C505BFEA-5085-4666-B615-D3D8B3651EE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5125" name="Text Placeholder 4">
            <a:extLst>
              <a:ext uri="{FF2B5EF4-FFF2-40B4-BE49-F238E27FC236}">
                <a16:creationId xmlns:a16="http://schemas.microsoft.com/office/drawing/2014/main" id="{E68780C2-3A3D-4AB2-9268-AD710FB9A88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/>
  <p:txStyles>
    <p:titleStyle>
      <a:lvl1pPr algn="l" rtl="0" eaLnBrk="0" fontAlgn="base">
        <a:spcBef>
          <a:spcPct val="0"/>
        </a:spcBef>
        <a:spcAft>
          <a:spcPct val="0"/>
        </a:spcAft>
        <a:defRPr lang="sl-SI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A9059AE-E56B-47FC-8DF7-57AEECD3FE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400EA037-613D-453D-B4C5-4181F98C89A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 za urejanje oblike naslovaUredite slog naslova matrice</a:t>
            </a:r>
          </a:p>
        </p:txBody>
      </p:sp>
      <p:sp>
        <p:nvSpPr>
          <p:cNvPr id="6148" name="Text Placeholder 3">
            <a:extLst>
              <a:ext uri="{FF2B5EF4-FFF2-40B4-BE49-F238E27FC236}">
                <a16:creationId xmlns:a16="http://schemas.microsoft.com/office/drawing/2014/main" id="{1D7846DA-83BC-42D1-B40B-5A72B5BC2EC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/>
  <p:txStyles>
    <p:titleStyle>
      <a:lvl1pPr algn="ctr" rtl="0" eaLnBrk="0" fontAlgn="base">
        <a:spcBef>
          <a:spcPct val="0"/>
        </a:spcBef>
        <a:spcAft>
          <a:spcPct val="0"/>
        </a:spcAft>
        <a:defRPr lang="sl-SI" sz="4400" i="1" kern="1200">
          <a:solidFill>
            <a:srgbClr val="000000"/>
          </a:solidFill>
          <a:latin typeface="Courier New" pitchFamily="50"/>
          <a:ea typeface="Microsoft YaHei" pitchFamily="2"/>
          <a:cs typeface="Courier New" pitchFamily="50"/>
        </a:defRPr>
      </a:lvl1pPr>
      <a:lvl2pPr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jdi.si/drobtine/index.jsp?category1=Ljudstvo&amp;dc=2&amp;pageContent=content.simiple.search.result&amp;q=voltaire&amp;searchInAllCategories=true&amp;st=simple&amp;fh=36" TargetMode="External"/><Relationship Id="rId3" Type="http://schemas.openxmlformats.org/officeDocument/2006/relationships/hyperlink" Target="http://sl.wikipedia.org/wiki/Voltaire" TargetMode="External"/><Relationship Id="rId7" Type="http://schemas.openxmlformats.org/officeDocument/2006/relationships/hyperlink" Target="http://www.mladina.si/45947/kandid-ali-optimize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med.over.net/forum5/read.php?33,1358432" TargetMode="External"/><Relationship Id="rId5" Type="http://schemas.openxmlformats.org/officeDocument/2006/relationships/hyperlink" Target="http://en.wikipedia.org/wiki/Candide#Creation" TargetMode="External"/><Relationship Id="rId4" Type="http://schemas.openxmlformats.org/officeDocument/2006/relationships/hyperlink" Target="file:///C:\Users\Mojca\Downloads\slo_rfk_voiltare_kandid_01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3">
            <a:extLst>
              <a:ext uri="{FF2B5EF4-FFF2-40B4-BE49-F238E27FC236}">
                <a16:creationId xmlns:a16="http://schemas.microsoft.com/office/drawing/2014/main" id="{CBFBB1D0-A04D-480D-A02C-19248AAA4AF9}"/>
              </a:ext>
            </a:extLst>
          </p:cNvPr>
          <p:cNvSpPr/>
          <p:nvPr/>
        </p:nvSpPr>
        <p:spPr>
          <a:xfrm>
            <a:off x="0" y="1492250"/>
            <a:ext cx="91440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POGLAVJA XI-XX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grpSp>
        <p:nvGrpSpPr>
          <p:cNvPr id="15363" name="Diagram 4">
            <a:extLst>
              <a:ext uri="{FF2B5EF4-FFF2-40B4-BE49-F238E27FC236}">
                <a16:creationId xmlns:a16="http://schemas.microsoft.com/office/drawing/2014/main" id="{8BDC539D-778A-45D3-92B3-F13AA8B092A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924050"/>
            <a:ext cx="8712200" cy="3095625"/>
            <a:chOff x="179640" y="1923839"/>
            <a:chExt cx="8712720" cy="3095640"/>
          </a:xfrm>
        </p:grpSpPr>
        <p:sp>
          <p:nvSpPr>
            <p:cNvPr id="15364" name="{2FCC9D6C-74C7-4A1A-9D2D-BABF8CE166D6}">
              <a:extLst>
                <a:ext uri="{FF2B5EF4-FFF2-40B4-BE49-F238E27FC236}">
                  <a16:creationId xmlns:a16="http://schemas.microsoft.com/office/drawing/2014/main" id="{552EA0B6-405D-4800-8B9A-14542B9200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8240" y="3471839"/>
              <a:ext cx="2904120" cy="154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5" name="{E87D654C-5A91-4406-8DFB-DD879B5BC110}">
              <a:extLst>
                <a:ext uri="{FF2B5EF4-FFF2-40B4-BE49-F238E27FC236}">
                  <a16:creationId xmlns:a16="http://schemas.microsoft.com/office/drawing/2014/main" id="{453DDFE9-1829-458C-AD55-F8FE80E4B9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6" name="{8DD82CAD-BC43-45DE-9748-943CFF446A1B}">
              <a:extLst>
                <a:ext uri="{FF2B5EF4-FFF2-40B4-BE49-F238E27FC236}">
                  <a16:creationId xmlns:a16="http://schemas.microsoft.com/office/drawing/2014/main" id="{DF9478D3-DDE2-4F64-A8DB-57D4AABDB9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3471839"/>
              <a:ext cx="2904120" cy="154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7" name="{1546C034-E666-493D-881C-B38033C4D6D6}">
              <a:extLst>
                <a:ext uri="{FF2B5EF4-FFF2-40B4-BE49-F238E27FC236}">
                  <a16:creationId xmlns:a16="http://schemas.microsoft.com/office/drawing/2014/main" id="{00088079-34A9-4601-918B-146B54A2E2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8" name="{DE70E23A-69FE-4565-9E0D-6AF85A299989}">
              <a:extLst>
                <a:ext uri="{FF2B5EF4-FFF2-40B4-BE49-F238E27FC236}">
                  <a16:creationId xmlns:a16="http://schemas.microsoft.com/office/drawing/2014/main" id="{953463D4-0F73-4C10-A7E9-03E5DCA83D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3760" y="3471839"/>
              <a:ext cx="2904120" cy="154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9" name="{475B248F-AF29-4D3E-8046-F999666B7AFE}">
              <a:extLst>
                <a:ext uri="{FF2B5EF4-FFF2-40B4-BE49-F238E27FC236}">
                  <a16:creationId xmlns:a16="http://schemas.microsoft.com/office/drawing/2014/main" id="{B3BFC620-CCD2-483A-9434-FF0CD8656C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70" name="{1E68FC68-AC56-4C91-B75F-DF73F0725DC3}">
              <a:extLst>
                <a:ext uri="{FF2B5EF4-FFF2-40B4-BE49-F238E27FC236}">
                  <a16:creationId xmlns:a16="http://schemas.microsoft.com/office/drawing/2014/main" id="{47765BF2-BD51-4135-AEDF-4BE2396F0C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71" name="{B93F7369-03D7-45FC-9CFF-19FC95D62BF5}">
              <a:extLst>
                <a:ext uri="{FF2B5EF4-FFF2-40B4-BE49-F238E27FC236}">
                  <a16:creationId xmlns:a16="http://schemas.microsoft.com/office/drawing/2014/main" id="{70126E15-0612-4497-A16D-B0568CE47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72" name="{0795F248-C809-46A2-98D8-0C5B34866B33}">
              <a:extLst>
                <a:ext uri="{FF2B5EF4-FFF2-40B4-BE49-F238E27FC236}">
                  <a16:creationId xmlns:a16="http://schemas.microsoft.com/office/drawing/2014/main" id="{57FB96B4-983B-4757-955A-B95B6047F7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73" name="{D281DC92-4065-4EE6-827E-94C62246D10C}">
              <a:extLst>
                <a:ext uri="{FF2B5EF4-FFF2-40B4-BE49-F238E27FC236}">
                  <a16:creationId xmlns:a16="http://schemas.microsoft.com/office/drawing/2014/main" id="{A3AD6E3D-11FD-4519-B55A-025A4607CC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74" name="{2F709940-0564-4160-9ACE-737E1D1CA245}">
              <a:extLst>
                <a:ext uri="{FF2B5EF4-FFF2-40B4-BE49-F238E27FC236}">
                  <a16:creationId xmlns:a16="http://schemas.microsoft.com/office/drawing/2014/main" id="{7F1BB8D5-F560-4E4D-A77C-71D9D37CDD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75" name="{3A184762-9A09-480B-8E02-CB799C43A14F}">
              <a:extLst>
                <a:ext uri="{FF2B5EF4-FFF2-40B4-BE49-F238E27FC236}">
                  <a16:creationId xmlns:a16="http://schemas.microsoft.com/office/drawing/2014/main" id="{7BCAAAAD-7988-4016-A742-DCDC90CF20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76" name="{3AA375A2-F75C-46D4-9C78-F167F0BEC7A3}">
              <a:extLst>
                <a:ext uri="{FF2B5EF4-FFF2-40B4-BE49-F238E27FC236}">
                  <a16:creationId xmlns:a16="http://schemas.microsoft.com/office/drawing/2014/main" id="{B5B08299-C5D2-4AD5-844C-4FFF922EFD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3">
            <a:extLst>
              <a:ext uri="{FF2B5EF4-FFF2-40B4-BE49-F238E27FC236}">
                <a16:creationId xmlns:a16="http://schemas.microsoft.com/office/drawing/2014/main" id="{129585AD-BD9F-43B6-9225-4514DE4EBEEB}"/>
              </a:ext>
            </a:extLst>
          </p:cNvPr>
          <p:cNvSpPr/>
          <p:nvPr/>
        </p:nvSpPr>
        <p:spPr>
          <a:xfrm>
            <a:off x="0" y="1492250"/>
            <a:ext cx="91440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POGLAVJA XXI-XXX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grpSp>
        <p:nvGrpSpPr>
          <p:cNvPr id="16387" name="Diagram 4">
            <a:extLst>
              <a:ext uri="{FF2B5EF4-FFF2-40B4-BE49-F238E27FC236}">
                <a16:creationId xmlns:a16="http://schemas.microsoft.com/office/drawing/2014/main" id="{F8E532A9-E763-44B6-AA5C-21BD4E0CAF3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924050"/>
            <a:ext cx="8712200" cy="3095625"/>
            <a:chOff x="179640" y="1923839"/>
            <a:chExt cx="8712720" cy="3096000"/>
          </a:xfrm>
        </p:grpSpPr>
        <p:sp>
          <p:nvSpPr>
            <p:cNvPr id="16388" name="{2FCC9D6C-74C7-4A1A-9D2D-BABF8CE166D6}">
              <a:extLst>
                <a:ext uri="{FF2B5EF4-FFF2-40B4-BE49-F238E27FC236}">
                  <a16:creationId xmlns:a16="http://schemas.microsoft.com/office/drawing/2014/main" id="{A9D804B2-52B9-4780-A7AE-D7422D1F66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2955959"/>
              <a:ext cx="2904120" cy="103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89" name="{E87D654C-5A91-4406-8DFB-DD879B5BC110}">
              <a:extLst>
                <a:ext uri="{FF2B5EF4-FFF2-40B4-BE49-F238E27FC236}">
                  <a16:creationId xmlns:a16="http://schemas.microsoft.com/office/drawing/2014/main" id="{3589D2F4-5F08-4517-A200-E1E7362BEA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0" name="{8DD82CAD-BC43-45DE-9748-943CFF446A1B}">
              <a:extLst>
                <a:ext uri="{FF2B5EF4-FFF2-40B4-BE49-F238E27FC236}">
                  <a16:creationId xmlns:a16="http://schemas.microsoft.com/office/drawing/2014/main" id="{B1E4DADE-888C-416F-929A-6FE1892BF8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8240" y="2955959"/>
              <a:ext cx="2904120" cy="103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1" name="{1546C034-E666-493D-881C-B38033C4D6D6}">
              <a:extLst>
                <a:ext uri="{FF2B5EF4-FFF2-40B4-BE49-F238E27FC236}">
                  <a16:creationId xmlns:a16="http://schemas.microsoft.com/office/drawing/2014/main" id="{06FCFCA0-F5F3-47BA-BA19-4997E946E1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2" name="{DE70E23A-69FE-4565-9E0D-6AF85A299989}">
              <a:extLst>
                <a:ext uri="{FF2B5EF4-FFF2-40B4-BE49-F238E27FC236}">
                  <a16:creationId xmlns:a16="http://schemas.microsoft.com/office/drawing/2014/main" id="{99FB31C6-0460-4314-B9FD-A5938143A8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3760" y="2955959"/>
              <a:ext cx="2904120" cy="103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3" name="{475B248F-AF29-4D3E-8046-F999666B7AFE}">
              <a:extLst>
                <a:ext uri="{FF2B5EF4-FFF2-40B4-BE49-F238E27FC236}">
                  <a16:creationId xmlns:a16="http://schemas.microsoft.com/office/drawing/2014/main" id="{E3FED638-6F2D-4758-AEFA-39992F862F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4" name="{9B901A90-FED4-4BAE-9E1C-BDFA1B42E2E7}">
              <a:extLst>
                <a:ext uri="{FF2B5EF4-FFF2-40B4-BE49-F238E27FC236}">
                  <a16:creationId xmlns:a16="http://schemas.microsoft.com/office/drawing/2014/main" id="{288182B6-0537-4ED7-A9B7-CB9D1EB146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8240" y="3988080"/>
              <a:ext cx="2904120" cy="103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5" name="{EA1B80E1-0E32-423E-9BBA-D84C28E235C0}">
              <a:extLst>
                <a:ext uri="{FF2B5EF4-FFF2-40B4-BE49-F238E27FC236}">
                  <a16:creationId xmlns:a16="http://schemas.microsoft.com/office/drawing/2014/main" id="{75A5ABD8-F960-4154-884B-0EF14338E1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6" name="{E57E084A-EE92-4B34-95A0-094466FC17E0}">
              <a:extLst>
                <a:ext uri="{FF2B5EF4-FFF2-40B4-BE49-F238E27FC236}">
                  <a16:creationId xmlns:a16="http://schemas.microsoft.com/office/drawing/2014/main" id="{CEEE1DBD-7D2C-4467-83DC-60010DC70D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22FAE2F-A768-4892-ADC7-9A1533DC9A3E}"/>
              </a:ext>
            </a:extLst>
          </p:cNvPr>
          <p:cNvSpPr/>
          <p:nvPr/>
        </p:nvSpPr>
        <p:spPr>
          <a:xfrm>
            <a:off x="0" y="1492250"/>
            <a:ext cx="91440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KANDIDOVA POTOVANJA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pic>
        <p:nvPicPr>
          <p:cNvPr id="17411" name="Slika 2">
            <a:extLst>
              <a:ext uri="{FF2B5EF4-FFF2-40B4-BE49-F238E27FC236}">
                <a16:creationId xmlns:a16="http://schemas.microsoft.com/office/drawing/2014/main" id="{43328544-6B00-4069-97FC-72AAD6FBC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871663"/>
            <a:ext cx="4953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D63F039-F4E3-4069-AA69-098EC1548707}"/>
              </a:ext>
            </a:extLst>
          </p:cNvPr>
          <p:cNvSpPr/>
          <p:nvPr/>
        </p:nvSpPr>
        <p:spPr>
          <a:xfrm>
            <a:off x="0" y="1492250"/>
            <a:ext cx="91440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GLAVNE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grpSp>
        <p:nvGrpSpPr>
          <p:cNvPr id="18435" name="Diagram 2">
            <a:extLst>
              <a:ext uri="{FF2B5EF4-FFF2-40B4-BE49-F238E27FC236}">
                <a16:creationId xmlns:a16="http://schemas.microsoft.com/office/drawing/2014/main" id="{2913D4C1-FCCF-479B-B2E5-9E064A266637}"/>
              </a:ext>
            </a:extLst>
          </p:cNvPr>
          <p:cNvGrpSpPr>
            <a:grpSpLocks/>
          </p:cNvGrpSpPr>
          <p:nvPr/>
        </p:nvGrpSpPr>
        <p:grpSpPr bwMode="auto">
          <a:xfrm>
            <a:off x="0" y="1814513"/>
            <a:ext cx="9144000" cy="3325812"/>
            <a:chOff x="0" y="1814760"/>
            <a:chExt cx="9143640" cy="3324959"/>
          </a:xfrm>
        </p:grpSpPr>
        <p:sp>
          <p:nvSpPr>
            <p:cNvPr id="18436" name="{D2A7880B-81C2-4656-99F6-370C59A1EE6E}">
              <a:extLst>
                <a:ext uri="{FF2B5EF4-FFF2-40B4-BE49-F238E27FC236}">
                  <a16:creationId xmlns:a16="http://schemas.microsoft.com/office/drawing/2014/main" id="{D034C700-B1DA-4025-957D-D55EB1D269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95880" y="1814760"/>
              <a:ext cx="1523520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437" name="{2FB7FF8D-B4EF-4A00-AED3-5659BC1309C2}">
              <a:extLst>
                <a:ext uri="{FF2B5EF4-FFF2-40B4-BE49-F238E27FC236}">
                  <a16:creationId xmlns:a16="http://schemas.microsoft.com/office/drawing/2014/main" id="{8A64AE64-B6B5-45D2-93A6-DCDA2F762F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20120" y="1814760"/>
              <a:ext cx="1523520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438" name="{F85BD0DA-7F16-4CEE-9DE9-F7D9DFEBEBEF}">
              <a:extLst>
                <a:ext uri="{FF2B5EF4-FFF2-40B4-BE49-F238E27FC236}">
                  <a16:creationId xmlns:a16="http://schemas.microsoft.com/office/drawing/2014/main" id="{883CE474-6A4C-4D00-8E79-128CDBFCD2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1814760"/>
              <a:ext cx="1523520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439" name="{1FD352CF-EF9D-4702-8E88-5DC2661B22E6}">
              <a:extLst>
                <a:ext uri="{FF2B5EF4-FFF2-40B4-BE49-F238E27FC236}">
                  <a16:creationId xmlns:a16="http://schemas.microsoft.com/office/drawing/2014/main" id="{63B94BAD-A72F-4BE7-9C52-44C6719B47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8120" y="1814760"/>
              <a:ext cx="1523520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440" name="{A9E48498-F84D-4B4C-9D74-3A7E25C45BEC}">
              <a:extLst>
                <a:ext uri="{FF2B5EF4-FFF2-40B4-BE49-F238E27FC236}">
                  <a16:creationId xmlns:a16="http://schemas.microsoft.com/office/drawing/2014/main" id="{B38FA692-6A55-49D2-9D65-9D1929AEA8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3880" y="1814760"/>
              <a:ext cx="1523520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441" name="{5F669C98-FECA-47F8-8F1F-75E01D8FD16F}">
              <a:extLst>
                <a:ext uri="{FF2B5EF4-FFF2-40B4-BE49-F238E27FC236}">
                  <a16:creationId xmlns:a16="http://schemas.microsoft.com/office/drawing/2014/main" id="{A30BA698-2046-4311-8975-447DBF6B77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000" y="1814760"/>
              <a:ext cx="1523520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d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3">
            <a:extLst>
              <a:ext uri="{FF2B5EF4-FFF2-40B4-BE49-F238E27FC236}">
                <a16:creationId xmlns:a16="http://schemas.microsoft.com/office/drawing/2014/main" id="{C730235E-DB78-43A7-9F6C-38AB94E3E0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i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Ideja</a:t>
            </a:r>
          </a:p>
        </p:txBody>
      </p:sp>
      <p:sp>
        <p:nvSpPr>
          <p:cNvPr id="3" name="PoljeZBesedilom 6">
            <a:extLst>
              <a:ext uri="{FF2B5EF4-FFF2-40B4-BE49-F238E27FC236}">
                <a16:creationId xmlns:a16="http://schemas.microsoft.com/office/drawing/2014/main" id="{94DE10D5-1A85-4E2C-BDF2-2861B36890BA}"/>
              </a:ext>
            </a:extLst>
          </p:cNvPr>
          <p:cNvSpPr/>
          <p:nvPr/>
        </p:nvSpPr>
        <p:spPr>
          <a:xfrm>
            <a:off x="2051050" y="1492250"/>
            <a:ext cx="5113338" cy="36560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SPOROČILO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svet ni popoln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nasilje v imenu vere in države ni smiselno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usoda ni v rokah Boga – je posledica naključij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Svet je v zablodi – propada (tako ne gre več naprej)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n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3">
            <a:extLst>
              <a:ext uri="{FF2B5EF4-FFF2-40B4-BE49-F238E27FC236}">
                <a16:creationId xmlns:a16="http://schemas.microsoft.com/office/drawing/2014/main" id="{3D160B17-2934-4451-A12D-BE4DEA1BE5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i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Snov</a:t>
            </a:r>
          </a:p>
        </p:txBody>
      </p:sp>
      <p:sp>
        <p:nvSpPr>
          <p:cNvPr id="3" name="PoljeZBesedilom 6">
            <a:extLst>
              <a:ext uri="{FF2B5EF4-FFF2-40B4-BE49-F238E27FC236}">
                <a16:creationId xmlns:a16="http://schemas.microsoft.com/office/drawing/2014/main" id="{DE85E6A0-9A80-4144-B904-AE44B1D97C4A}"/>
              </a:ext>
            </a:extLst>
          </p:cNvPr>
          <p:cNvSpPr/>
          <p:nvPr/>
        </p:nvSpPr>
        <p:spPr>
          <a:xfrm>
            <a:off x="2051050" y="1492250"/>
            <a:ext cx="5113338" cy="36560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IZVOR AVTORJEVEGA NAVDIHA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izkušnje nabrane med zdomstvom (Anglija, Nemčija, Švica)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vojne tistega časa (sedemletna vojna)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potres v Lizboni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 Jonathan Swift: </a:t>
            </a:r>
            <a:r>
              <a:rPr lang="sl-SI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Guliverjeva potovanja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pic>
        <p:nvPicPr>
          <p:cNvPr id="20484" name="Slika 1">
            <a:extLst>
              <a:ext uri="{FF2B5EF4-FFF2-40B4-BE49-F238E27FC236}">
                <a16:creationId xmlns:a16="http://schemas.microsoft.com/office/drawing/2014/main" id="{8ECFCC23-50CC-43E4-B89E-C6774E836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73602"/>
          <a:stretch>
            <a:fillRect/>
          </a:stretch>
        </p:blipFill>
        <p:spPr bwMode="auto">
          <a:xfrm>
            <a:off x="415925" y="900113"/>
            <a:ext cx="13652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Slika 2">
            <a:extLst>
              <a:ext uri="{FF2B5EF4-FFF2-40B4-BE49-F238E27FC236}">
                <a16:creationId xmlns:a16="http://schemas.microsoft.com/office/drawing/2014/main" id="{7E992DED-9344-43F4-B46A-FEACCADC9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48961"/>
          <a:stretch>
            <a:fillRect/>
          </a:stretch>
        </p:blipFill>
        <p:spPr bwMode="auto">
          <a:xfrm>
            <a:off x="7235825" y="900113"/>
            <a:ext cx="149701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>
            <a:extLst>
              <a:ext uri="{FF2B5EF4-FFF2-40B4-BE49-F238E27FC236}">
                <a16:creationId xmlns:a16="http://schemas.microsoft.com/office/drawing/2014/main" id="{19713FA7-D0E2-4237-8E4C-2A0FF23297CD}"/>
              </a:ext>
            </a:extLst>
          </p:cNvPr>
          <p:cNvSpPr/>
          <p:nvPr/>
        </p:nvSpPr>
        <p:spPr>
          <a:xfrm>
            <a:off x="827088" y="2571750"/>
            <a:ext cx="3097212" cy="333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1600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hvala za pozornost…</a:t>
            </a: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6D655E1E-7ABA-4178-8CB2-2440797BB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779588"/>
            <a:ext cx="42179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200E1819-3BE4-45D2-99E3-3F3A7867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79588"/>
            <a:ext cx="13922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C4C8D17-1818-4382-9664-5E64CB77EE0D}"/>
              </a:ext>
            </a:extLst>
          </p:cNvPr>
          <p:cNvSpPr/>
          <p:nvPr/>
        </p:nvSpPr>
        <p:spPr>
          <a:xfrm>
            <a:off x="5292725" y="3795713"/>
            <a:ext cx="2879725" cy="365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predvajaj film…</a:t>
            </a: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1B5441F6-536A-4A75-823D-572F247A42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i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Viri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4E427C-FD8E-40E6-A05F-749AB44589AA}"/>
              </a:ext>
            </a:extLst>
          </p:cNvPr>
          <p:cNvSpPr/>
          <p:nvPr/>
        </p:nvSpPr>
        <p:spPr>
          <a:xfrm>
            <a:off x="252413" y="987425"/>
            <a:ext cx="8891587" cy="28336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3"/>
              </a:rPr>
              <a:t>DOSTOP: 31. 5. 2014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3"/>
              </a:rPr>
              <a:t>http://sl.wikipedia.org/wiki/Voltaire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4"/>
              </a:rPr>
              <a:t>file:///C:/Users/Mojca/Downloads/slo_rfk_voiltare_kandid_01.pdf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5"/>
              </a:rPr>
              <a:t>http://en.wikipedia.org/wiki/Candide#Creation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6"/>
              </a:rPr>
              <a:t>http://med.over.net/forum5/read.php?33,1358432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7"/>
              </a:rPr>
              <a:t>http://www.mladina.si/45947/kandid-ali-optimizem/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8"/>
              </a:rPr>
              <a:t>http://www.najdi.si/drobtine/index.jsp?category1=Ljudstvo&amp;dc=2&amp;pageContent=content.simiple.search.result&amp;q=voltaire&amp;searchInAllCategories=true&amp;st=simple&amp;fh=36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alibri" pitchFamily="18"/>
              <a:ea typeface="Microsoft YaHei" pitchFamily="2"/>
              <a:cs typeface="Courier New" pitchFamily="5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>
            <a:extLst>
              <a:ext uri="{FF2B5EF4-FFF2-40B4-BE49-F238E27FC236}">
                <a16:creationId xmlns:a16="http://schemas.microsoft.com/office/drawing/2014/main" id="{01D8710F-50EA-4E5B-B39D-360F491F417C}"/>
              </a:ext>
            </a:extLst>
          </p:cNvPr>
          <p:cNvSpPr/>
          <p:nvPr/>
        </p:nvSpPr>
        <p:spPr>
          <a:xfrm>
            <a:off x="2051050" y="1492250"/>
            <a:ext cx="5113338" cy="3381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NA SPLOŠNO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meščansko duhovno in družbeno gibanje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2. polovica 17. stol. – 18. stol.</a:t>
            </a:r>
            <a:b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</a:b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           (Francija)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2. polovica 18. stol. – 1809</a:t>
            </a:r>
            <a:b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</a:b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            (pri nas)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>
            <a:extLst>
              <a:ext uri="{FF2B5EF4-FFF2-40B4-BE49-F238E27FC236}">
                <a16:creationId xmlns:a16="http://schemas.microsoft.com/office/drawing/2014/main" id="{DE0C68EC-D287-41C0-BAB6-6B8D1672C159}"/>
              </a:ext>
            </a:extLst>
          </p:cNvPr>
          <p:cNvSpPr/>
          <p:nvPr/>
        </p:nvSpPr>
        <p:spPr>
          <a:xfrm>
            <a:off x="2051050" y="1492250"/>
            <a:ext cx="5113338" cy="4203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CILJI IN IDEJE RAZSVETJENCEV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zoper teme fevdalizma: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Zaostalost,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neukost,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praznoverje,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nestrpnost.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zanašanje na RAZUM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politika (1. fran. revolucija)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>
            <a:extLst>
              <a:ext uri="{FF2B5EF4-FFF2-40B4-BE49-F238E27FC236}">
                <a16:creationId xmlns:a16="http://schemas.microsoft.com/office/drawing/2014/main" id="{0C0E6696-7738-4417-8CA6-395E95F8222B}"/>
              </a:ext>
            </a:extLst>
          </p:cNvPr>
          <p:cNvSpPr/>
          <p:nvPr/>
        </p:nvSpPr>
        <p:spPr>
          <a:xfrm>
            <a:off x="2051050" y="1492250"/>
            <a:ext cx="5113338" cy="35004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LITERATURA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malo poezije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proza – nove vrste romana: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sz="16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filozofski in zgodovinski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sz="16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satirični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sz="16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sentimentalni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1600" i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dramatika – iz klasicizma: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sz="16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meščanska tragedija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FADBEEA3-439E-49DA-B019-919A12FE1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r="4611"/>
          <a:stretch>
            <a:fillRect/>
          </a:stretch>
        </p:blipFill>
        <p:spPr bwMode="auto">
          <a:xfrm>
            <a:off x="7019925" y="1563688"/>
            <a:ext cx="15922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>
            <a:extLst>
              <a:ext uri="{FF2B5EF4-FFF2-40B4-BE49-F238E27FC236}">
                <a16:creationId xmlns:a16="http://schemas.microsoft.com/office/drawing/2014/main" id="{8EDABB18-0C5E-42F0-B405-E8B80DED7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563688"/>
            <a:ext cx="1744663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>
            <a:extLst>
              <a:ext uri="{FF2B5EF4-FFF2-40B4-BE49-F238E27FC236}">
                <a16:creationId xmlns:a16="http://schemas.microsoft.com/office/drawing/2014/main" id="{08B1391E-71F9-4C4B-89D0-FDCBA71612DE}"/>
              </a:ext>
            </a:extLst>
          </p:cNvPr>
          <p:cNvSpPr/>
          <p:nvPr/>
        </p:nvSpPr>
        <p:spPr>
          <a:xfrm>
            <a:off x="2051050" y="1492250"/>
            <a:ext cx="5113338" cy="22844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LITERATURA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Anton Tomaž Linhart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Valentin Vodnik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Jernej Kopitar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876B2251-0388-4AB2-B4D0-3F197F2A4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76363"/>
            <a:ext cx="18859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92C3613E-FC98-43C6-A5FB-FCA2B286E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5125"/>
            <a:ext cx="16510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4">
            <a:extLst>
              <a:ext uri="{FF2B5EF4-FFF2-40B4-BE49-F238E27FC236}">
                <a16:creationId xmlns:a16="http://schemas.microsoft.com/office/drawing/2014/main" id="{CD819FDF-023C-43F6-BDFC-03DA094C7F4B}"/>
              </a:ext>
            </a:extLst>
          </p:cNvPr>
          <p:cNvSpPr/>
          <p:nvPr/>
        </p:nvSpPr>
        <p:spPr>
          <a:xfrm>
            <a:off x="2051050" y="1492250"/>
            <a:ext cx="5113338" cy="36560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zh-CN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♥ </a:t>
            </a: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21. 11. 1694, Pariz</a:t>
            </a:r>
            <a:b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</a:b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† 30. 5. 1778, Pariz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François-Marie Arouet (137 psevdonimov)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večkrat zaprt – Bastilija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pobegnil v Anglijo – 1726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Berlin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DC2BF64-2F81-4650-8F83-F0E3DAC7A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63688"/>
            <a:ext cx="25479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22B087F3-9FAC-4D3E-A9B3-18C909B10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04925"/>
            <a:ext cx="169862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63754D5-47F7-4624-83C6-3B0106969D53}"/>
              </a:ext>
            </a:extLst>
          </p:cNvPr>
          <p:cNvSpPr/>
          <p:nvPr/>
        </p:nvSpPr>
        <p:spPr>
          <a:xfrm>
            <a:off x="4932363" y="1492250"/>
            <a:ext cx="4211637" cy="2009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DELA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Kandid ali optimizem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Zadig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Voltaire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D8696E9-F32E-41D2-AA4B-5BB0231E184A}"/>
              </a:ext>
            </a:extLst>
          </p:cNvPr>
          <p:cNvSpPr/>
          <p:nvPr/>
        </p:nvSpPr>
        <p:spPr>
          <a:xfrm>
            <a:off x="-30163" y="1492250"/>
            <a:ext cx="4457701" cy="3381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DELA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10.000 pisem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Odiepe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La Henriade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i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Lettres anglaises ou lettres philosophiques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Brutus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5136557-1977-49A6-B01B-E415192CC429}"/>
              </a:ext>
            </a:extLst>
          </p:cNvPr>
          <p:cNvSpPr/>
          <p:nvPr/>
        </p:nvSpPr>
        <p:spPr>
          <a:xfrm>
            <a:off x="0" y="1492250"/>
            <a:ext cx="9144000" cy="36845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CITATI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sz="2000" b="1">
                <a:solidFill>
                  <a:srgbClr val="000000"/>
                </a:solidFill>
                <a:latin typeface="Segoe Print" pitchFamily="18"/>
                <a:ea typeface="Microsoft YaHei" pitchFamily="2"/>
                <a:cs typeface="Courier New" pitchFamily="50"/>
              </a:rPr>
              <a:t>„Zdi se, da prebivalci ne zaslužijo pametne religije.˝</a:t>
            </a: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 </a:t>
            </a:r>
            <a:r>
              <a:rPr lang="sl-SI" sz="1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(Esej o običajih)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1400" i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sz="2000" b="1">
                <a:solidFill>
                  <a:srgbClr val="000000"/>
                </a:solidFill>
                <a:latin typeface="Segoe Print" pitchFamily="18"/>
                <a:ea typeface="Microsoft YaHei" pitchFamily="2"/>
                <a:cs typeface="Courier New" pitchFamily="50"/>
              </a:rPr>
              <a:t>„Domovina je v kraju, h kateremu je priklenjena duša.˝</a:t>
            </a:r>
            <a:r>
              <a:rPr lang="sl-SI" sz="1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(Fanatizem ali Mohamed prerok)</a:t>
            </a:r>
            <a:r>
              <a:rPr lang="sl-SI" sz="1400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1400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sz="2000" b="1">
                <a:solidFill>
                  <a:srgbClr val="000000"/>
                </a:solidFill>
                <a:latin typeface="Segoe Print" pitchFamily="18"/>
                <a:ea typeface="Microsoft YaHei" pitchFamily="2"/>
                <a:cs typeface="Courier New" pitchFamily="50"/>
              </a:rPr>
              <a:t>„Smrtniki so enaki: različni so zaradi vrlin, ne zaradi rojstva.˝ </a:t>
            </a:r>
            <a:r>
              <a:rPr lang="sl-SI" sz="1400">
                <a:solidFill>
                  <a:srgbClr val="000000"/>
                </a:solidFill>
                <a:latin typeface="Calibri" pitchFamily="18"/>
                <a:ea typeface="Microsoft YaHei" pitchFamily="2"/>
                <a:cs typeface="Courier New" pitchFamily="50"/>
              </a:rPr>
              <a:t> </a:t>
            </a:r>
            <a:r>
              <a:rPr lang="sl-SI" sz="1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(Fanatizem ali Mohamed prerok)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1400" i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 sz="2000" b="1">
                <a:solidFill>
                  <a:srgbClr val="000000"/>
                </a:solidFill>
                <a:latin typeface="Segoe Print" pitchFamily="18"/>
                <a:ea typeface="Microsoft YaHei" pitchFamily="2"/>
                <a:cs typeface="Courier New" pitchFamily="50"/>
              </a:rPr>
              <a:t>„Bolje je tvegati in oprostiti krivega kot obsoditi nedolžnega.˝ </a:t>
            </a:r>
            <a:br>
              <a:rPr lang="sl-SI" sz="1400">
                <a:solidFill>
                  <a:srgbClr val="000000"/>
                </a:solidFill>
                <a:latin typeface="Calibri" pitchFamily="18"/>
                <a:ea typeface="Microsoft YaHei" pitchFamily="2"/>
                <a:cs typeface="Courier New" pitchFamily="50"/>
              </a:rPr>
            </a:br>
            <a:r>
              <a:rPr lang="sl-SI" sz="1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(Zadig ali Usoda)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alibri" pitchFamily="18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3">
            <a:extLst>
              <a:ext uri="{FF2B5EF4-FFF2-40B4-BE49-F238E27FC236}">
                <a16:creationId xmlns:a16="http://schemas.microsoft.com/office/drawing/2014/main" id="{25E17309-93D2-4147-A76A-9EA9E44971D3}"/>
              </a:ext>
            </a:extLst>
          </p:cNvPr>
          <p:cNvSpPr/>
          <p:nvPr/>
        </p:nvSpPr>
        <p:spPr>
          <a:xfrm>
            <a:off x="0" y="1492250"/>
            <a:ext cx="91440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POGLAVJA I-X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grpSp>
        <p:nvGrpSpPr>
          <p:cNvPr id="14339" name="Diagram 4">
            <a:extLst>
              <a:ext uri="{FF2B5EF4-FFF2-40B4-BE49-F238E27FC236}">
                <a16:creationId xmlns:a16="http://schemas.microsoft.com/office/drawing/2014/main" id="{77F5F5A9-31F7-466A-A9C2-F0DB6C07CE58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924050"/>
            <a:ext cx="8712200" cy="3095625"/>
            <a:chOff x="179640" y="1923839"/>
            <a:chExt cx="8712720" cy="3096000"/>
          </a:xfrm>
        </p:grpSpPr>
        <p:sp>
          <p:nvSpPr>
            <p:cNvPr id="14340" name="{2FCC9D6C-74C7-4A1A-9D2D-BABF8CE166D6}">
              <a:extLst>
                <a:ext uri="{FF2B5EF4-FFF2-40B4-BE49-F238E27FC236}">
                  <a16:creationId xmlns:a16="http://schemas.microsoft.com/office/drawing/2014/main" id="{EE299347-35DF-4977-BB5F-A3B1070BC9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8240" y="2955959"/>
              <a:ext cx="2904120" cy="103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1" name="{E87D654C-5A91-4406-8DFB-DD879B5BC110}">
              <a:extLst>
                <a:ext uri="{FF2B5EF4-FFF2-40B4-BE49-F238E27FC236}">
                  <a16:creationId xmlns:a16="http://schemas.microsoft.com/office/drawing/2014/main" id="{D09A7E68-C6BA-4A4D-8239-21064CB54A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2" name="{762685DA-B919-4EAA-B2BA-2E43C4CE7B96}">
              <a:extLst>
                <a:ext uri="{FF2B5EF4-FFF2-40B4-BE49-F238E27FC236}">
                  <a16:creationId xmlns:a16="http://schemas.microsoft.com/office/drawing/2014/main" id="{F269ABF4-509C-4FB8-A1E5-49FDA54506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8240" y="3988080"/>
              <a:ext cx="2904120" cy="103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3" name="{8DD82CAD-BC43-45DE-9748-943CFF446A1B}">
              <a:extLst>
                <a:ext uri="{FF2B5EF4-FFF2-40B4-BE49-F238E27FC236}">
                  <a16:creationId xmlns:a16="http://schemas.microsoft.com/office/drawing/2014/main" id="{6CF12BE4-0B9C-42FD-8419-6376CED6C1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2955959"/>
              <a:ext cx="2904120" cy="103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4" name="{1546C034-E666-493D-881C-B38033C4D6D6}">
              <a:extLst>
                <a:ext uri="{FF2B5EF4-FFF2-40B4-BE49-F238E27FC236}">
                  <a16:creationId xmlns:a16="http://schemas.microsoft.com/office/drawing/2014/main" id="{55D84853-29A5-4711-8906-BCA9E3D729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5" name="{440081EF-66F2-4E43-B101-666F1269D166}">
              <a:extLst>
                <a:ext uri="{FF2B5EF4-FFF2-40B4-BE49-F238E27FC236}">
                  <a16:creationId xmlns:a16="http://schemas.microsoft.com/office/drawing/2014/main" id="{1B5B9937-B5DD-48E5-ABC1-5A780F598D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3988080"/>
              <a:ext cx="2904120" cy="103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6" name="{DE70E23A-69FE-4565-9E0D-6AF85A299989}">
              <a:extLst>
                <a:ext uri="{FF2B5EF4-FFF2-40B4-BE49-F238E27FC236}">
                  <a16:creationId xmlns:a16="http://schemas.microsoft.com/office/drawing/2014/main" id="{83D06E3E-7868-4FAF-B295-713D3D6C4B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3760" y="2955959"/>
              <a:ext cx="2904120" cy="103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7" name="{475B248F-AF29-4D3E-8046-F999666B7AFE}">
              <a:extLst>
                <a:ext uri="{FF2B5EF4-FFF2-40B4-BE49-F238E27FC236}">
                  <a16:creationId xmlns:a16="http://schemas.microsoft.com/office/drawing/2014/main" id="{507DCFBE-2BFE-46F7-9DC2-BC0E57DC42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8" name="{1E68FC68-AC56-4C91-B75F-DF73F0725DC3}">
              <a:extLst>
                <a:ext uri="{FF2B5EF4-FFF2-40B4-BE49-F238E27FC236}">
                  <a16:creationId xmlns:a16="http://schemas.microsoft.com/office/drawing/2014/main" id="{FF3699D4-2294-4B62-B509-994F32C0D7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9" name="{C3DA58BA-86EC-4DD0-A7FA-FD4B68A8D7BF}">
              <a:extLst>
                <a:ext uri="{FF2B5EF4-FFF2-40B4-BE49-F238E27FC236}">
                  <a16:creationId xmlns:a16="http://schemas.microsoft.com/office/drawing/2014/main" id="{CF24DE4C-AECB-49B2-8F76-60B43141B0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50" name="{747CDDE3-90A3-421C-B54A-5735CCBA9019}">
              <a:extLst>
                <a:ext uri="{FF2B5EF4-FFF2-40B4-BE49-F238E27FC236}">
                  <a16:creationId xmlns:a16="http://schemas.microsoft.com/office/drawing/2014/main" id="{9F2A1C92-6A60-4A8F-AE1C-1B63109B57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51" name="{BC7AD1E0-BBFE-4F26-BB79-79C8E09DA112}">
              <a:extLst>
                <a:ext uri="{FF2B5EF4-FFF2-40B4-BE49-F238E27FC236}">
                  <a16:creationId xmlns:a16="http://schemas.microsoft.com/office/drawing/2014/main" id="{E66E7B87-5504-449C-9BEE-CB57D59A8B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52" name="{AA71DF57-44C8-4816-9114-CAC12F51A2F1}">
              <a:extLst>
                <a:ext uri="{FF2B5EF4-FFF2-40B4-BE49-F238E27FC236}">
                  <a16:creationId xmlns:a16="http://schemas.microsoft.com/office/drawing/2014/main" id="{80DC6E41-9B10-4233-AAB3-A8AE167D24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ivze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vzet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vzet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ivzeto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vzeto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ivzeto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On-screen Show (16:9)</PresentationFormat>
  <Paragraphs>109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Arabic Typesetting</vt:lpstr>
      <vt:lpstr>Arial</vt:lpstr>
      <vt:lpstr>Calibri</vt:lpstr>
      <vt:lpstr>Courier New</vt:lpstr>
      <vt:lpstr>Segoe Print</vt:lpstr>
      <vt:lpstr>StarSymbol</vt:lpstr>
      <vt:lpstr>Times New Roman</vt:lpstr>
      <vt:lpstr>Privzeto</vt:lpstr>
      <vt:lpstr>Privzeto 1</vt:lpstr>
      <vt:lpstr>Privzeto 2</vt:lpstr>
      <vt:lpstr>Privzeto 3</vt:lpstr>
      <vt:lpstr>Privzeto 4</vt:lpstr>
      <vt:lpstr>Privzeto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Ideja</vt:lpstr>
      <vt:lpstr>Snov</vt:lpstr>
      <vt:lpstr>PowerPoint Presentation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2019-06-03T09:09:23Z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