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14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9">
            <a:extLst>
              <a:ext uri="{FF2B5EF4-FFF2-40B4-BE49-F238E27FC236}">
                <a16:creationId xmlns:a16="http://schemas.microsoft.com/office/drawing/2014/main" id="{E15484FC-2AB2-4BFD-8EDF-F1B192141E9B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11">
            <a:extLst>
              <a:ext uri="{FF2B5EF4-FFF2-40B4-BE49-F238E27FC236}">
                <a16:creationId xmlns:a16="http://schemas.microsoft.com/office/drawing/2014/main" id="{5A71D9DF-ED60-410F-8CF2-0B6665BB8B16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13">
            <a:extLst>
              <a:ext uri="{FF2B5EF4-FFF2-40B4-BE49-F238E27FC236}">
                <a16:creationId xmlns:a16="http://schemas.microsoft.com/office/drawing/2014/main" id="{88F3F6BA-0BB3-447E-9F10-FB513A68ACA0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18">
            <a:extLst>
              <a:ext uri="{FF2B5EF4-FFF2-40B4-BE49-F238E27FC236}">
                <a16:creationId xmlns:a16="http://schemas.microsoft.com/office/drawing/2014/main" id="{A70E4F46-49DC-4012-B113-9D71FF7A0DBE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aven konektor 10">
            <a:extLst>
              <a:ext uri="{FF2B5EF4-FFF2-40B4-BE49-F238E27FC236}">
                <a16:creationId xmlns:a16="http://schemas.microsoft.com/office/drawing/2014/main" id="{95656224-F7EC-4EBA-8408-11707349E1D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aven konektor 17">
            <a:extLst>
              <a:ext uri="{FF2B5EF4-FFF2-40B4-BE49-F238E27FC236}">
                <a16:creationId xmlns:a16="http://schemas.microsoft.com/office/drawing/2014/main" id="{B6BB1AB5-8D58-484C-8E7A-DD4D763D78F0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aven konektor 19">
            <a:extLst>
              <a:ext uri="{FF2B5EF4-FFF2-40B4-BE49-F238E27FC236}">
                <a16:creationId xmlns:a16="http://schemas.microsoft.com/office/drawing/2014/main" id="{1645C32B-FE56-48E8-885C-D4A329CA3256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aven konektor 15">
            <a:extLst>
              <a:ext uri="{FF2B5EF4-FFF2-40B4-BE49-F238E27FC236}">
                <a16:creationId xmlns:a16="http://schemas.microsoft.com/office/drawing/2014/main" id="{585A37BB-20C4-487B-8E67-4009B4434D3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aven konektor 14">
            <a:extLst>
              <a:ext uri="{FF2B5EF4-FFF2-40B4-BE49-F238E27FC236}">
                <a16:creationId xmlns:a16="http://schemas.microsoft.com/office/drawing/2014/main" id="{855A0059-0A10-43F8-9A60-BFCE12B0A910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aven konektor 21">
            <a:extLst>
              <a:ext uri="{FF2B5EF4-FFF2-40B4-BE49-F238E27FC236}">
                <a16:creationId xmlns:a16="http://schemas.microsoft.com/office/drawing/2014/main" id="{FEE1311F-2AD0-47EA-8BDA-21D791893343}"/>
              </a:ext>
            </a:extLst>
          </p:cNvPr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Pravokotnik 26">
            <a:extLst>
              <a:ext uri="{FF2B5EF4-FFF2-40B4-BE49-F238E27FC236}">
                <a16:creationId xmlns:a16="http://schemas.microsoft.com/office/drawing/2014/main" id="{70357303-8683-44B0-9C49-D6778440ECB2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0">
            <a:extLst>
              <a:ext uri="{FF2B5EF4-FFF2-40B4-BE49-F238E27FC236}">
                <a16:creationId xmlns:a16="http://schemas.microsoft.com/office/drawing/2014/main" id="{F388AD58-B658-47EC-AE37-AE8115C8920B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>
            <a:extLst>
              <a:ext uri="{FF2B5EF4-FFF2-40B4-BE49-F238E27FC236}">
                <a16:creationId xmlns:a16="http://schemas.microsoft.com/office/drawing/2014/main" id="{D3FA8615-7A82-4998-8E48-67B53028BC67}"/>
              </a:ext>
            </a:extLst>
          </p:cNvPr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23">
            <a:extLst>
              <a:ext uri="{FF2B5EF4-FFF2-40B4-BE49-F238E27FC236}">
                <a16:creationId xmlns:a16="http://schemas.microsoft.com/office/drawing/2014/main" id="{08FF5494-0C1E-4DAD-91E2-AEECC31B9FB7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25">
            <a:extLst>
              <a:ext uri="{FF2B5EF4-FFF2-40B4-BE49-F238E27FC236}">
                <a16:creationId xmlns:a16="http://schemas.microsoft.com/office/drawing/2014/main" id="{492C6F7D-E078-4860-9D74-F76E945EF510}"/>
              </a:ext>
            </a:extLst>
          </p:cNvPr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24">
            <a:extLst>
              <a:ext uri="{FF2B5EF4-FFF2-40B4-BE49-F238E27FC236}">
                <a16:creationId xmlns:a16="http://schemas.microsoft.com/office/drawing/2014/main" id="{458646A5-E4BC-4550-96F2-81A63D29A275}"/>
              </a:ext>
            </a:extLst>
          </p:cNvPr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22" name="Ograda datuma 27">
            <a:extLst>
              <a:ext uri="{FF2B5EF4-FFF2-40B4-BE49-F238E27FC236}">
                <a16:creationId xmlns:a16="http://schemas.microsoft.com/office/drawing/2014/main" id="{53791A7D-4F4B-424A-868D-DDD405ED6D1E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A77D3-E04E-464A-90FC-A8DE1F2389E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23" name="Ograda noge 16">
            <a:extLst>
              <a:ext uri="{FF2B5EF4-FFF2-40B4-BE49-F238E27FC236}">
                <a16:creationId xmlns:a16="http://schemas.microsoft.com/office/drawing/2014/main" id="{77EDFB41-0DF7-4A28-84B2-C0FBFC826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4" name="Ograda številke diapozitiva 28">
            <a:extLst>
              <a:ext uri="{FF2B5EF4-FFF2-40B4-BE49-F238E27FC236}">
                <a16:creationId xmlns:a16="http://schemas.microsoft.com/office/drawing/2014/main" id="{5BF2ED83-C150-426C-9BDB-B03B2F578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AD5B6B5C-D999-4762-BAA3-78B3C879F6C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251790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BD8D8770-F154-4424-B280-3386D6C1C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E91C1-8F2C-425E-801F-B7F667EF299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F5E276CE-8EC0-4C2F-BEA9-BCB371B38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585D2D2A-2977-4E0A-B2AB-A1EF73576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C1F90-7059-4784-AF37-3A7CCF7680D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31024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ABA57BD2-386F-4BA2-8FF0-82290D4FC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01A84-C7EE-4D0A-83B1-CC97F971965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102ED510-F371-44A9-97CF-9405AA692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E5C4CDDD-E2D4-4EF6-AB37-541FF1949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8003F-FB3F-44B6-A4CE-AA4B0FD43DA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05089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A7A6F01B-0210-4CE0-96EE-098047928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B9E99-0F82-46F4-9B4B-151091327B9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2B365609-3E60-49A6-A1E7-6E26F820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03E4EB90-18F5-43EB-9333-0C6B02966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510F0-01FB-45ED-B545-F44B8A11D15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05709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AE6DF53C-55DB-47CF-8D90-EDBEA600B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50A5F-FDCF-4A4F-8C1B-BB9317B259D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A66D2966-28F5-46D9-8566-DFEE653F9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367674CD-3419-4C17-A8B8-D5F50739E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363D7-FE34-431F-8063-439AA02F38B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87006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BAA1AEC2-67AA-4B8F-A1A4-0CE81B910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7A174-ECF5-4894-8337-176A2D5AF35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24A25016-AF2D-4E40-87A9-C559A9C5D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E91A514B-B245-450D-8C77-D187CD753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5ADCE-2A3A-4C10-86E5-700D84258C7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81735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7CA811F9-B59B-4CDE-A36F-92DA70335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58312-848A-49D2-A593-367207AF2E7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FA7E8D95-7F91-4600-A970-FE8DE7509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4908A216-D159-4283-AFCA-AAE9FEB9E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BA40D-126F-42B1-99D7-EC066997A10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135863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C0B857A5-36B8-4576-8B39-1F1447975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5E27E-1A8A-4209-9EB1-2459C4DD45F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BBB700F3-96CA-41EE-A02A-EDF49261D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004856BF-FE68-4474-95DA-80C20CC4C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7046D-2652-4518-80F0-B7F3C25FD73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577541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1CFF031B-0129-4368-97AC-AA245E533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A3403-740C-4498-84EE-D335DD10139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97EFCFE0-2B0F-4E75-BC43-D2E4377DB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8156DBEE-90B3-40C1-8B4E-4A836E71B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B7606-D9BB-4F17-8992-B54083D2116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989093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9A79C65C-C93C-416D-857E-AF39C4BD2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24A7F-0440-49FE-A6F7-60E8A35F983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8B283018-5991-4A22-8BE2-43C4C4770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2FF9B63A-259D-40D9-86D7-F4AE3ADA2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C5FE5-07F7-4DF2-B951-7208EE1778B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850040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9E8744B6-57C0-41D1-A4DA-3D1C69639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6ED4E-A4E9-4B94-B31C-31982A58DC4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25C67C9F-B79C-4809-A3D2-E612144E6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B4001671-20FF-4BA9-AB79-836854209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7DCD4-6689-4B99-8917-B2D47D6000E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72438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6">
            <a:extLst>
              <a:ext uri="{FF2B5EF4-FFF2-40B4-BE49-F238E27FC236}">
                <a16:creationId xmlns:a16="http://schemas.microsoft.com/office/drawing/2014/main" id="{A6770D29-543F-45D8-AA36-C16A1C0ED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C0699B1-0322-49DA-8383-199557AE008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številke diapozitiva 8">
            <a:extLst>
              <a:ext uri="{FF2B5EF4-FFF2-40B4-BE49-F238E27FC236}">
                <a16:creationId xmlns:a16="http://schemas.microsoft.com/office/drawing/2014/main" id="{EDDD95B1-630D-4184-9362-478BB882AA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6FF31F-828C-4287-AE2E-5880C270C4D6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Ograda noge 9">
            <a:extLst>
              <a:ext uri="{FF2B5EF4-FFF2-40B4-BE49-F238E27FC236}">
                <a16:creationId xmlns:a16="http://schemas.microsoft.com/office/drawing/2014/main" id="{3B26DD37-D839-4A12-89D3-C0829C25CC3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000635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878003C3-FC5A-44F6-959F-248ABAFC6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BAF9A-5750-441A-90D7-AE6657E1ACB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6CA35AFB-9782-4A39-AD2F-88B264602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6AFCA459-940F-449B-9DC5-76BA6DE1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E6C22-1D6A-4EED-8E09-8DAD4B1D34B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425247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23C48F80-DC1A-427D-8980-FD7735712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BE3A3-7BEA-4C75-848B-C1EAA7D7775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1A53D033-3370-4FEE-9D6C-E739963E1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8A3C9E41-E77C-49CF-8247-5AB5AC04C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273A0-0810-42A5-898C-2D213525ED1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228160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B39E0F10-DE12-4A1D-BC60-1C75F0C6C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5E0A8-2B9E-4205-98DE-1924E841C89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5C4E0097-06A7-44FD-A8CB-727E51A34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A1311A0F-D760-44A7-A4E2-A8CF9B5ED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E97674-0955-4ECB-A92B-64B4ED083C7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00224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8">
            <a:extLst>
              <a:ext uri="{FF2B5EF4-FFF2-40B4-BE49-F238E27FC236}">
                <a16:creationId xmlns:a16="http://schemas.microsoft.com/office/drawing/2014/main" id="{BDF62A81-5DC4-4DA0-9921-C9A8FC3C1FF9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9">
            <a:extLst>
              <a:ext uri="{FF2B5EF4-FFF2-40B4-BE49-F238E27FC236}">
                <a16:creationId xmlns:a16="http://schemas.microsoft.com/office/drawing/2014/main" id="{A2072237-CFCC-4E2C-B150-A83FDB1F82FD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10">
            <a:extLst>
              <a:ext uri="{FF2B5EF4-FFF2-40B4-BE49-F238E27FC236}">
                <a16:creationId xmlns:a16="http://schemas.microsoft.com/office/drawing/2014/main" id="{556B34AE-9411-4983-94A3-DAA05CF22D6B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11">
            <a:extLst>
              <a:ext uri="{FF2B5EF4-FFF2-40B4-BE49-F238E27FC236}">
                <a16:creationId xmlns:a16="http://schemas.microsoft.com/office/drawing/2014/main" id="{15331234-928A-4077-9BA2-5FF3D721D206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aven konektor 12">
            <a:extLst>
              <a:ext uri="{FF2B5EF4-FFF2-40B4-BE49-F238E27FC236}">
                <a16:creationId xmlns:a16="http://schemas.microsoft.com/office/drawing/2014/main" id="{C2324286-6E2B-428A-9133-64DE6649A31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aven konektor 13">
            <a:extLst>
              <a:ext uri="{FF2B5EF4-FFF2-40B4-BE49-F238E27FC236}">
                <a16:creationId xmlns:a16="http://schemas.microsoft.com/office/drawing/2014/main" id="{AFC92F79-F7EE-4137-9233-C642662E0F9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aven konektor 14">
            <a:extLst>
              <a:ext uri="{FF2B5EF4-FFF2-40B4-BE49-F238E27FC236}">
                <a16:creationId xmlns:a16="http://schemas.microsoft.com/office/drawing/2014/main" id="{A85C38F1-B452-4650-8184-25FF9A33D55C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aven konektor 15">
            <a:extLst>
              <a:ext uri="{FF2B5EF4-FFF2-40B4-BE49-F238E27FC236}">
                <a16:creationId xmlns:a16="http://schemas.microsoft.com/office/drawing/2014/main" id="{BA0A7573-AB9E-46E7-A09E-17268E1DA3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aven konektor 16">
            <a:extLst>
              <a:ext uri="{FF2B5EF4-FFF2-40B4-BE49-F238E27FC236}">
                <a16:creationId xmlns:a16="http://schemas.microsoft.com/office/drawing/2014/main" id="{A04273D7-97AC-4FDB-9A3A-A5F00BA57A11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Pravokotnik 17">
            <a:extLst>
              <a:ext uri="{FF2B5EF4-FFF2-40B4-BE49-F238E27FC236}">
                <a16:creationId xmlns:a16="http://schemas.microsoft.com/office/drawing/2014/main" id="{CC75E299-DBB3-448D-AF25-76614647F7EB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18">
            <a:extLst>
              <a:ext uri="{FF2B5EF4-FFF2-40B4-BE49-F238E27FC236}">
                <a16:creationId xmlns:a16="http://schemas.microsoft.com/office/drawing/2014/main" id="{B7ABD95A-6A80-4717-A0F4-999E07FDB206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19">
            <a:extLst>
              <a:ext uri="{FF2B5EF4-FFF2-40B4-BE49-F238E27FC236}">
                <a16:creationId xmlns:a16="http://schemas.microsoft.com/office/drawing/2014/main" id="{6ECAB363-AAD7-4535-8CA5-36D9371B4AF5}"/>
              </a:ext>
            </a:extLst>
          </p:cNvPr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20">
            <a:extLst>
              <a:ext uri="{FF2B5EF4-FFF2-40B4-BE49-F238E27FC236}">
                <a16:creationId xmlns:a16="http://schemas.microsoft.com/office/drawing/2014/main" id="{757A698A-B2E3-43CE-B401-8A377EDE69DE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1">
            <a:extLst>
              <a:ext uri="{FF2B5EF4-FFF2-40B4-BE49-F238E27FC236}">
                <a16:creationId xmlns:a16="http://schemas.microsoft.com/office/drawing/2014/main" id="{B255B0B3-FDD9-4B2D-A13D-264D1A81E44F}"/>
              </a:ext>
            </a:extLst>
          </p:cNvPr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>
            <a:extLst>
              <a:ext uri="{FF2B5EF4-FFF2-40B4-BE49-F238E27FC236}">
                <a16:creationId xmlns:a16="http://schemas.microsoft.com/office/drawing/2014/main" id="{261578DD-3346-42E0-B80C-CBB873CECC20}"/>
              </a:ext>
            </a:extLst>
          </p:cNvPr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Raven konektor 25">
            <a:extLst>
              <a:ext uri="{FF2B5EF4-FFF2-40B4-BE49-F238E27FC236}">
                <a16:creationId xmlns:a16="http://schemas.microsoft.com/office/drawing/2014/main" id="{DC8581E1-1250-43EA-8565-058C22CC198A}"/>
              </a:ext>
            </a:extLst>
          </p:cNvPr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20" name="Ograda datuma 3">
            <a:extLst>
              <a:ext uri="{FF2B5EF4-FFF2-40B4-BE49-F238E27FC236}">
                <a16:creationId xmlns:a16="http://schemas.microsoft.com/office/drawing/2014/main" id="{AAACDB77-71E9-410B-B602-5919958F6A76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8310C-B700-4A02-9071-02965029038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21" name="Ograda noge 4">
            <a:extLst>
              <a:ext uri="{FF2B5EF4-FFF2-40B4-BE49-F238E27FC236}">
                <a16:creationId xmlns:a16="http://schemas.microsoft.com/office/drawing/2014/main" id="{C288AE2E-1EFA-4B71-A0B6-E13721F6D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2" name="Ograda številke diapozitiva 5">
            <a:extLst>
              <a:ext uri="{FF2B5EF4-FFF2-40B4-BE49-F238E27FC236}">
                <a16:creationId xmlns:a16="http://schemas.microsoft.com/office/drawing/2014/main" id="{0F1539E7-AFFD-4EB5-87AD-A22F253D6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9EA2F67D-CFA2-4787-95FF-B72E6845B71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303045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13">
            <a:extLst>
              <a:ext uri="{FF2B5EF4-FFF2-40B4-BE49-F238E27FC236}">
                <a16:creationId xmlns:a16="http://schemas.microsoft.com/office/drawing/2014/main" id="{39905381-1616-4743-9836-5A1DFBF8C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3292D-7CB8-4470-B682-7DEA565602E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2">
            <a:extLst>
              <a:ext uri="{FF2B5EF4-FFF2-40B4-BE49-F238E27FC236}">
                <a16:creationId xmlns:a16="http://schemas.microsoft.com/office/drawing/2014/main" id="{05438CBB-E1E0-4EA9-8DAB-050C421E0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2">
            <a:extLst>
              <a:ext uri="{FF2B5EF4-FFF2-40B4-BE49-F238E27FC236}">
                <a16:creationId xmlns:a16="http://schemas.microsoft.com/office/drawing/2014/main" id="{5EE14BD8-9DAA-4130-9CB5-6F09D7A8B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8DD05-11DC-4033-BDA9-80D5BCA1AD5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11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4" name="Ograda besedil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7" name="Ograda datuma 13">
            <a:extLst>
              <a:ext uri="{FF2B5EF4-FFF2-40B4-BE49-F238E27FC236}">
                <a16:creationId xmlns:a16="http://schemas.microsoft.com/office/drawing/2014/main" id="{C36A1181-C667-46DC-9391-8220AC3CA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8CAB4-B994-417F-8597-12240BA2B1D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2">
            <a:extLst>
              <a:ext uri="{FF2B5EF4-FFF2-40B4-BE49-F238E27FC236}">
                <a16:creationId xmlns:a16="http://schemas.microsoft.com/office/drawing/2014/main" id="{8E530200-E61B-40D5-975E-6930D3FEE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22">
            <a:extLst>
              <a:ext uri="{FF2B5EF4-FFF2-40B4-BE49-F238E27FC236}">
                <a16:creationId xmlns:a16="http://schemas.microsoft.com/office/drawing/2014/main" id="{5422D77A-DCC5-4B3B-AA7B-CB937DBB1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9CCE3-E2A2-499D-A63F-64283F6B587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0868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5">
            <a:extLst>
              <a:ext uri="{FF2B5EF4-FFF2-40B4-BE49-F238E27FC236}">
                <a16:creationId xmlns:a16="http://schemas.microsoft.com/office/drawing/2014/main" id="{5A4CFA07-DA1A-4ED9-8221-A3E90171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A4DDB3F-35FE-461C-AFC5-840A02830D5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številke diapozitiva 6">
            <a:extLst>
              <a:ext uri="{FF2B5EF4-FFF2-40B4-BE49-F238E27FC236}">
                <a16:creationId xmlns:a16="http://schemas.microsoft.com/office/drawing/2014/main" id="{FC91A613-5F3F-4271-8FF8-08BE6E70DC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3A4D53-B244-447A-B0ED-EFA69E92CE61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Ograda noge 7">
            <a:extLst>
              <a:ext uri="{FF2B5EF4-FFF2-40B4-BE49-F238E27FC236}">
                <a16:creationId xmlns:a16="http://schemas.microsoft.com/office/drawing/2014/main" id="{C0F1C86C-5BE6-43AC-917E-D160E91F85C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56376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3">
            <a:extLst>
              <a:ext uri="{FF2B5EF4-FFF2-40B4-BE49-F238E27FC236}">
                <a16:creationId xmlns:a16="http://schemas.microsoft.com/office/drawing/2014/main" id="{93CB52A8-084F-4F5E-954C-87E04FC92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57305-9FBC-47AB-98ED-B0CC4D7F005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02413925-BE37-4B98-8E28-CD2463C86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22">
            <a:extLst>
              <a:ext uri="{FF2B5EF4-FFF2-40B4-BE49-F238E27FC236}">
                <a16:creationId xmlns:a16="http://schemas.microsoft.com/office/drawing/2014/main" id="{E2D14576-9DE1-4C66-8D3E-6ED4E7872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77E4E-0780-4435-92BA-D6956ACCF81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81762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konektor 9">
            <a:extLst>
              <a:ext uri="{FF2B5EF4-FFF2-40B4-BE49-F238E27FC236}">
                <a16:creationId xmlns:a16="http://schemas.microsoft.com/office/drawing/2014/main" id="{EB6D3772-2F50-4F53-BD52-7AAD7A51A447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Raven konektor 7">
            <a:extLst>
              <a:ext uri="{FF2B5EF4-FFF2-40B4-BE49-F238E27FC236}">
                <a16:creationId xmlns:a16="http://schemas.microsoft.com/office/drawing/2014/main" id="{C3456F93-3369-4F25-BA5F-4C75692D8A2D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Raven konektor 8">
            <a:extLst>
              <a:ext uri="{FF2B5EF4-FFF2-40B4-BE49-F238E27FC236}">
                <a16:creationId xmlns:a16="http://schemas.microsoft.com/office/drawing/2014/main" id="{E26FF71A-8DF7-4CD6-8B65-4A3E9CE81739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8" name="Raven konektor 10">
            <a:extLst>
              <a:ext uri="{FF2B5EF4-FFF2-40B4-BE49-F238E27FC236}">
                <a16:creationId xmlns:a16="http://schemas.microsoft.com/office/drawing/2014/main" id="{0F7134F7-2C4E-4065-945F-65FCC8C747D6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9" name="Pravokotnik 11">
            <a:extLst>
              <a:ext uri="{FF2B5EF4-FFF2-40B4-BE49-F238E27FC236}">
                <a16:creationId xmlns:a16="http://schemas.microsoft.com/office/drawing/2014/main" id="{0B7EA685-F971-462B-8C65-03C0A894A1BC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aven konektor 12">
            <a:extLst>
              <a:ext uri="{FF2B5EF4-FFF2-40B4-BE49-F238E27FC236}">
                <a16:creationId xmlns:a16="http://schemas.microsoft.com/office/drawing/2014/main" id="{27CA6663-28C8-4248-A814-816FA43748B1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1" name="Elipsa 13">
            <a:extLst>
              <a:ext uri="{FF2B5EF4-FFF2-40B4-BE49-F238E27FC236}">
                <a16:creationId xmlns:a16="http://schemas.microsoft.com/office/drawing/2014/main" id="{80FA7AB5-63EF-4F0C-92B0-EA9BCC57B263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8" name="Ograda vsebin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2" name="Ograda datuma 20">
            <a:extLst>
              <a:ext uri="{FF2B5EF4-FFF2-40B4-BE49-F238E27FC236}">
                <a16:creationId xmlns:a16="http://schemas.microsoft.com/office/drawing/2014/main" id="{4901D59D-251B-4317-A41D-11E123B1E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BF95934-9400-42FF-A411-673992DF74F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3" name="Ograda številke diapozitiva 21">
            <a:extLst>
              <a:ext uri="{FF2B5EF4-FFF2-40B4-BE49-F238E27FC236}">
                <a16:creationId xmlns:a16="http://schemas.microsoft.com/office/drawing/2014/main" id="{A50A7070-CC6F-47F7-940D-D97292CFDD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911FD2-7535-465A-A274-E58D1FD23A03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4" name="Ograda noge 22">
            <a:extLst>
              <a:ext uri="{FF2B5EF4-FFF2-40B4-BE49-F238E27FC236}">
                <a16:creationId xmlns:a16="http://schemas.microsoft.com/office/drawing/2014/main" id="{6E0199B7-D7FF-4FB8-919B-EC386489CBB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816219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konektor 8">
            <a:extLst>
              <a:ext uri="{FF2B5EF4-FFF2-40B4-BE49-F238E27FC236}">
                <a16:creationId xmlns:a16="http://schemas.microsoft.com/office/drawing/2014/main" id="{0CBD1BA7-14B8-420F-B306-7FDBD8C3D390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Elipsa 12">
            <a:extLst>
              <a:ext uri="{FF2B5EF4-FFF2-40B4-BE49-F238E27FC236}">
                <a16:creationId xmlns:a16="http://schemas.microsoft.com/office/drawing/2014/main" id="{58BECFD6-2CC4-424F-8664-980822084297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aven konektor 9">
            <a:extLst>
              <a:ext uri="{FF2B5EF4-FFF2-40B4-BE49-F238E27FC236}">
                <a16:creationId xmlns:a16="http://schemas.microsoft.com/office/drawing/2014/main" id="{F645B101-05B9-4C37-BC36-0E63B86CE739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8" name="Pravokotnik 10">
            <a:extLst>
              <a:ext uri="{FF2B5EF4-FFF2-40B4-BE49-F238E27FC236}">
                <a16:creationId xmlns:a16="http://schemas.microsoft.com/office/drawing/2014/main" id="{47A0B1A9-51C8-4F2D-B300-FA3E109C3185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aven konektor 11">
            <a:extLst>
              <a:ext uri="{FF2B5EF4-FFF2-40B4-BE49-F238E27FC236}">
                <a16:creationId xmlns:a16="http://schemas.microsoft.com/office/drawing/2014/main" id="{6A72CD95-9D23-48B4-BA37-9E1394B56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" name="Raven konektor 18">
            <a:extLst>
              <a:ext uri="{FF2B5EF4-FFF2-40B4-BE49-F238E27FC236}">
                <a16:creationId xmlns:a16="http://schemas.microsoft.com/office/drawing/2014/main" id="{C1FC4F99-F25E-42D4-94C9-4F43D5A73E98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Raven konektor 19">
            <a:extLst>
              <a:ext uri="{FF2B5EF4-FFF2-40B4-BE49-F238E27FC236}">
                <a16:creationId xmlns:a16="http://schemas.microsoft.com/office/drawing/2014/main" id="{6EA4BAAC-2789-47D0-84E3-D2A1BB9ED81E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2" name="Ograda datuma 16">
            <a:extLst>
              <a:ext uri="{FF2B5EF4-FFF2-40B4-BE49-F238E27FC236}">
                <a16:creationId xmlns:a16="http://schemas.microsoft.com/office/drawing/2014/main" id="{57EFC24F-338A-4961-8F78-5C3315A76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D1AC81E-0B11-4137-9F15-17A6F5B9421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3" name="Ograda številke diapozitiva 17">
            <a:extLst>
              <a:ext uri="{FF2B5EF4-FFF2-40B4-BE49-F238E27FC236}">
                <a16:creationId xmlns:a16="http://schemas.microsoft.com/office/drawing/2014/main" id="{B5E097FA-EABA-4E44-B2FB-6DC215CF28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71ADE7-89AC-4FB5-BC4D-60D392C76C41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4" name="Ograda noge 20">
            <a:extLst>
              <a:ext uri="{FF2B5EF4-FFF2-40B4-BE49-F238E27FC236}">
                <a16:creationId xmlns:a16="http://schemas.microsoft.com/office/drawing/2014/main" id="{A9C7403E-4AAC-47C3-880B-9C1D59C545E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90452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en konektor 15">
            <a:extLst>
              <a:ext uri="{FF2B5EF4-FFF2-40B4-BE49-F238E27FC236}">
                <a16:creationId xmlns:a16="http://schemas.microsoft.com/office/drawing/2014/main" id="{36DFE5EB-95F4-401D-964A-DE9DC02374F6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Ograda naslova 21">
            <a:extLst>
              <a:ext uri="{FF2B5EF4-FFF2-40B4-BE49-F238E27FC236}">
                <a16:creationId xmlns:a16="http://schemas.microsoft.com/office/drawing/2014/main" id="{FC293BA1-0F21-46E6-B918-20EDA18F4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28" name="Ograda besedila 12">
            <a:extLst>
              <a:ext uri="{FF2B5EF4-FFF2-40B4-BE49-F238E27FC236}">
                <a16:creationId xmlns:a16="http://schemas.microsoft.com/office/drawing/2014/main" id="{99550503-42C5-41AB-B088-F1C17CC3435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4" name="Ograda datuma 13">
            <a:extLst>
              <a:ext uri="{FF2B5EF4-FFF2-40B4-BE49-F238E27FC236}">
                <a16:creationId xmlns:a16="http://schemas.microsoft.com/office/drawing/2014/main" id="{87709027-E1ED-459A-989B-3914A6FBC8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936FE-B86F-486D-8D9E-24DAE6A1E12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ECAC294D-2B0A-4F92-AF1D-4123F457D7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aven konektor 6">
            <a:extLst>
              <a:ext uri="{FF2B5EF4-FFF2-40B4-BE49-F238E27FC236}">
                <a16:creationId xmlns:a16="http://schemas.microsoft.com/office/drawing/2014/main" id="{580EC50A-3FA4-4BBA-AFB2-CDD9BD8287BE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32" name="Raven konektor 8">
            <a:extLst>
              <a:ext uri="{FF2B5EF4-FFF2-40B4-BE49-F238E27FC236}">
                <a16:creationId xmlns:a16="http://schemas.microsoft.com/office/drawing/2014/main" id="{DB8F03DF-9F99-46B2-A989-05C46153282C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" name="Pravokotnik 9">
            <a:extLst>
              <a:ext uri="{FF2B5EF4-FFF2-40B4-BE49-F238E27FC236}">
                <a16:creationId xmlns:a16="http://schemas.microsoft.com/office/drawing/2014/main" id="{E1E39E00-0D93-4F9B-A049-CA5E99302A32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Raven konektor 10">
            <a:extLst>
              <a:ext uri="{FF2B5EF4-FFF2-40B4-BE49-F238E27FC236}">
                <a16:creationId xmlns:a16="http://schemas.microsoft.com/office/drawing/2014/main" id="{9CAE550C-1625-4679-A46E-57CAC061F604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2" name="Elipsa 11">
            <a:extLst>
              <a:ext uri="{FF2B5EF4-FFF2-40B4-BE49-F238E27FC236}">
                <a16:creationId xmlns:a16="http://schemas.microsoft.com/office/drawing/2014/main" id="{0A6A52B2-381A-4832-8AEA-83AEA89A82EF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Ograda številke diapozitiva 22">
            <a:extLst>
              <a:ext uri="{FF2B5EF4-FFF2-40B4-BE49-F238E27FC236}">
                <a16:creationId xmlns:a16="http://schemas.microsoft.com/office/drawing/2014/main" id="{243CCC0A-AE80-4569-A53E-366DEB3171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4AC7E9AE-E1F3-413C-96DB-D12A2C157D47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690" r:id="rId4"/>
    <p:sldLayoutId id="2147483691" r:id="rId5"/>
    <p:sldLayoutId id="2147483709" r:id="rId6"/>
    <p:sldLayoutId id="2147483692" r:id="rId7"/>
    <p:sldLayoutId id="2147483710" r:id="rId8"/>
    <p:sldLayoutId id="2147483711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grada naslova 1">
            <a:extLst>
              <a:ext uri="{FF2B5EF4-FFF2-40B4-BE49-F238E27FC236}">
                <a16:creationId xmlns:a16="http://schemas.microsoft.com/office/drawing/2014/main" id="{A6B7CA97-F2A8-4FFD-A1C3-EA86D0F90FC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2051" name="Ograda besedila 2">
            <a:extLst>
              <a:ext uri="{FF2B5EF4-FFF2-40B4-BE49-F238E27FC236}">
                <a16:creationId xmlns:a16="http://schemas.microsoft.com/office/drawing/2014/main" id="{3C37C7E2-0291-4C7E-B41D-727C973E5F5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F19A0C7E-60B1-470C-9C0C-4EDD213FA1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763080-487F-4CE9-AE74-3C136A7E383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D4A795CA-8958-4763-A2AD-DFB378C742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844600BD-6211-46B7-806E-3F6FFA9D49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43A30BA-9E6C-462F-B5B9-20B85C9D3193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F5D8696-F11E-4523-8543-AA87FBF4DB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3143250"/>
            <a:ext cx="6172200" cy="18938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7200" dirty="0">
                <a:latin typeface="Algerian" pitchFamily="82" charset="0"/>
              </a:rPr>
              <a:t>DANE ZAJC</a:t>
            </a:r>
          </a:p>
        </p:txBody>
      </p:sp>
      <p:sp>
        <p:nvSpPr>
          <p:cNvPr id="9219" name="Podnaslov 2">
            <a:extLst>
              <a:ext uri="{FF2B5EF4-FFF2-40B4-BE49-F238E27FC236}">
                <a16:creationId xmlns:a16="http://schemas.microsoft.com/office/drawing/2014/main" id="{AC649F6B-7484-45C1-A79E-6CBB314479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r>
              <a:rPr lang="sl-SI" altLang="sl-SI"/>
              <a:t> </a:t>
            </a:r>
          </a:p>
          <a:p>
            <a:endParaRPr lang="sl-SI" altLang="sl-SI" dirty="0"/>
          </a:p>
          <a:p>
            <a:r>
              <a:rPr lang="sl-SI" altLang="sl-SI" dirty="0"/>
              <a:t>Predmet:  SLO</a:t>
            </a:r>
          </a:p>
        </p:txBody>
      </p:sp>
      <p:pic>
        <p:nvPicPr>
          <p:cNvPr id="9220" name="Picture 2" descr="https://encrypted-tbn0.google.com/images?q=tbn:ANd9GcTFaSec481SiRgmswi0E8gFGIuH_Y11_8PSvqeKMR9IfYQuEyZW">
            <a:extLst>
              <a:ext uri="{FF2B5EF4-FFF2-40B4-BE49-F238E27FC236}">
                <a16:creationId xmlns:a16="http://schemas.microsoft.com/office/drawing/2014/main" id="{90225C91-FC48-42F2-BFC4-4B4810C4FA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5" y="142875"/>
            <a:ext cx="2962275" cy="344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0475DCF-D468-4437-ADD9-88A5F32E4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b="1" dirty="0"/>
              <a:t>ROJSTVO IN DRUŽINA</a:t>
            </a:r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298A69EC-AECF-4889-A14C-584EF67EFFF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sl-SI" altLang="sl-SI"/>
              <a:t>26. 10. 1929</a:t>
            </a:r>
          </a:p>
          <a:p>
            <a:endParaRPr lang="sl-SI" altLang="sl-SI"/>
          </a:p>
          <a:p>
            <a:r>
              <a:rPr lang="sl-SI" altLang="sl-SI"/>
              <a:t>V revni družini</a:t>
            </a:r>
          </a:p>
          <a:p>
            <a:endParaRPr lang="sl-SI" altLang="sl-SI"/>
          </a:p>
          <a:p>
            <a:r>
              <a:rPr lang="sl-SI" altLang="sl-SI"/>
              <a:t>Oče in brata umrla v vojni</a:t>
            </a:r>
          </a:p>
        </p:txBody>
      </p:sp>
      <p:pic>
        <p:nvPicPr>
          <p:cNvPr id="10244" name="Picture 2" descr="https://encrypted-tbn0.google.com/images?q=tbn:ANd9GcRAyLULHw07QZaql_HgRpOazmwP5c-7FFaF3el8ZfaXMO4ScXId">
            <a:extLst>
              <a:ext uri="{FF2B5EF4-FFF2-40B4-BE49-F238E27FC236}">
                <a16:creationId xmlns:a16="http://schemas.microsoft.com/office/drawing/2014/main" id="{38B5D37F-B8C7-4CEB-AE3E-03E1640F56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3571875"/>
            <a:ext cx="4219575" cy="307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2A9343E-BA39-4A9A-A1A0-3BA497C64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0"/>
            <a:ext cx="7467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b="1" dirty="0"/>
              <a:t>ŽIVLJENJE</a:t>
            </a:r>
          </a:p>
        </p:txBody>
      </p:sp>
      <p:sp>
        <p:nvSpPr>
          <p:cNvPr id="11267" name="Ograda vsebine 2">
            <a:extLst>
              <a:ext uri="{FF2B5EF4-FFF2-40B4-BE49-F238E27FC236}">
                <a16:creationId xmlns:a16="http://schemas.microsoft.com/office/drawing/2014/main" id="{40EEA414-630A-48B5-ABCE-D6D3E5A8C78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57188" y="1214438"/>
            <a:ext cx="7467600" cy="5429250"/>
          </a:xfrm>
        </p:spPr>
        <p:txBody>
          <a:bodyPr/>
          <a:lstStyle/>
          <a:p>
            <a:r>
              <a:rPr lang="sl-SI" altLang="sl-SI"/>
              <a:t>zaradi vojne prekinil šolanje. </a:t>
            </a:r>
          </a:p>
          <a:p>
            <a:endParaRPr lang="sl-SI" altLang="sl-SI"/>
          </a:p>
          <a:p>
            <a:r>
              <a:rPr lang="sl-SI" altLang="sl-SI"/>
              <a:t>izključen iz gimnazije, in leta 1951 zaprti zaradi političnih stališč. </a:t>
            </a:r>
          </a:p>
          <a:p>
            <a:endParaRPr lang="sl-SI" altLang="sl-SI"/>
          </a:p>
          <a:p>
            <a:r>
              <a:rPr lang="sl-SI" altLang="sl-SI"/>
              <a:t>Gimnazijo dokončal privatno</a:t>
            </a:r>
          </a:p>
          <a:p>
            <a:endParaRPr lang="sl-SI" altLang="sl-SI"/>
          </a:p>
          <a:p>
            <a:r>
              <a:rPr lang="sl-SI" altLang="sl-SI"/>
              <a:t>1953 -1955 na pošti Slovenije. </a:t>
            </a:r>
          </a:p>
          <a:p>
            <a:endParaRPr lang="sl-SI" altLang="sl-SI"/>
          </a:p>
          <a:p>
            <a:r>
              <a:rPr lang="sl-SI" altLang="sl-SI"/>
              <a:t>v Pionirski knjižnici </a:t>
            </a:r>
          </a:p>
          <a:p>
            <a:endParaRPr lang="sl-SI" altLang="sl-SI"/>
          </a:p>
          <a:p>
            <a:r>
              <a:rPr lang="sl-SI" altLang="sl-SI"/>
              <a:t>prva pesniška zbirka (Požgana trava. 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0C74F5B-50D1-44A7-81DC-A3F43F7D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214313"/>
            <a:ext cx="7467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b="1" dirty="0"/>
              <a:t>SMRT</a:t>
            </a:r>
          </a:p>
        </p:txBody>
      </p:sp>
      <p:sp>
        <p:nvSpPr>
          <p:cNvPr id="12291" name="Ograda vsebine 2">
            <a:extLst>
              <a:ext uri="{FF2B5EF4-FFF2-40B4-BE49-F238E27FC236}">
                <a16:creationId xmlns:a16="http://schemas.microsoft.com/office/drawing/2014/main" id="{8AF03AD4-4D6D-490A-A45A-3EE41677A0A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00063" y="1785938"/>
            <a:ext cx="7467600" cy="5357812"/>
          </a:xfrm>
        </p:spPr>
        <p:txBody>
          <a:bodyPr/>
          <a:lstStyle/>
          <a:p>
            <a:r>
              <a:rPr lang="sl-SI" altLang="sl-SI"/>
              <a:t>20. 10. 2005</a:t>
            </a:r>
          </a:p>
          <a:p>
            <a:endParaRPr lang="sl-SI" altLang="sl-SI"/>
          </a:p>
          <a:p>
            <a:r>
              <a:rPr lang="sl-SI" altLang="sl-SI"/>
              <a:t>Zaradi posledic raka</a:t>
            </a:r>
          </a:p>
          <a:p>
            <a:endParaRPr lang="sl-SI" altLang="sl-SI"/>
          </a:p>
          <a:p>
            <a:r>
              <a:rPr lang="sl-SI" altLang="sl-SI"/>
              <a:t>Po smrti še vedno odmevno znan</a:t>
            </a:r>
          </a:p>
          <a:p>
            <a:endParaRPr lang="sl-SI" altLang="sl-SI"/>
          </a:p>
          <a:p>
            <a:r>
              <a:rPr lang="sl-SI" altLang="sl-SI"/>
              <a:t>Pesmi priljubljene</a:t>
            </a:r>
          </a:p>
        </p:txBody>
      </p:sp>
      <p:pic>
        <p:nvPicPr>
          <p:cNvPr id="12292" name="Picture 2" descr="https://encrypted-tbn2.google.com/images?q=tbn:ANd9GcT_cXxK2K89KqYABRSo1_c4fJf0jgAr8vYn8Ny-QjwoWlUIm6Te">
            <a:extLst>
              <a:ext uri="{FF2B5EF4-FFF2-40B4-BE49-F238E27FC236}">
                <a16:creationId xmlns:a16="http://schemas.microsoft.com/office/drawing/2014/main" id="{022C6504-6B24-4B9B-AFAB-2616DA1EC9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214313"/>
            <a:ext cx="2252663" cy="335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AA9E3DA-C9C7-4947-B56F-FF0499E09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b="1" dirty="0"/>
              <a:t>NAGRADE IN PRIZNANJA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4D847060-F441-4879-832A-D6C08DFCE30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58113" cy="5114925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/>
              <a:t>Prešernova nagrada (1981)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sl-SI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/>
              <a:t>dve Grumovi nagradi (1979 in 1986)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sl-SI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/>
              <a:t>Levstikova nagrada za življenjsko delo na področju mladinske in otroške literature (1977 in 2005)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sl-SI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/>
              <a:t>Predsednik društva slovenskih pisateljev (1991-95)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sl-SI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sl-SI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sl-SI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sl-SI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sl-SI" dirty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sl-SI" dirty="0"/>
              <a:t>In še veliko drugih…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6550466-4734-4EB5-9875-FC5180728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b="1" dirty="0"/>
              <a:t>DELA</a:t>
            </a:r>
          </a:p>
        </p:txBody>
      </p:sp>
      <p:sp>
        <p:nvSpPr>
          <p:cNvPr id="14339" name="Ograda vsebine 2">
            <a:extLst>
              <a:ext uri="{FF2B5EF4-FFF2-40B4-BE49-F238E27FC236}">
                <a16:creationId xmlns:a16="http://schemas.microsoft.com/office/drawing/2014/main" id="{AE31E1D2-ED0C-4E15-B494-1A5AAB0D2AB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57188" y="1571625"/>
            <a:ext cx="8186737" cy="5114925"/>
          </a:xfrm>
        </p:spPr>
        <p:txBody>
          <a:bodyPr/>
          <a:lstStyle/>
          <a:p>
            <a:r>
              <a:rPr lang="sl-SI" altLang="sl-SI"/>
              <a:t>Požgana trava</a:t>
            </a:r>
          </a:p>
          <a:p>
            <a:endParaRPr lang="sl-SI" altLang="sl-SI"/>
          </a:p>
          <a:p>
            <a:r>
              <a:rPr lang="sl-SI" altLang="sl-SI"/>
              <a:t>Abecedarija</a:t>
            </a:r>
          </a:p>
          <a:p>
            <a:endParaRPr lang="sl-SI" altLang="sl-SI"/>
          </a:p>
          <a:p>
            <a:r>
              <a:rPr lang="sl-SI" altLang="sl-SI"/>
              <a:t>Leteča hišica</a:t>
            </a:r>
          </a:p>
          <a:p>
            <a:endParaRPr lang="sl-SI" altLang="sl-SI"/>
          </a:p>
          <a:p>
            <a:r>
              <a:rPr lang="sl-SI" altLang="sl-SI"/>
              <a:t>Mlada Breda</a:t>
            </a:r>
          </a:p>
          <a:p>
            <a:endParaRPr lang="sl-SI" altLang="sl-SI"/>
          </a:p>
          <a:p>
            <a:r>
              <a:rPr lang="sl-SI" altLang="sl-SI"/>
              <a:t>Zakaj in vprašaj</a:t>
            </a:r>
          </a:p>
          <a:p>
            <a:endParaRPr lang="sl-SI" altLang="sl-SI"/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						in mnogo drugih…</a:t>
            </a:r>
          </a:p>
        </p:txBody>
      </p:sp>
      <p:sp>
        <p:nvSpPr>
          <p:cNvPr id="14340" name="AutoShape 2" descr="data:image/jpeg;base64,/9j/4AAQSkZJRgABAQAAAQABAAD/2wCEAAkGBhQSERQUEhQWFBUWFxcaFxcXFRcWFxUYGxgXFRQVGBgXHCYeFxojGhcWHy8gJCcpLCwsGB4xNTAqNSYrLCkBCQoKBQUFDQUFDSkYEhgpKSkpKSkpKSkpKSkpKSkpKSkpKSkpKSkpKSkpKSkpKSkpKSkpKSkpKSkpKSkpKSkpKf/AABEIALkBEQMBIgACEQEDEQH/xAAcAAABBAMBAAAAAAAAAAAAAAAABAUGBwIDCAH/xABIEAABAwEFBAgDBAcGBAcAAAABAAIRAwQFITFBBhJRYQcicYGRobHwEzLBFHLR4QgjUmKCsvEkJTNCc6IVQ2PCFzQ1U5KT0v/EABQBAQAAAAAAAAAAAAAAAAAAAAD/xAAUEQEAAAAAAAAAAAAAAAAAAAAA/9oADAMBAAIRAxEAPwC7oQsBVBMArOUAhCEAhCEAhCEAhCEAhCEAhC8c6EA50ZpFabTOGnvxWFpranIZDn9U3Wi0e9EC6i2dQB6pdZ3iB6xge9NNmtIJE8pTqy0gxGmf0CDeghCEAhCEHPvT1VBtzQDi2k2eRLnHHuhWV0MVS66LPJndNQdgD3QFDunTZJrNy2UxG+7dq8C6Ja7lIBHgnToAvcOslazk9alU3gP3Xj/9A+KC1UIQg5r6aQ7/AIpV3v2WR2Qq6rNVrdOtGLxnjRp+rgqvrtQOGxFfcvCyu4V6f8wC7DC402cMWugeFWn/ADtXZYQC5x6cR/ej8f8Al0/Qro5c69OsC83f6VP6oKzqGBzV/wD6Ox/sNf8A1u/5GrnpzpMroP8AR2b/AGK0f6w/kCC2UIQgwpUg0QAs0IQCEIQCEIQCEIQCEIQCEIQC0Wu0BoxPctdtvEU8NUxutRqOJz7EG602uXRGs55JDaXek+/JLKVA6/1WT7JPmgabPaDhphj+CWUbYYEHH3n3rTaLHGX9E2vJaeIx7fBBJqF8Eag9qcqF5MdrB8vFQaneHOY5pwoXgIkGWkT2IJohR67r1c3A9ZvCcuyU+06wcJaUDJt3cf2uwV6IEuLC5n329ZvjEd6oLot2k+xXlTLzu06n6qpOgcRDj2OA8104CuYukq4RZbxrtAhrnfEZ2P62HYZHcg6dQon0YbTfbbvpOJmpT/V1OO80CD3t3T3qWIOfenQb14xoKVP/ALiquriFZPTTXJvSoP2WUx/tn6qta5QbrnfFopHhUZ/MF2aw4BcWWB0Vaf32+oXaNnPVb2BB7VcQ0kCTGAmJPCdFyf0l35VtVvqurMFN4dubgM7obgBOvGea6e2lv+nY7NUr1SA1o11P+Vo5k4Lku+bZUtFoq16oh1RxdBEZ5AcohA1lsLoT9HZ/9itA4Vh5sH4LnyocV0T+j7TiwVP3qpPgA36ILSQhCAQk9ntgqCWYhKEAhCEAhCEAhCEAhCEAk14WwU2Fx7B2pSobtdeUvDAcGw49pwHoUGt1o+I/eJnPXDiUrsrAMffFM1mquLoDTGm9LR2ZY+CdKLnjVre4nzMIHQVOS8rV4Gqaa1sGTqvc3dH0JSZ96syFSMs3Ge4O+kIFl4W1o+aRriCPNNFsvIR1YI/d9UlvSvVnqPaQZkFrh2CQTCbH0Tm5hb+8HAz3jP8AiQbnboJcDieB1Shl5wJz94f1UftN6cIPGMZGU9s5rD7Z1Tjicj6fgglt2XoZHA54zE+4Uhsd47pBBw48OIKgFzV8pdIMA4yRwMajmpHZLVhBzyd26H3xQWHZ6ocJVX9PVwh9mpWlo61N244/uOynscP9ym+zVrkbvL0w9PRbNsro+1WG0UdXU3bv3h1m+YCClOgq/wA0be6zk9W0NMDTfaC4Hw3guhFx1d9vfZrTTrMkOpva4doMx6hdd3VeLa9GnWZ8tRjXDsIB+qDnfpjq/wB6V8cgz+RqrarUkqedMD4vW09rf5GqAFBnSOIjiuzrmB+BT3s91s+C4uaV13dm0VOnddO01HdRtnY8nj1AcOZOCBs2sb9st9lsMb1Jh+0WiB8oYf1LXHQOeMtd0qpOm+ixl4bjGgAUmZcSXFXZsLd1RtF1orj+0Wp3xX8WNI/U0uxjIHaSqP6b6oN61RwZTH+2fqgrh66h6FLOG3TRIGLi8nn13D6Ll966c6EK5ddNLHJ1QdkPKCfoXsLxBGb22ooXe9oru3W1XgCBk48Y9VJWukSNVUGyuyVovOuy3XgYa0zSogYNGYJnVW+1sAAaIPUIQgEIQgEIQgEIQgxqmGnsKrq0des92WIAnQAQFYzhgqstd60m1H77w0An+YjHggeW16YHXIPDP0H1XtT4QI6rSTqetEa9YlRO0bTUnGKZG6J6xAlx5HxSyzX2JcScmDxOfogk1nrzg2GjsjwAz8lrvG004hx3/wB3dB+ijVt2mDBgR+AjAKFXhtPFTegunPrEHuP5IJ5bXU8d2kGzwcWnlqE0W+2ECAC3PDEh3EY6/movS21floYEEz3Y4JxF477RMY4HxwMHIgoEbqoYYbhm5p4zmPp4LE2rHhOmOHYktoqEHd54YTE5rW0Eukk9qCSXbaA0ScNDnl2jhOHgnyz2slwcdcHYwDzChtC1EDHhiMcRmJjvTtd9pJluc4RpJy9WlBY+zVeK7YOBw7+Hn5qalVnshX3q1EYyXSf4ATJ9O5WYg5R6RLhNkt9ekZjfLmHi13Wb6x3K4ugzaT41g+C49azu3f4D1mfUdyj/AOkJc7t+haA3qlppucNCDvNB8XKttjdtKt2VnVKYDw9u65pJAOMtMjUH1QOvTS0i9K37wYf9oH0UATvtRtBUttodXqkbztBk0DJo5BM6D1WT0YWq0XhabPY61Umy0IqGnhDhTI3Gk5uG8RgdAq1Vv/o8OZ9otDS3r7rSHcpMt8YPcg6BC5m6Z6f96VjjiGHH7oGHLArphrYVHfpAXOW1qNcDBzSwnmOs3yLkFLPV7/o9XtNmrUSfkqbwHJwx8wqMqpbcu0dex1PiWd5Y6IOocOBBzQdi/FQuYv8AxuvH9un/APX+aEHTtlohrQAIwW1CEAheOK1/GwwxQbZQkr6+SVBAIQhAIQhBjUJgxnGHbouadqr036ri5waCXdUZjGYw5rpao+ATwBPhiuab12bq1LTUfuOjeJE4TJJOPBBG23jBwnv/AAU62Dud9qFR0w1kDHU5x4Jvu7ZQufubjZzcM90cXE/RWlsxdLbNQLWYYyTxOX4IKr2vsT6FQiZCjFOrP+UuKsnaOy/GquB7AmRt3ii0YAk4w7Jw5EHAoGRlootfuVmFh4hweJI1jL81nRqwS3elunZ9dFhetlY8l3w6jXawQWnvhN9BpaYIMZj8ED83ESMcAB+XFYtsxbzk8OGKV3VSYRDXRxBadeHCQt9qe0YD0jzQIzRnvxw0ImR5JVdVoh3A9We6MxyPot1mobwbAgiT2iJH0TLelr+C8wMc/wAO/LwQW1sWwfam7pBH6x0cJbke8nwVjLlK7Np7RSrMfTfukEEZcV1XTdIBykA9iBi252e+22GtRgbxbLJ0e3Fvnh3rku8LM5j3MeCHNJBBzBGBC7TXPXTzsy2ja2V2CG1wd777cz3gjwKCpxksFmFjCDxWX0D2oNt7mmeszDuP5qtFJej2+/slvo1DkTunscQPWEHXahnS3cotF21sJdTHxG9rcT5SphRfLQeST3tYxVo1GHEOaQe8EIONKgzSZON6Wb4VR7DmxzmnuJH0SJhjFBj8IoW346EHbCELwFBptY6pjBM9ntR11KeLQ5MlooEERxlA4WnKVts1owSSsf1cu/NaKdo3QOJQONS2iYWyjapTfVYCYBx1WreIwBlA/oWmg0wJzW5BjVZLSOII8QqvvCo15DWnEmIGeHDhorSVY1LG2lXruOJD3tHIAk/UeSBTdNzhuGU4u1J7/FPNqAFMge+ajl17S0zvy8SDMctO380139tw2Duu9ECe9K9Om/rGMdEobYKdemDgRpE6hQylflOq875Gsap/2Xtu6NyZEmMe+ECsXduwwukaAxP4LZUuykwHKYPjwgpRe1Dfad0w4eWShtuq1mGHGR5c0C686LW/Id3gBOGsCNOXamatWJ1PqipWc/E6ez9UOpb0D3zQLrDeIAjs5Tmfo0So3ftd3xROTseOpEeSemUoGnbx9/gmyrYzUO+6GtbhiceOA1QLNj9mza7bRpAYEgv5MBl5/wDj5kLqBVx0N3AGUalqIxqndZIxDGnrHvd/KrHQCjHSJsm232KpSI64G9TP7Lxl3HI8ipOghBxLaqBY4tcIIJBB0IwIWqVM+li7xSvK0ACJdvAfeAJPjKhaAWdJ8OB4EFYL0IOz7ir79Cm6ZljSD2gFLqhwPYmHZ+pu2akBoxoHcAnX4nVJPBByl0jWP4V4WlszNVzh/F1vqozKkPSHbxWvK0ubl8QgfwgNPmCo4gylCxQg7eqOwST7RulQW19JzQ7qsJbxRZekii5x3wW8JH4ILAdDwmOpWIq7s4AY/RNVPb6hIG9E++5Nl87X0WVZDwZHFBKbbaJgDHFaLa0lzGtzMd2qj907WUXtlzwMeIGi223aum2qzdcDOGc96B6tk0yADic1uumylzpOSRh4qPDi6e/kngXrSpgN3gCcggdphHxBrgmZl4SfmWyxWr4j8TlogdgZVW7f1vhVqukw7tkDzVpAhVx0gWcfamvdi0BrjMEYaEHPFvqgitouEGzU2ujfPWLtZcMR2ZDuUCvK7yHlrSSAFLbz2xaapgSdOROBkDE5+SYqt6tBeS0y7DrDLCBnjhKBuu655cJMc9T2KYUaRYwFowZgdcNTz4plsl8UxgXaBuJ0j8T5ape6/mhzmyIAOIyOAOOOWCB3N5bwz0TTbz8UgDP378VopVQHHdPUOIE5Scu5LA9rcdfLH0QIrU1rMNfpp4rRQ1wj3mFqvGtLpmfeHqtNCvp3ec/RAve8NB7PTNOmz2yDLVVpspvEPOZxDWgbzsOMTA1OqaKcHqnMjkn3ofvplK8WUN2TUY9u9Jhjo3wAOYaRylBed32BlGkylTEMY0NaOQ9SlCEIBCFrr1N0EoObOncf3kedNn/cFWym3S9eIq3nVjJoY3wEn1UKQELxCEHSXQ1f7rVYh8Qgupnc54AQTzghT+3OApunKCufegu/vhWmpQcYFQBzfvNwPkfJXRtJbyyy1Xj/ACscfAFByvfpb9prFvymo8js3jCQLda6u84niVpQCEIQWnaJH9EiqPxkKX3hsjW3TuCY0TDT2dquneEQgSC1AtgjFNNZ8uIOKlFLYyo9sjTmmi8dn6jCgbaFYtAGmKU2euXVZk4DBK33A8U2mO1bK1yPpM+I4QHRyKBRZ77qsx33a4SlVltr6r99xIjLFI7iuCpXqwAYAkzwUltOyFRrco70GdC/C2DvJ3u6/Jdg7E58FGaezlQ1AwYqUXPsVBkuI8EElsd4gY70ph23qF4FQZbhbkdJI8iT3KR2LZUNMlxPas9rbpFSyuAzGIjXRw7xKCprnuVlEbzmzUeZO8Ac/lB9UotlI7rnfq4AcY3QcB7/AKqRG7wZDsMMU1W2gxwjQtj+GSYxxxhBCbc1pdBpsy+aDjPDxSStczCJbgSNFOKl2U4BI7YjE5ae8kjq2VjTlABE9+vL80EauhpbIdpMdmmemePattprgSI0x1nGCeePqnG11KcdYxGRGO7kI4KJ2mv18DgeHhGM4ZIN14VJy1y9+9VhTduNxwJjg7xH9eCR1LQB+f4pttN6STHjkgd7ffZYwhp6zhmI1zxWfR5frbNeNnrVDuta47xiYDmuafVRZ9Qk44r2lnKDs2w3u2qxr2EOa4SCMit5tfJUT0N7fClUFlrHqVXdQk/JUOnJrvXtKvljggTG3ngma+rxLqbmnAEEYKSGmDok1WwMOiDkPauxGlaqrTPzSJmY700uA0XQXTLsK2vZ/j0gBUpAnAfM3Vv1C58lB4hC9QK7ovN1nrU6zPmY4Ec+I7xIVw7Y7db917zM6rQ3s3sCqSW51qcWhhcS0ZCcAg0oQhAIXsLxB1260boMqOXw7NzRGcqSW21MjHJRy8qm8HAEQfVAruF43N2RB7lH9rKIa9oGZ84B/JbrjtpLizItj+q9v4h1elhkDPhgUCWg4BgkTlh6rLaFwf8ABZpvAkDhErbZrUwVgwjHCPBMF9XtuWyAJwCCe7PPpgOcBBxW+pWNR0DIY/VRK7r2ZBMwc45zyT1c96sg7xxccEC6wXK8vdUnE+SfLPTc3PFJG2mGgDCfeeqwpXqQd0480Ejs1WQs7RR3mkJtsN6NJ3U6B44oK+v9xpdUiJMOwxjiDnpI7lDDbpduOgYkjg0AgAcyZce5XJfF1Uqzf1gGGM8I5rm68bzBrWgUzvNY97Q4H52hxhw5GAUEq/4kGHdc6TBOJyA1J4fNAzTJee0oLXbvzGT6N8YUWtV/nh7w801V7zc7l7n1QPVrvjPy4ax77UzPt88eJ7eKROqErFBuq2knDTgtKF6AgAF6ShEoN1nqQZV/9FvSKbVTFnrH9ewdUn/mtGs/tjXjnxXPTUvuq96lnqtqUnFr2mQRmEHYlG0yFsDpVMbL9NAMMtbY/wCqwHvL2D1HgrOum96damH0qjajTq0z3HgeRQKrysoe0hwkEQVzP0kbEmw195mNGoSW/uH9k/RdN/GnNRjbLZ5tqoPpkDEGDw4FBy0vEuvq6H2as6lU+ZvmNCEhQCEIQCEIQCEIQdTXjSLhB99iY7UWtaQXYjJTOvSBzUSvuxNBdLSQ4HsQN+ydtbvuJgzInvwW+/qk1mluX44eqQbCXafjVQ44AiJ4GfyXm3l4ts5pt/zOcN3n1hggWtsu7UdUcdMPDFQiyb1a0VKzsgTnwGCkW1NtdSpAl0OcMOeCiOz9oc5rhBOc9/PRBI7Jbabt4mAcoz/qpVarJRZSpFsb8ggxqdVDtmmNdUlzTDTrrGZTte9vFS0MbSEkR/VBMKVqc7Dhr5JfZrMOPb2qJ2e01KZHxMG6eGqfKVvpNaXufugZkmAgd6VnAyzXlXaSlZwfj1A31P8ACMVWu0PScTLbL1W/+4Rifug5d+PYoPUvF1Ul1RxM5kmXO7+EoJ50ldLAqWd1CzbzfiYOeTB3NQAMpiOyVSzLW4EkGCe5Kr2tW8feQyCbUGT6hOawXq8QCEIQCyC9DVluwg8lG6heFB5C9avHFZAINtOr3Zd3NPFybR1rM7eo1HMdqQcDycMiEySPfFetcgufZfpnkhlrEf8AUaMO1zfqPBWBQvinWp79N7XtORaQR75LlsVIPv6J2uTamtZX71N3a3NrscignHS5czHtFdoh7cDzb+RVUFXNS2vs1sphruq5wgscZx5HUZc+Sqa+rEKVd7BkDh2IEKEIQCEIQCEIQdh7m8VrvKg0tIIBJWdnfIleBhLiTkgr6lanWRznObDZxPAb2BTBtPbW220Untxax4kjtCn17WZtb4lMjQ8lX2z1sZTFooPHXpvOeo0Pog39I9kfUFI0x8oJPgobcd+1WNcxjN7ewmPLmnu27XudZ3l0B43hHkFI9jtlGU6FOo8S8gEk4nFAlsNz122cudDcJ18MFhsvZntc6riZ4+ead75v11R3wqDZDT1sD5Jpv/aM2ehvBob/AJWg4S4z6aoJPe20dnZRPxSCdGiC5x5D6lVTf20j6z93JgyaMu08Smq13i54LnuJc7j26cEkp1jHudPwQLd46mNO3u1W21Vdxh46cgkdlEmTj7/BaL2tM4IG6o6TKxXgQgF4vV4gFsDIWVGjqs5ngg1j37717urLTLJEYdnceHeg14LGFsLJXrRnr7zQawF7C9CEAW+CF5C8QCzA4YrALIOQBcRkfNe1qpdicxhPH80T7/FDqWoQaV7KCF4gEIXoQeIXqEHXYtAyC3vPVSCxZFKq+SBpqEfF4Sqt28pfZa73x/iA4+UKyrX/AOZZ3KGdNP8AgM+8EFVXWxry7fccThPqrcsVurVqbaVAA4Yu0GEd6pen+CvTop/wED5cOzDbNT6x3nHFxOp1VTdLtuDrYyk0iGNBP3nYnyDVd94ZLnjpB/8AUa33mfyNQM1R3DQf1WbW4e/H1WupmlB+buQegw08U1Wh8lOzPwTM5AAL2ED6r1BjCzpUpPLVeFKLL8p7QgA0nL8OaCwke/eizbm3s+hXrPld2oNUI3MPrPvgVsr+/JYlBqqeePv35rCn75Ir5rbQ07fxQYBqHD3Ed4Wx+XefosDkO0oMAFivWrKt9Sg1rJDdVigyWW9H5Yryl8w7QsanzHtQZuqA5+P48VreyOYXhWWiDFeLYPl71rQCEIQf/9k=">
            <a:extLst>
              <a:ext uri="{FF2B5EF4-FFF2-40B4-BE49-F238E27FC236}">
                <a16:creationId xmlns:a16="http://schemas.microsoft.com/office/drawing/2014/main" id="{2A523167-88E3-4D01-932D-D62EDCEC211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endParaRPr lang="sl-SI" altLang="sl-SI"/>
          </a:p>
        </p:txBody>
      </p:sp>
      <p:sp>
        <p:nvSpPr>
          <p:cNvPr id="14341" name="AutoShape 4" descr="data:image/jpeg;base64,/9j/4AAQSkZJRgABAQAAAQABAAD/2wCEAAkGBhQSERQUEhQWFBUWFxcaFxcXFRcWFxUYGxgXFRQVGBgXHCYeFxojGhcWHy8gJCcpLCwsGB4xNTAqNSYrLCkBCQoKBQUFDQUFDSkYEhgpKSkpKSkpKSkpKSkpKSkpKSkpKSkpKSkpKSkpKSkpKSkpKSkpKSkpKSkpKSkpKSkpKf/AABEIALkBEQMBIgACEQEDEQH/xAAcAAABBAMBAAAAAAAAAAAAAAAABAUGBwIDCAH/xABIEAABAwEFBAgDBAcGBAcAAAABAAIRAwQFITFBBhJRYQcicYGRobHwEzLBFHLR4QgjUmKCsvEkJTNCc6IVQ2PCFzQ1U5KT0v/EABQBAQAAAAAAAAAAAAAAAAAAAAD/xAAUEQEAAAAAAAAAAAAAAAAAAAAA/9oADAMBAAIRAxEAPwC7oQsBVBMArOUAhCEAhCEAhCEAhCEAhCEAhC8c6EA50ZpFabTOGnvxWFpranIZDn9U3Wi0e9EC6i2dQB6pdZ3iB6xge9NNmtIJE8pTqy0gxGmf0CDeghCEAhCEHPvT1VBtzQDi2k2eRLnHHuhWV0MVS66LPJndNQdgD3QFDunTZJrNy2UxG+7dq8C6Ja7lIBHgnToAvcOslazk9alU3gP3Xj/9A+KC1UIQg5r6aQ7/AIpV3v2WR2Qq6rNVrdOtGLxnjRp+rgqvrtQOGxFfcvCyu4V6f8wC7DC402cMWugeFWn/ADtXZYQC5x6cR/ej8f8Al0/Qro5c69OsC83f6VP6oKzqGBzV/wD6Ox/sNf8A1u/5GrnpzpMroP8AR2b/AGK0f6w/kCC2UIQgwpUg0QAs0IQCEIQCEIQCEIQCEIQCEIQC0Wu0BoxPctdtvEU8NUxutRqOJz7EG602uXRGs55JDaXek+/JLKVA6/1WT7JPmgabPaDhphj+CWUbYYEHH3n3rTaLHGX9E2vJaeIx7fBBJqF8Eag9qcqF5MdrB8vFQaneHOY5pwoXgIkGWkT2IJohR67r1c3A9ZvCcuyU+06wcJaUDJt3cf2uwV6IEuLC5n329ZvjEd6oLot2k+xXlTLzu06n6qpOgcRDj2OA8104CuYukq4RZbxrtAhrnfEZ2P62HYZHcg6dQon0YbTfbbvpOJmpT/V1OO80CD3t3T3qWIOfenQb14xoKVP/ALiquriFZPTTXJvSoP2WUx/tn6qta5QbrnfFopHhUZ/MF2aw4BcWWB0Vaf32+oXaNnPVb2BB7VcQ0kCTGAmJPCdFyf0l35VtVvqurMFN4dubgM7obgBOvGea6e2lv+nY7NUr1SA1o11P+Vo5k4Lku+bZUtFoq16oh1RxdBEZ5AcohA1lsLoT9HZ/9itA4Vh5sH4LnyocV0T+j7TiwVP3qpPgA36ILSQhCAQk9ntgqCWYhKEAhCEAhCEAhCEAhCEAk14WwU2Fx7B2pSobtdeUvDAcGw49pwHoUGt1o+I/eJnPXDiUrsrAMffFM1mquLoDTGm9LR2ZY+CdKLnjVre4nzMIHQVOS8rV4Gqaa1sGTqvc3dH0JSZ96syFSMs3Ge4O+kIFl4W1o+aRriCPNNFsvIR1YI/d9UlvSvVnqPaQZkFrh2CQTCbH0Tm5hb+8HAz3jP8AiQbnboJcDieB1Shl5wJz94f1UftN6cIPGMZGU9s5rD7Z1Tjicj6fgglt2XoZHA54zE+4Uhsd47pBBw48OIKgFzV8pdIMA4yRwMajmpHZLVhBzyd26H3xQWHZ6ocJVX9PVwh9mpWlo61N244/uOynscP9ym+zVrkbvL0w9PRbNsro+1WG0UdXU3bv3h1m+YCClOgq/wA0be6zk9W0NMDTfaC4Hw3guhFx1d9vfZrTTrMkOpva4doMx6hdd3VeLa9GnWZ8tRjXDsIB+qDnfpjq/wB6V8cgz+RqrarUkqedMD4vW09rf5GqAFBnSOIjiuzrmB+BT3s91s+C4uaV13dm0VOnddO01HdRtnY8nj1AcOZOCBs2sb9st9lsMb1Jh+0WiB8oYf1LXHQOeMtd0qpOm+ixl4bjGgAUmZcSXFXZsLd1RtF1orj+0Wp3xX8WNI/U0uxjIHaSqP6b6oN61RwZTH+2fqgrh66h6FLOG3TRIGLi8nn13D6Ll966c6EK5ddNLHJ1QdkPKCfoXsLxBGb22ooXe9oru3W1XgCBk48Y9VJWukSNVUGyuyVovOuy3XgYa0zSogYNGYJnVW+1sAAaIPUIQgEIQgEIQgEIQgxqmGnsKrq0des92WIAnQAQFYzhgqstd60m1H77w0An+YjHggeW16YHXIPDP0H1XtT4QI6rSTqetEa9YlRO0bTUnGKZG6J6xAlx5HxSyzX2JcScmDxOfogk1nrzg2GjsjwAz8lrvG004hx3/wB3dB+ijVt2mDBgR+AjAKFXhtPFTegunPrEHuP5IJ5bXU8d2kGzwcWnlqE0W+2ECAC3PDEh3EY6/movS21floYEEz3Y4JxF477RMY4HxwMHIgoEbqoYYbhm5p4zmPp4LE2rHhOmOHYktoqEHd54YTE5rW0Eukk9qCSXbaA0ScNDnl2jhOHgnyz2slwcdcHYwDzChtC1EDHhiMcRmJjvTtd9pJluc4RpJy9WlBY+zVeK7YOBw7+Hn5qalVnshX3q1EYyXSf4ATJ9O5WYg5R6RLhNkt9ekZjfLmHi13Wb6x3K4ugzaT41g+C49azu3f4D1mfUdyj/AOkJc7t+haA3qlppucNCDvNB8XKttjdtKt2VnVKYDw9u65pJAOMtMjUH1QOvTS0i9K37wYf9oH0UATvtRtBUttodXqkbztBk0DJo5BM6D1WT0YWq0XhabPY61Umy0IqGnhDhTI3Gk5uG8RgdAq1Vv/o8OZ9otDS3r7rSHcpMt8YPcg6BC5m6Z6f96VjjiGHH7oGHLArphrYVHfpAXOW1qNcDBzSwnmOs3yLkFLPV7/o9XtNmrUSfkqbwHJwx8wqMqpbcu0dex1PiWd5Y6IOocOBBzQdi/FQuYv8AxuvH9un/APX+aEHTtlohrQAIwW1CEAheOK1/GwwxQbZQkr6+SVBAIQhAIQhBjUJgxnGHbouadqr036ri5waCXdUZjGYw5rpao+ATwBPhiuab12bq1LTUfuOjeJE4TJJOPBBG23jBwnv/AAU62Dud9qFR0w1kDHU5x4Jvu7ZQufubjZzcM90cXE/RWlsxdLbNQLWYYyTxOX4IKr2vsT6FQiZCjFOrP+UuKsnaOy/GquB7AmRt3ii0YAk4w7Jw5EHAoGRlootfuVmFh4hweJI1jL81nRqwS3elunZ9dFhetlY8l3w6jXawQWnvhN9BpaYIMZj8ED83ESMcAB+XFYtsxbzk8OGKV3VSYRDXRxBadeHCQt9qe0YD0jzQIzRnvxw0ImR5JVdVoh3A9We6MxyPot1mobwbAgiT2iJH0TLelr+C8wMc/wAO/LwQW1sWwfam7pBH6x0cJbke8nwVjLlK7Np7RSrMfTfukEEZcV1XTdIBykA9iBi252e+22GtRgbxbLJ0e3Fvnh3rku8LM5j3MeCHNJBBzBGBC7TXPXTzsy2ja2V2CG1wd777cz3gjwKCpxksFmFjCDxWX0D2oNt7mmeszDuP5qtFJej2+/slvo1DkTunscQPWEHXahnS3cotF21sJdTHxG9rcT5SphRfLQeST3tYxVo1GHEOaQe8EIONKgzSZON6Wb4VR7DmxzmnuJH0SJhjFBj8IoW346EHbCELwFBptY6pjBM9ntR11KeLQ5MlooEERxlA4WnKVts1owSSsf1cu/NaKdo3QOJQONS2iYWyjapTfVYCYBx1WreIwBlA/oWmg0wJzW5BjVZLSOII8QqvvCo15DWnEmIGeHDhorSVY1LG2lXruOJD3tHIAk/UeSBTdNzhuGU4u1J7/FPNqAFMge+ajl17S0zvy8SDMctO380139tw2Duu9ECe9K9Om/rGMdEobYKdemDgRpE6hQylflOq875Gsap/2Xtu6NyZEmMe+ECsXduwwukaAxP4LZUuykwHKYPjwgpRe1Dfad0w4eWShtuq1mGHGR5c0C686LW/Id3gBOGsCNOXamatWJ1PqipWc/E6ez9UOpb0D3zQLrDeIAjs5Tmfo0So3ftd3xROTseOpEeSemUoGnbx9/gmyrYzUO+6GtbhiceOA1QLNj9mza7bRpAYEgv5MBl5/wDj5kLqBVx0N3AGUalqIxqndZIxDGnrHvd/KrHQCjHSJsm232KpSI64G9TP7Lxl3HI8ipOghBxLaqBY4tcIIJBB0IwIWqVM+li7xSvK0ACJdvAfeAJPjKhaAWdJ8OB4EFYL0IOz7ir79Cm6ZljSD2gFLqhwPYmHZ+pu2akBoxoHcAnX4nVJPBByl0jWP4V4WlszNVzh/F1vqozKkPSHbxWvK0ubl8QgfwgNPmCo4gylCxQg7eqOwST7RulQW19JzQ7qsJbxRZekii5x3wW8JH4ILAdDwmOpWIq7s4AY/RNVPb6hIG9E++5Nl87X0WVZDwZHFBKbbaJgDHFaLa0lzGtzMd2qj907WUXtlzwMeIGi223aum2qzdcDOGc96B6tk0yADic1uumylzpOSRh4qPDi6e/kngXrSpgN3gCcggdphHxBrgmZl4SfmWyxWr4j8TlogdgZVW7f1vhVqukw7tkDzVpAhVx0gWcfamvdi0BrjMEYaEHPFvqgitouEGzU2ujfPWLtZcMR2ZDuUCvK7yHlrSSAFLbz2xaapgSdOROBkDE5+SYqt6tBeS0y7DrDLCBnjhKBuu655cJMc9T2KYUaRYwFowZgdcNTz4plsl8UxgXaBuJ0j8T5ape6/mhzmyIAOIyOAOOOWCB3N5bwz0TTbz8UgDP378VopVQHHdPUOIE5Scu5LA9rcdfLH0QIrU1rMNfpp4rRQ1wj3mFqvGtLpmfeHqtNCvp3ec/RAve8NB7PTNOmz2yDLVVpspvEPOZxDWgbzsOMTA1OqaKcHqnMjkn3ofvplK8WUN2TUY9u9Jhjo3wAOYaRylBed32BlGkylTEMY0NaOQ9SlCEIBCFrr1N0EoObOncf3kedNn/cFWym3S9eIq3nVjJoY3wEn1UKQELxCEHSXQ1f7rVYh8Qgupnc54AQTzghT+3OApunKCufegu/vhWmpQcYFQBzfvNwPkfJXRtJbyyy1Xj/ACscfAFByvfpb9prFvymo8js3jCQLda6u84niVpQCEIQWnaJH9EiqPxkKX3hsjW3TuCY0TDT2dquneEQgSC1AtgjFNNZ8uIOKlFLYyo9sjTmmi8dn6jCgbaFYtAGmKU2euXVZk4DBK33A8U2mO1bK1yPpM+I4QHRyKBRZ77qsx33a4SlVltr6r99xIjLFI7iuCpXqwAYAkzwUltOyFRrco70GdC/C2DvJ3u6/Jdg7E58FGaezlQ1AwYqUXPsVBkuI8EElsd4gY70ph23qF4FQZbhbkdJI8iT3KR2LZUNMlxPas9rbpFSyuAzGIjXRw7xKCprnuVlEbzmzUeZO8Ac/lB9UotlI7rnfq4AcY3QcB7/AKqRG7wZDsMMU1W2gxwjQtj+GSYxxxhBCbc1pdBpsy+aDjPDxSStczCJbgSNFOKl2U4BI7YjE5ae8kjq2VjTlABE9+vL80EauhpbIdpMdmmemePattprgSI0x1nGCeePqnG11KcdYxGRGO7kI4KJ2mv18DgeHhGM4ZIN14VJy1y9+9VhTduNxwJjg7xH9eCR1LQB+f4pttN6STHjkgd7ffZYwhp6zhmI1zxWfR5frbNeNnrVDuta47xiYDmuafVRZ9Qk44r2lnKDs2w3u2qxr2EOa4SCMit5tfJUT0N7fClUFlrHqVXdQk/JUOnJrvXtKvljggTG3ngma+rxLqbmnAEEYKSGmDok1WwMOiDkPauxGlaqrTPzSJmY700uA0XQXTLsK2vZ/j0gBUpAnAfM3Vv1C58lB4hC9QK7ovN1nrU6zPmY4Ec+I7xIVw7Y7db917zM6rQ3s3sCqSW51qcWhhcS0ZCcAg0oQhAIXsLxB1260boMqOXw7NzRGcqSW21MjHJRy8qm8HAEQfVAruF43N2RB7lH9rKIa9oGZ84B/JbrjtpLizItj+q9v4h1elhkDPhgUCWg4BgkTlh6rLaFwf8ABZpvAkDhErbZrUwVgwjHCPBMF9XtuWyAJwCCe7PPpgOcBBxW+pWNR0DIY/VRK7r2ZBMwc45zyT1c96sg7xxccEC6wXK8vdUnE+SfLPTc3PFJG2mGgDCfeeqwpXqQd0480Ejs1WQs7RR3mkJtsN6NJ3U6B44oK+v9xpdUiJMOwxjiDnpI7lDDbpduOgYkjg0AgAcyZce5XJfF1Uqzf1gGGM8I5rm68bzBrWgUzvNY97Q4H52hxhw5GAUEq/4kGHdc6TBOJyA1J4fNAzTJee0oLXbvzGT6N8YUWtV/nh7w801V7zc7l7n1QPVrvjPy4ax77UzPt88eJ7eKROqErFBuq2knDTgtKF6AgAF6ShEoN1nqQZV/9FvSKbVTFnrH9ewdUn/mtGs/tjXjnxXPTUvuq96lnqtqUnFr2mQRmEHYlG0yFsDpVMbL9NAMMtbY/wCqwHvL2D1HgrOum96damH0qjajTq0z3HgeRQKrysoe0hwkEQVzP0kbEmw195mNGoSW/uH9k/RdN/GnNRjbLZ5tqoPpkDEGDw4FBy0vEuvq6H2as6lU+ZvmNCEhQCEIQCEIQCEIQdTXjSLhB99iY7UWtaQXYjJTOvSBzUSvuxNBdLSQ4HsQN+ydtbvuJgzInvwW+/qk1mluX44eqQbCXafjVQ44AiJ4GfyXm3l4ts5pt/zOcN3n1hggWtsu7UdUcdMPDFQiyb1a0VKzsgTnwGCkW1NtdSpAl0OcMOeCiOz9oc5rhBOc9/PRBI7Jbabt4mAcoz/qpVarJRZSpFsb8ggxqdVDtmmNdUlzTDTrrGZTte9vFS0MbSEkR/VBMKVqc7Dhr5JfZrMOPb2qJ2e01KZHxMG6eGqfKVvpNaXufugZkmAgd6VnAyzXlXaSlZwfj1A31P8ACMVWu0PScTLbL1W/+4Rifug5d+PYoPUvF1Ul1RxM5kmXO7+EoJ50ldLAqWd1CzbzfiYOeTB3NQAMpiOyVSzLW4EkGCe5Kr2tW8feQyCbUGT6hOawXq8QCEIQCyC9DVluwg8lG6heFB5C9avHFZAINtOr3Zd3NPFybR1rM7eo1HMdqQcDycMiEySPfFetcgufZfpnkhlrEf8AUaMO1zfqPBWBQvinWp79N7XtORaQR75LlsVIPv6J2uTamtZX71N3a3NrscignHS5czHtFdoh7cDzb+RVUFXNS2vs1sphruq5wgscZx5HUZc+Sqa+rEKVd7BkDh2IEKEIQCEIQCEIQdh7m8VrvKg0tIIBJWdnfIleBhLiTkgr6lanWRznObDZxPAb2BTBtPbW220Untxax4kjtCn17WZtb4lMjQ8lX2z1sZTFooPHXpvOeo0Pog39I9kfUFI0x8oJPgobcd+1WNcxjN7ewmPLmnu27XudZ3l0B43hHkFI9jtlGU6FOo8S8gEk4nFAlsNz122cudDcJ18MFhsvZntc6riZ4+ead75v11R3wqDZDT1sD5Jpv/aM2ehvBob/AJWg4S4z6aoJPe20dnZRPxSCdGiC5x5D6lVTf20j6z93JgyaMu08Smq13i54LnuJc7j26cEkp1jHudPwQLd46mNO3u1W21Vdxh46cgkdlEmTj7/BaL2tM4IG6o6TKxXgQgF4vV4gFsDIWVGjqs5ngg1j37717urLTLJEYdnceHeg14LGFsLJXrRnr7zQawF7C9CEAW+CF5C8QCzA4YrALIOQBcRkfNe1qpdicxhPH80T7/FDqWoQaV7KCF4gEIXoQeIXqEHXYtAyC3vPVSCxZFKq+SBpqEfF4Sqt28pfZa73x/iA4+UKyrX/AOZZ3KGdNP8AgM+8EFVXWxry7fccThPqrcsVurVqbaVAA4Yu0GEd6pen+CvTop/wED5cOzDbNT6x3nHFxOp1VTdLtuDrYyk0iGNBP3nYnyDVd94ZLnjpB/8AUa33mfyNQM1R3DQf1WbW4e/H1WupmlB+buQegw08U1Wh8lOzPwTM5AAL2ED6r1BjCzpUpPLVeFKLL8p7QgA0nL8OaCwke/eizbm3s+hXrPld2oNUI3MPrPvgVsr+/JYlBqqeePv35rCn75Ir5rbQ07fxQYBqHD3Ed4Wx+XefosDkO0oMAFivWrKt9Sg1rJDdVigyWW9H5Yryl8w7QsanzHtQZuqA5+P48VreyOYXhWWiDFeLYPl71rQCEIQf/9k=">
            <a:extLst>
              <a:ext uri="{FF2B5EF4-FFF2-40B4-BE49-F238E27FC236}">
                <a16:creationId xmlns:a16="http://schemas.microsoft.com/office/drawing/2014/main" id="{7E196B15-3C03-48FD-B4F5-DCFBAE4284F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endParaRPr lang="sl-SI" altLang="sl-SI"/>
          </a:p>
        </p:txBody>
      </p:sp>
      <p:sp>
        <p:nvSpPr>
          <p:cNvPr id="14342" name="AutoShape 6" descr="data:image/jpeg;base64,/9j/4AAQSkZJRgABAQAAAQABAAD/2wCEAAkGBhQSERQUEhQWFBUWFxcaFxcXFRcWFxUYGxgXFRQVGBgXHCYeFxojGhcWHy8gJCcpLCwsGB4xNTAqNSYrLCkBCQoKBQUFDQUFDSkYEhgpKSkpKSkpKSkpKSkpKSkpKSkpKSkpKSkpKSkpKSkpKSkpKSkpKSkpKSkpKSkpKSkpKf/AABEIALkBEQMBIgACEQEDEQH/xAAcAAABBAMBAAAAAAAAAAAAAAAABAUGBwIDCAH/xABIEAABAwEFBAgDBAcGBAcAAAABAAIRAwQFITFBBhJRYQcicYGRobHwEzLBFHLR4QgjUmKCsvEkJTNCc6IVQ2PCFzQ1U5KT0v/EABQBAQAAAAAAAAAAAAAAAAAAAAD/xAAUEQEAAAAAAAAAAAAAAAAAAAAA/9oADAMBAAIRAxEAPwC7oQsBVBMArOUAhCEAhCEAhCEAhCEAhCEAhC8c6EA50ZpFabTOGnvxWFpranIZDn9U3Wi0e9EC6i2dQB6pdZ3iB6xge9NNmtIJE8pTqy0gxGmf0CDeghCEAhCEHPvT1VBtzQDi2k2eRLnHHuhWV0MVS66LPJndNQdgD3QFDunTZJrNy2UxG+7dq8C6Ja7lIBHgnToAvcOslazk9alU3gP3Xj/9A+KC1UIQg5r6aQ7/AIpV3v2WR2Qq6rNVrdOtGLxnjRp+rgqvrtQOGxFfcvCyu4V6f8wC7DC402cMWugeFWn/ADtXZYQC5x6cR/ej8f8Al0/Qro5c69OsC83f6VP6oKzqGBzV/wD6Ox/sNf8A1u/5GrnpzpMroP8AR2b/AGK0f6w/kCC2UIQgwpUg0QAs0IQCEIQCEIQCEIQCEIQCEIQC0Wu0BoxPctdtvEU8NUxutRqOJz7EG602uXRGs55JDaXek+/JLKVA6/1WT7JPmgabPaDhphj+CWUbYYEHH3n3rTaLHGX9E2vJaeIx7fBBJqF8Eag9qcqF5MdrB8vFQaneHOY5pwoXgIkGWkT2IJohR67r1c3A9ZvCcuyU+06wcJaUDJt3cf2uwV6IEuLC5n329ZvjEd6oLot2k+xXlTLzu06n6qpOgcRDj2OA8104CuYukq4RZbxrtAhrnfEZ2P62HYZHcg6dQon0YbTfbbvpOJmpT/V1OO80CD3t3T3qWIOfenQb14xoKVP/ALiquriFZPTTXJvSoP2WUx/tn6qta5QbrnfFopHhUZ/MF2aw4BcWWB0Vaf32+oXaNnPVb2BB7VcQ0kCTGAmJPCdFyf0l35VtVvqurMFN4dubgM7obgBOvGea6e2lv+nY7NUr1SA1o11P+Vo5k4Lku+bZUtFoq16oh1RxdBEZ5AcohA1lsLoT9HZ/9itA4Vh5sH4LnyocV0T+j7TiwVP3qpPgA36ILSQhCAQk9ntgqCWYhKEAhCEAhCEAhCEAhCEAk14WwU2Fx7B2pSobtdeUvDAcGw49pwHoUGt1o+I/eJnPXDiUrsrAMffFM1mquLoDTGm9LR2ZY+CdKLnjVre4nzMIHQVOS8rV4Gqaa1sGTqvc3dH0JSZ96syFSMs3Ge4O+kIFl4W1o+aRriCPNNFsvIR1YI/d9UlvSvVnqPaQZkFrh2CQTCbH0Tm5hb+8HAz3jP8AiQbnboJcDieB1Shl5wJz94f1UftN6cIPGMZGU9s5rD7Z1Tjicj6fgglt2XoZHA54zE+4Uhsd47pBBw48OIKgFzV8pdIMA4yRwMajmpHZLVhBzyd26H3xQWHZ6ocJVX9PVwh9mpWlo61N244/uOynscP9ym+zVrkbvL0w9PRbNsro+1WG0UdXU3bv3h1m+YCClOgq/wA0be6zk9W0NMDTfaC4Hw3guhFx1d9vfZrTTrMkOpva4doMx6hdd3VeLa9GnWZ8tRjXDsIB+qDnfpjq/wB6V8cgz+RqrarUkqedMD4vW09rf5GqAFBnSOIjiuzrmB+BT3s91s+C4uaV13dm0VOnddO01HdRtnY8nj1AcOZOCBs2sb9st9lsMb1Jh+0WiB8oYf1LXHQOeMtd0qpOm+ixl4bjGgAUmZcSXFXZsLd1RtF1orj+0Wp3xX8WNI/U0uxjIHaSqP6b6oN61RwZTH+2fqgrh66h6FLOG3TRIGLi8nn13D6Ll966c6EK5ddNLHJ1QdkPKCfoXsLxBGb22ooXe9oru3W1XgCBk48Y9VJWukSNVUGyuyVovOuy3XgYa0zSogYNGYJnVW+1sAAaIPUIQgEIQgEIQgEIQgxqmGnsKrq0des92WIAnQAQFYzhgqstd60m1H77w0An+YjHggeW16YHXIPDP0H1XtT4QI6rSTqetEa9YlRO0bTUnGKZG6J6xAlx5HxSyzX2JcScmDxOfogk1nrzg2GjsjwAz8lrvG004hx3/wB3dB+ijVt2mDBgR+AjAKFXhtPFTegunPrEHuP5IJ5bXU8d2kGzwcWnlqE0W+2ECAC3PDEh3EY6/movS21floYEEz3Y4JxF477RMY4HxwMHIgoEbqoYYbhm5p4zmPp4LE2rHhOmOHYktoqEHd54YTE5rW0Eukk9qCSXbaA0ScNDnl2jhOHgnyz2slwcdcHYwDzChtC1EDHhiMcRmJjvTtd9pJluc4RpJy9WlBY+zVeK7YOBw7+Hn5qalVnshX3q1EYyXSf4ATJ9O5WYg5R6RLhNkt9ekZjfLmHi13Wb6x3K4ugzaT41g+C49azu3f4D1mfUdyj/AOkJc7t+haA3qlppucNCDvNB8XKttjdtKt2VnVKYDw9u65pJAOMtMjUH1QOvTS0i9K37wYf9oH0UATvtRtBUttodXqkbztBk0DJo5BM6D1WT0YWq0XhabPY61Umy0IqGnhDhTI3Gk5uG8RgdAq1Vv/o8OZ9otDS3r7rSHcpMt8YPcg6BC5m6Z6f96VjjiGHH7oGHLArphrYVHfpAXOW1qNcDBzSwnmOs3yLkFLPV7/o9XtNmrUSfkqbwHJwx8wqMqpbcu0dex1PiWd5Y6IOocOBBzQdi/FQuYv8AxuvH9un/APX+aEHTtlohrQAIwW1CEAheOK1/GwwxQbZQkr6+SVBAIQhAIQhBjUJgxnGHbouadqr036ri5waCXdUZjGYw5rpao+ATwBPhiuab12bq1LTUfuOjeJE4TJJOPBBG23jBwnv/AAU62Dud9qFR0w1kDHU5x4Jvu7ZQufubjZzcM90cXE/RWlsxdLbNQLWYYyTxOX4IKr2vsT6FQiZCjFOrP+UuKsnaOy/GquB7AmRt3ii0YAk4w7Jw5EHAoGRlootfuVmFh4hweJI1jL81nRqwS3elunZ9dFhetlY8l3w6jXawQWnvhN9BpaYIMZj8ED83ESMcAB+XFYtsxbzk8OGKV3VSYRDXRxBadeHCQt9qe0YD0jzQIzRnvxw0ImR5JVdVoh3A9We6MxyPot1mobwbAgiT2iJH0TLelr+C8wMc/wAO/LwQW1sWwfam7pBH6x0cJbke8nwVjLlK7Np7RSrMfTfukEEZcV1XTdIBykA9iBi252e+22GtRgbxbLJ0e3Fvnh3rku8LM5j3MeCHNJBBzBGBC7TXPXTzsy2ja2V2CG1wd777cz3gjwKCpxksFmFjCDxWX0D2oNt7mmeszDuP5qtFJej2+/slvo1DkTunscQPWEHXahnS3cotF21sJdTHxG9rcT5SphRfLQeST3tYxVo1GHEOaQe8EIONKgzSZON6Wb4VR7DmxzmnuJH0SJhjFBj8IoW346EHbCELwFBptY6pjBM9ntR11KeLQ5MlooEERxlA4WnKVts1owSSsf1cu/NaKdo3QOJQONS2iYWyjapTfVYCYBx1WreIwBlA/oWmg0wJzW5BjVZLSOII8QqvvCo15DWnEmIGeHDhorSVY1LG2lXruOJD3tHIAk/UeSBTdNzhuGU4u1J7/FPNqAFMge+ajl17S0zvy8SDMctO380139tw2Duu9ECe9K9Om/rGMdEobYKdemDgRpE6hQylflOq875Gsap/2Xtu6NyZEmMe+ECsXduwwukaAxP4LZUuykwHKYPjwgpRe1Dfad0w4eWShtuq1mGHGR5c0C686LW/Id3gBOGsCNOXamatWJ1PqipWc/E6ez9UOpb0D3zQLrDeIAjs5Tmfo0So3ftd3xROTseOpEeSemUoGnbx9/gmyrYzUO+6GtbhiceOA1QLNj9mza7bRpAYEgv5MBl5/wDj5kLqBVx0N3AGUalqIxqndZIxDGnrHvd/KrHQCjHSJsm232KpSI64G9TP7Lxl3HI8ipOghBxLaqBY4tcIIJBB0IwIWqVM+li7xSvK0ACJdvAfeAJPjKhaAWdJ8OB4EFYL0IOz7ir79Cm6ZljSD2gFLqhwPYmHZ+pu2akBoxoHcAnX4nVJPBByl0jWP4V4WlszNVzh/F1vqozKkPSHbxWvK0ubl8QgfwgNPmCo4gylCxQg7eqOwST7RulQW19JzQ7qsJbxRZekii5x3wW8JH4ILAdDwmOpWIq7s4AY/RNVPb6hIG9E++5Nl87X0WVZDwZHFBKbbaJgDHFaLa0lzGtzMd2qj907WUXtlzwMeIGi223aum2qzdcDOGc96B6tk0yADic1uumylzpOSRh4qPDi6e/kngXrSpgN3gCcggdphHxBrgmZl4SfmWyxWr4j8TlogdgZVW7f1vhVqukw7tkDzVpAhVx0gWcfamvdi0BrjMEYaEHPFvqgitouEGzU2ujfPWLtZcMR2ZDuUCvK7yHlrSSAFLbz2xaapgSdOROBkDE5+SYqt6tBeS0y7DrDLCBnjhKBuu655cJMc9T2KYUaRYwFowZgdcNTz4plsl8UxgXaBuJ0j8T5ape6/mhzmyIAOIyOAOOOWCB3N5bwz0TTbz8UgDP378VopVQHHdPUOIE5Scu5LA9rcdfLH0QIrU1rMNfpp4rRQ1wj3mFqvGtLpmfeHqtNCvp3ec/RAve8NB7PTNOmz2yDLVVpspvEPOZxDWgbzsOMTA1OqaKcHqnMjkn3ofvplK8WUN2TUY9u9Jhjo3wAOYaRylBed32BlGkylTEMY0NaOQ9SlCEIBCFrr1N0EoObOncf3kedNn/cFWym3S9eIq3nVjJoY3wEn1UKQELxCEHSXQ1f7rVYh8Qgupnc54AQTzghT+3OApunKCufegu/vhWmpQcYFQBzfvNwPkfJXRtJbyyy1Xj/ACscfAFByvfpb9prFvymo8js3jCQLda6u84niVpQCEIQWnaJH9EiqPxkKX3hsjW3TuCY0TDT2dquneEQgSC1AtgjFNNZ8uIOKlFLYyo9sjTmmi8dn6jCgbaFYtAGmKU2euXVZk4DBK33A8U2mO1bK1yPpM+I4QHRyKBRZ77qsx33a4SlVltr6r99xIjLFI7iuCpXqwAYAkzwUltOyFRrco70GdC/C2DvJ3u6/Jdg7E58FGaezlQ1AwYqUXPsVBkuI8EElsd4gY70ph23qF4FQZbhbkdJI8iT3KR2LZUNMlxPas9rbpFSyuAzGIjXRw7xKCprnuVlEbzmzUeZO8Ac/lB9UotlI7rnfq4AcY3QcB7/AKqRG7wZDsMMU1W2gxwjQtj+GSYxxxhBCbc1pdBpsy+aDjPDxSStczCJbgSNFOKl2U4BI7YjE5ae8kjq2VjTlABE9+vL80EauhpbIdpMdmmemePattprgSI0x1nGCeePqnG11KcdYxGRGO7kI4KJ2mv18DgeHhGM4ZIN14VJy1y9+9VhTduNxwJjg7xH9eCR1LQB+f4pttN6STHjkgd7ffZYwhp6zhmI1zxWfR5frbNeNnrVDuta47xiYDmuafVRZ9Qk44r2lnKDs2w3u2qxr2EOa4SCMit5tfJUT0N7fClUFlrHqVXdQk/JUOnJrvXtKvljggTG3ngma+rxLqbmnAEEYKSGmDok1WwMOiDkPauxGlaqrTPzSJmY700uA0XQXTLsK2vZ/j0gBUpAnAfM3Vv1C58lB4hC9QK7ovN1nrU6zPmY4Ec+I7xIVw7Y7db917zM6rQ3s3sCqSW51qcWhhcS0ZCcAg0oQhAIXsLxB1260boMqOXw7NzRGcqSW21MjHJRy8qm8HAEQfVAruF43N2RB7lH9rKIa9oGZ84B/JbrjtpLizItj+q9v4h1elhkDPhgUCWg4BgkTlh6rLaFwf8ABZpvAkDhErbZrUwVgwjHCPBMF9XtuWyAJwCCe7PPpgOcBBxW+pWNR0DIY/VRK7r2ZBMwc45zyT1c96sg7xxccEC6wXK8vdUnE+SfLPTc3PFJG2mGgDCfeeqwpXqQd0480Ejs1WQs7RR3mkJtsN6NJ3U6B44oK+v9xpdUiJMOwxjiDnpI7lDDbpduOgYkjg0AgAcyZce5XJfF1Uqzf1gGGM8I5rm68bzBrWgUzvNY97Q4H52hxhw5GAUEq/4kGHdc6TBOJyA1J4fNAzTJee0oLXbvzGT6N8YUWtV/nh7w801V7zc7l7n1QPVrvjPy4ax77UzPt88eJ7eKROqErFBuq2knDTgtKF6AgAF6ShEoN1nqQZV/9FvSKbVTFnrH9ewdUn/mtGs/tjXjnxXPTUvuq96lnqtqUnFr2mQRmEHYlG0yFsDpVMbL9NAMMtbY/wCqwHvL2D1HgrOum96damH0qjajTq0z3HgeRQKrysoe0hwkEQVzP0kbEmw195mNGoSW/uH9k/RdN/GnNRjbLZ5tqoPpkDEGDw4FBy0vEuvq6H2as6lU+ZvmNCEhQCEIQCEIQCEIQdTXjSLhB99iY7UWtaQXYjJTOvSBzUSvuxNBdLSQ4HsQN+ydtbvuJgzInvwW+/qk1mluX44eqQbCXafjVQ44AiJ4GfyXm3l4ts5pt/zOcN3n1hggWtsu7UdUcdMPDFQiyb1a0VKzsgTnwGCkW1NtdSpAl0OcMOeCiOz9oc5rhBOc9/PRBI7Jbabt4mAcoz/qpVarJRZSpFsb8ggxqdVDtmmNdUlzTDTrrGZTte9vFS0MbSEkR/VBMKVqc7Dhr5JfZrMOPb2qJ2e01KZHxMG6eGqfKVvpNaXufugZkmAgd6VnAyzXlXaSlZwfj1A31P8ACMVWu0PScTLbL1W/+4Rifug5d+PYoPUvF1Ul1RxM5kmXO7+EoJ50ldLAqWd1CzbzfiYOeTB3NQAMpiOyVSzLW4EkGCe5Kr2tW8feQyCbUGT6hOawXq8QCEIQCyC9DVluwg8lG6heFB5C9avHFZAINtOr3Zd3NPFybR1rM7eo1HMdqQcDycMiEySPfFetcgufZfpnkhlrEf8AUaMO1zfqPBWBQvinWp79N7XtORaQR75LlsVIPv6J2uTamtZX71N3a3NrscignHS5czHtFdoh7cDzb+RVUFXNS2vs1sphruq5wgscZx5HUZc+Sqa+rEKVd7BkDh2IEKEIQCEIQCEIQdh7m8VrvKg0tIIBJWdnfIleBhLiTkgr6lanWRznObDZxPAb2BTBtPbW220Untxax4kjtCn17WZtb4lMjQ8lX2z1sZTFooPHXpvOeo0Pog39I9kfUFI0x8oJPgobcd+1WNcxjN7ewmPLmnu27XudZ3l0B43hHkFI9jtlGU6FOo8S8gEk4nFAlsNz122cudDcJ18MFhsvZntc6riZ4+ead75v11R3wqDZDT1sD5Jpv/aM2ehvBob/AJWg4S4z6aoJPe20dnZRPxSCdGiC5x5D6lVTf20j6z93JgyaMu08Smq13i54LnuJc7j26cEkp1jHudPwQLd46mNO3u1W21Vdxh46cgkdlEmTj7/BaL2tM4IG6o6TKxXgQgF4vV4gFsDIWVGjqs5ngg1j37717urLTLJEYdnceHeg14LGFsLJXrRnr7zQawF7C9CEAW+CF5C8QCzA4YrALIOQBcRkfNe1qpdicxhPH80T7/FDqWoQaV7KCF4gEIXoQeIXqEHXYtAyC3vPVSCxZFKq+SBpqEfF4Sqt28pfZa73x/iA4+UKyrX/AOZZ3KGdNP8AgM+8EFVXWxry7fccThPqrcsVurVqbaVAA4Yu0GEd6pen+CvTop/wED5cOzDbNT6x3nHFxOp1VTdLtuDrYyk0iGNBP3nYnyDVd94ZLnjpB/8AUa33mfyNQM1R3DQf1WbW4e/H1WupmlB+buQegw08U1Wh8lOzPwTM5AAL2ED6r1BjCzpUpPLVeFKLL8p7QgA0nL8OaCwke/eizbm3s+hXrPld2oNUI3MPrPvgVsr+/JYlBqqeePv35rCn75Ir5rbQ07fxQYBqHD3Ed4Wx+XefosDkO0oMAFivWrKt9Sg1rJDdVigyWW9H5Yryl8w7QsanzHtQZuqA5+P48VreyOYXhWWiDFeLYPl71rQCEIQf/9k=">
            <a:extLst>
              <a:ext uri="{FF2B5EF4-FFF2-40B4-BE49-F238E27FC236}">
                <a16:creationId xmlns:a16="http://schemas.microsoft.com/office/drawing/2014/main" id="{920B3965-1960-4AB4-8D94-92B49ACD6E2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endParaRPr lang="sl-SI" altLang="sl-SI"/>
          </a:p>
        </p:txBody>
      </p:sp>
      <p:pic>
        <p:nvPicPr>
          <p:cNvPr id="14343" name="Picture 8" descr="http://upload.wikimedia.org/wikipedia/commons/thumb/9/97/Dane_Zajc.jpg/200px-Dane_Zajc.jpg">
            <a:extLst>
              <a:ext uri="{FF2B5EF4-FFF2-40B4-BE49-F238E27FC236}">
                <a16:creationId xmlns:a16="http://schemas.microsoft.com/office/drawing/2014/main" id="{D394A846-E9A8-4F95-8C9D-E9E8472296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642938"/>
            <a:ext cx="4119562" cy="438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slov 1">
            <a:extLst>
              <a:ext uri="{FF2B5EF4-FFF2-40B4-BE49-F238E27FC236}">
                <a16:creationId xmlns:a16="http://schemas.microsoft.com/office/drawing/2014/main" id="{3A09D930-4758-4C36-8339-403C007BD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5363" name="Ograda vsebine 2">
            <a:extLst>
              <a:ext uri="{FF2B5EF4-FFF2-40B4-BE49-F238E27FC236}">
                <a16:creationId xmlns:a16="http://schemas.microsoft.com/office/drawing/2014/main" id="{249510F5-D33B-4697-B0AB-FD7CE798A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15364" name="Picture 2" descr="https://encrypted-tbn1.google.com/images?q=tbn:ANd9GcTn4nn7R-yQ0xFfrOU5fzZHTV8JoHKIMztSY0b2IP14JZQyNSyxKw">
            <a:extLst>
              <a:ext uri="{FF2B5EF4-FFF2-40B4-BE49-F238E27FC236}">
                <a16:creationId xmlns:a16="http://schemas.microsoft.com/office/drawing/2014/main" id="{5891E5FC-DFD9-4FFA-9BEF-F1DE78E59B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85938" y="1143000"/>
            <a:ext cx="12863513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tana">
  <a:themeElements>
    <a:clrScheme name="Altan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ltan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ltan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ltana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94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Algerian</vt:lpstr>
      <vt:lpstr>Arial</vt:lpstr>
      <vt:lpstr>Calibri</vt:lpstr>
      <vt:lpstr>Century Schoolbook</vt:lpstr>
      <vt:lpstr>Wingdings</vt:lpstr>
      <vt:lpstr>Wingdings 2</vt:lpstr>
      <vt:lpstr>Altana</vt:lpstr>
      <vt:lpstr>Officeova tema</vt:lpstr>
      <vt:lpstr>DANE ZAJC</vt:lpstr>
      <vt:lpstr>ROJSTVO IN DRUŽINA</vt:lpstr>
      <vt:lpstr>ŽIVLJENJE</vt:lpstr>
      <vt:lpstr>SMRT</vt:lpstr>
      <vt:lpstr>NAGRADE IN PRIZNANJA</vt:lpstr>
      <vt:lpstr>DELA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2019-06-03T09:09:25Z</dcterms:created>
  <dcterms:modified xsi:type="dcterms:W3CDTF">2019-06-03T09:09:25Z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