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nakokraki trikotnik 9">
            <a:extLst>
              <a:ext uri="{FF2B5EF4-FFF2-40B4-BE49-F238E27FC236}">
                <a16:creationId xmlns:a16="http://schemas.microsoft.com/office/drawing/2014/main" id="{515D9ADF-F4B9-44A0-B603-5B66DAB679DD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27">
            <a:extLst>
              <a:ext uri="{FF2B5EF4-FFF2-40B4-BE49-F238E27FC236}">
                <a16:creationId xmlns:a16="http://schemas.microsoft.com/office/drawing/2014/main" id="{010DC64F-8FA7-4DE0-91C8-AA5DE40193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DC90A24B-DACF-4661-AD80-50D4AD79222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16">
            <a:extLst>
              <a:ext uri="{FF2B5EF4-FFF2-40B4-BE49-F238E27FC236}">
                <a16:creationId xmlns:a16="http://schemas.microsoft.com/office/drawing/2014/main" id="{122CFF47-CD7F-4A28-AA01-848E3521E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8">
            <a:extLst>
              <a:ext uri="{FF2B5EF4-FFF2-40B4-BE49-F238E27FC236}">
                <a16:creationId xmlns:a16="http://schemas.microsoft.com/office/drawing/2014/main" id="{240BBC23-16FF-4572-8030-10D20C34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94A96434-2642-4546-A7FF-1A7F6B101C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0342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470A8018-753A-4153-AB31-28149190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7052C-8687-486C-ADBA-586A82C4681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AA2B392E-2AD4-4B10-9DEC-B69A307CA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5DD3B3CE-D29C-4181-9A0C-714CEC28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EBFB0-16FA-42C4-853C-556F1AD6EE5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948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1D6DBA75-A95E-4BFB-A17B-1D53183F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85AC-D234-4032-8CFB-35A24A26FB3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B73971AE-EEF6-45EB-9476-5E346B91C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9DBD346C-C1C3-4A53-935A-F476EEF3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C787C-AC85-4E62-AA33-6B1ABA0E224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749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9A61B39-86C9-49AA-8D24-70A9724E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C92D6-2387-4487-A429-7B4BC7E7651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7B4AA1C-D430-4313-A7B6-92BEB5E3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E6D3A7C-D16C-45FA-A5DB-CA9BCFD18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B74BC-1B9E-48D3-89A3-26557D561D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7738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9">
            <a:extLst>
              <a:ext uri="{FF2B5EF4-FFF2-40B4-BE49-F238E27FC236}">
                <a16:creationId xmlns:a16="http://schemas.microsoft.com/office/drawing/2014/main" id="{027D1603-A65A-4D9B-BA0E-54BA4A0F886D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nakokraki trikotnik 11">
            <a:extLst>
              <a:ext uri="{FF2B5EF4-FFF2-40B4-BE49-F238E27FC236}">
                <a16:creationId xmlns:a16="http://schemas.microsoft.com/office/drawing/2014/main" id="{8F57ECAC-06C6-4309-A38D-F31767E22E5F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en konektor 12">
            <a:extLst>
              <a:ext uri="{FF2B5EF4-FFF2-40B4-BE49-F238E27FC236}">
                <a16:creationId xmlns:a16="http://schemas.microsoft.com/office/drawing/2014/main" id="{6897B29B-44D7-4348-92F0-E11BF40B9852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14">
            <a:extLst>
              <a:ext uri="{FF2B5EF4-FFF2-40B4-BE49-F238E27FC236}">
                <a16:creationId xmlns:a16="http://schemas.microsoft.com/office/drawing/2014/main" id="{77685993-ACFD-47BA-BAD6-B414044EC988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3">
            <a:extLst>
              <a:ext uri="{FF2B5EF4-FFF2-40B4-BE49-F238E27FC236}">
                <a16:creationId xmlns:a16="http://schemas.microsoft.com/office/drawing/2014/main" id="{A40DD670-67A0-49FA-B74F-7A96D95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BEA96-3677-406F-9330-5BB9EAF3320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Ograda noge 4">
            <a:extLst>
              <a:ext uri="{FF2B5EF4-FFF2-40B4-BE49-F238E27FC236}">
                <a16:creationId xmlns:a16="http://schemas.microsoft.com/office/drawing/2014/main" id="{224F029F-629D-4628-A1DE-FAD46EF47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5">
            <a:extLst>
              <a:ext uri="{FF2B5EF4-FFF2-40B4-BE49-F238E27FC236}">
                <a16:creationId xmlns:a16="http://schemas.microsoft.com/office/drawing/2014/main" id="{D6B1A260-4FEA-482B-A67A-42D99CB6C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4CA4B4F4-D636-46B9-9BB4-36F9DA3423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953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F6AC9D57-EF88-47BA-AC62-8A7DC00BD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2E793-9544-4DF2-A7D6-18FE02C8275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34293FB6-A978-485E-AF10-0B4F1CD38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17956498-893C-4628-AB24-818C71D64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5BBDE-D56B-4FCC-B83F-35BC877A593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532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3C910E77-2B09-4892-BF47-E41DB073BF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7022-0E55-4D1F-8A83-934C4E7FAE8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14B328EF-EE66-423E-9E9D-632D76DC2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7E5B9B67-0737-42C3-AF43-CDC2215E8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E6710F6F-3337-402B-88A9-570A1D2FB6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4036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BBB30F4E-1E83-4C42-8D9C-6ADB6889E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A403E-20AF-42EE-A8B2-EFE1DE81F1C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28E891D5-3875-42BC-AA7A-7D445B91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D94553FB-9227-4061-B42C-11A500E2B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45FFE-3AD3-4E64-8BEE-E328DE90EB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650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836D6A91-DC82-477B-810B-CBFADD8AB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94D25-2F60-493F-91F0-67C98421F2C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E6BADDDC-2D62-43DE-AAE8-AFABBEADF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05258195-82EF-482D-AC11-C561ADA7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A4D64-0F31-486E-9B8E-2ECBF7A05A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5151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3618CE00-FEE0-4DEC-B374-25514D5E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FD17AAF-339D-4101-A6F4-95DD4F366AC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0A78E150-8F75-410E-9F5E-5881268DB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60E31129-7E7C-4565-8475-2F9FC023F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01D16AEB-DD39-4C9D-810B-2D186BF3C3A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3679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A99D9CDC-0A95-4681-BE88-24AF192FB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50D0586-2564-424F-9F54-3FFD280761B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1B56C538-0BBA-4035-9DA3-C6D182436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D69AFDFB-B886-49E1-833A-B6A0A77F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AB5569C7-92A7-4134-A2EE-6447F54202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7414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63C5E"/>
            </a:gs>
            <a:gs pos="60001">
              <a:srgbClr val="36537F"/>
            </a:gs>
            <a:gs pos="100000">
              <a:srgbClr val="657F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 trikotnik 10">
            <a:extLst>
              <a:ext uri="{FF2B5EF4-FFF2-40B4-BE49-F238E27FC236}">
                <a16:creationId xmlns:a16="http://schemas.microsoft.com/office/drawing/2014/main" id="{1861EE2E-950A-4743-A82A-039A482A2994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konektor 7">
            <a:extLst>
              <a:ext uri="{FF2B5EF4-FFF2-40B4-BE49-F238E27FC236}">
                <a16:creationId xmlns:a16="http://schemas.microsoft.com/office/drawing/2014/main" id="{AEF45318-AA08-46D2-91B1-FC18CE557CAC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46D265E1-5B6A-4606-8233-69A24E5B7FD8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124B8307-8F8E-458A-A6D5-42B80A121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12">
            <a:extLst>
              <a:ext uri="{FF2B5EF4-FFF2-40B4-BE49-F238E27FC236}">
                <a16:creationId xmlns:a16="http://schemas.microsoft.com/office/drawing/2014/main" id="{E2A622B2-9D06-463C-996A-997720639D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4B56A17C-A52E-4FE0-8F52-14E157792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F34ECD-8BFA-4F9F-A366-169ADCBD974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0B42BC71-C35B-4B35-9F7D-AB31CAF71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67B2372E-8A17-4D18-9325-2577E1868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210136B7-4D7F-4755-9A6A-E0BCEE94835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48" r:id="rId4"/>
    <p:sldLayoutId id="2147483856" r:id="rId5"/>
    <p:sldLayoutId id="2147483849" r:id="rId6"/>
    <p:sldLayoutId id="2147483850" r:id="rId7"/>
    <p:sldLayoutId id="2147483857" r:id="rId8"/>
    <p:sldLayoutId id="2147483858" r:id="rId9"/>
    <p:sldLayoutId id="2147483851" r:id="rId10"/>
    <p:sldLayoutId id="2147483852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99F166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99F166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ABDE91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7F4B33-8F3E-44C2-91FF-1DBA8D4D56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DANE ZAJC in </a:t>
            </a:r>
            <a:b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MOJA PRVA PESEM</a:t>
            </a:r>
          </a:p>
        </p:txBody>
      </p:sp>
      <p:sp>
        <p:nvSpPr>
          <p:cNvPr id="8195" name="Podnaslov 2">
            <a:extLst>
              <a:ext uri="{FF2B5EF4-FFF2-40B4-BE49-F238E27FC236}">
                <a16:creationId xmlns:a16="http://schemas.microsoft.com/office/drawing/2014/main" id="{A8CE7573-13C8-43E2-AC09-0D6ECA6B0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338" y="2249488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endParaRPr lang="sl-SI" altLang="sl-SI">
              <a:ln>
                <a:noFill/>
              </a:ln>
              <a:solidFill>
                <a:srgbClr val="FFFFFF"/>
              </a:solidFill>
            </a:endParaRPr>
          </a:p>
        </p:txBody>
      </p:sp>
      <p:pic>
        <p:nvPicPr>
          <p:cNvPr id="8196" name="Picture 2" descr="http://img.rtvslo.si/upload/Kultura/portreti/zajc_show.jpg">
            <a:extLst>
              <a:ext uri="{FF2B5EF4-FFF2-40B4-BE49-F238E27FC236}">
                <a16:creationId xmlns:a16="http://schemas.microsoft.com/office/drawing/2014/main" id="{69FC1B51-B78B-44EB-8465-3099793F4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675"/>
            <a:ext cx="3384550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http://knjiznica.splet.arnes.si/files/2011/10/nasl-ta_roza_je_zate.jpg">
            <a:extLst>
              <a:ext uri="{FF2B5EF4-FFF2-40B4-BE49-F238E27FC236}">
                <a16:creationId xmlns:a16="http://schemas.microsoft.com/office/drawing/2014/main" id="{0B0B2CD4-72CC-4A8C-B68F-FC8B82F61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852738"/>
            <a:ext cx="2736850" cy="380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33DE5D-A360-444B-827A-EC7C27069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DANE ZAJC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5DCF3979-9E8A-417A-8A48-787B85223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sl-SI" altLang="sl-SI"/>
              <a:t>Rodil se je 26.10.1929 v Zgornji Javoršici,</a:t>
            </a:r>
          </a:p>
          <a:p>
            <a:pPr eaLnBrk="1" hangingPunct="1"/>
            <a:r>
              <a:rPr lang="sl-SI" altLang="sl-SI"/>
              <a:t>Maturiral je na Poljanski gimnaziji v Ljubljani,</a:t>
            </a:r>
          </a:p>
          <a:p>
            <a:pPr eaLnBrk="1" hangingPunct="1"/>
            <a:r>
              <a:rPr lang="sl-SI" altLang="sl-SI"/>
              <a:t>Nekaj časa služboval je kot knižničar v Pionirski knjižnici, pozneje kot pesnik,</a:t>
            </a:r>
          </a:p>
          <a:p>
            <a:pPr eaLnBrk="1" hangingPunct="1"/>
            <a:r>
              <a:rPr lang="sl-SI" altLang="sl-SI"/>
              <a:t>Napisal je veliko pesniških zbirk in dram za odrasle in otroke,</a:t>
            </a:r>
          </a:p>
          <a:p>
            <a:pPr eaLnBrk="1" hangingPunct="1"/>
            <a:r>
              <a:rPr lang="sl-SI" altLang="sl-SI"/>
              <a:t>Umrl je 25.10.2005 v Ljubljani</a:t>
            </a:r>
          </a:p>
          <a:p>
            <a:pPr eaLnBrk="1" hangingPunct="1"/>
            <a:r>
              <a:rPr lang="sl-SI" altLang="sl-SI"/>
              <a:t>Spada med pesnike sodobnega časa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C3B0A0-2E8D-4E04-9677-01584371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MOJA PRVA PESEM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55C9B333-BA81-451E-80F7-DD3BEBF2E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/>
              <a:t>Prva pesem je kot prva ljubezen: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/>
              <a:t>S prvo ljubeznijo molčimo na štiri oči,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/>
              <a:t>V prvi ljubezni ne znam šteti do tri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/>
              <a:t>In prva ljubezen se rima samo na bolezen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A7EE4B-CB25-4677-AE35-291962966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endParaRPr lang="sl-SI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353019A8-DCF6-4CC4-A291-3226E8E05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/>
              <a:t>Svojo prvo pesem sem skrival pred bratom,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/>
              <a:t>Pred sestrama,mamo in atom.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/>
              <a:t>Moja prva pesem je v vojski zgorela,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/>
              <a:t>Vojska nam zmeraj pusti veliko, veliko pepela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73E72B-4C2D-4870-B007-3F63FAEA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endParaRPr lang="sl-SI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8929EFD7-6B13-4B72-BBFC-3488470C3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/>
              <a:t>Prva ljubezen nas v spominih obišče,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/>
              <a:t>Ko nam sivijo lasje.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/>
              <a:t>Prva pesem z mano gre.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/>
              <a:t>In kadar sama sva, nje glas, zaupen in tih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sl-SI"/>
              <a:t>Zašepeta iz prve pesmi okorni stih.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0CDD9F-3909-44B4-B24F-F127BDA41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RAZLAGA PESMI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F52B36E-A314-4F7C-9695-E6CE7549D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V tej pesmi, pesnik primerja svojo prvo pesem z svojo prvo ljubeznijo, in pravi da svoje prve pesmi nebo nikoli pozabil tako kot svoje prve ljubezni.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Ko je </a:t>
            </a:r>
            <a:r>
              <a:rPr lang="sl-SI" dirty="0" err="1"/>
              <a:t>psenik</a:t>
            </a:r>
            <a:r>
              <a:rPr lang="sl-SI" dirty="0"/>
              <a:t> v mladih </a:t>
            </a:r>
            <a:r>
              <a:rPr lang="sl-SI" dirty="0" err="1"/>
              <a:t>letinh</a:t>
            </a:r>
            <a:r>
              <a:rPr lang="sl-SI" dirty="0"/>
              <a:t> napisal svojo prvo pesem je ni upal </a:t>
            </a:r>
            <a:r>
              <a:rPr lang="sl-SI" dirty="0" err="1"/>
              <a:t>nobenmu</a:t>
            </a:r>
            <a:r>
              <a:rPr lang="sl-SI" dirty="0"/>
              <a:t> pokazati, skrival jo je pred svojo družino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V vojski so se vojaki norčevali z njega ker je bil nežna duša, to ga zasnovalo za celo </a:t>
            </a:r>
            <a:r>
              <a:rPr lang="sl-SI" dirty="0" err="1"/>
              <a:t>življeneje</a:t>
            </a:r>
            <a:r>
              <a:rPr lang="sl-SI" dirty="0"/>
              <a:t>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8A4F2A-72E3-4FAB-BECB-9CFDB444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8624888" y="0"/>
            <a:ext cx="2716212" cy="1398588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0E0041BD-F3C2-495F-BC86-529EE0E75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620713"/>
            <a:ext cx="8229600" cy="4572000"/>
          </a:xfrm>
        </p:spPr>
        <p:txBody>
          <a:bodyPr/>
          <a:lstStyle/>
          <a:p>
            <a:pPr eaLnBrk="1" hangingPunct="1"/>
            <a:r>
              <a:rPr lang="sl-SI" altLang="sl-SI"/>
              <a:t>V pesmi pove, da v vojski pusti veliko pepela, to pomeni da je v vojski zelo trpel in je to bolečino težko pozabil.</a:t>
            </a:r>
          </a:p>
          <a:p>
            <a:pPr eaLnBrk="1" hangingPunct="1"/>
            <a:r>
              <a:rPr lang="sl-SI" altLang="sl-SI"/>
              <a:t>Na stara leta se pa ponovno spomni prve ljubezni in s tem tudi prve pesmi, spomni se kako je bila rima prve pesmi okorna</a:t>
            </a:r>
          </a:p>
          <a:p>
            <a:pPr eaLnBrk="1" hangingPunct="1"/>
            <a:r>
              <a:rPr lang="sl-SI" altLang="sl-SI"/>
              <a:t>Če nebi bilo prve pesmi potem nebi bilo druge pesmi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FA77A3-649B-41C2-8674-DACC35E1C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111DC1A6-B2AD-40E7-99AE-9372A9AC8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Rima: neurejena</a:t>
            </a:r>
          </a:p>
          <a:p>
            <a:r>
              <a:rPr lang="sl-SI" altLang="sl-SI"/>
              <a:t>Vrsta pesmi: petvrstičnica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etnišk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metnišk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Umetnišk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261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Verdana</vt:lpstr>
      <vt:lpstr>Wingdings 2</vt:lpstr>
      <vt:lpstr>Umetniško</vt:lpstr>
      <vt:lpstr>DANE ZAJC in  MOJA PRVA PESEM</vt:lpstr>
      <vt:lpstr>DANE ZAJC</vt:lpstr>
      <vt:lpstr>MOJA PRVA PESEM</vt:lpstr>
      <vt:lpstr>PowerPoint Presentation</vt:lpstr>
      <vt:lpstr>PowerPoint Presentation</vt:lpstr>
      <vt:lpstr>RAZLAGA PESMI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2019-06-03T09:09:26Z</dcterms:created>
  <dcterms:modified xsi:type="dcterms:W3CDTF">2019-06-03T09:09:26Z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