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70" r:id="rId6"/>
    <p:sldId id="268" r:id="rId7"/>
    <p:sldId id="269" r:id="rId8"/>
    <p:sldId id="271" r:id="rId9"/>
    <p:sldId id="272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4660"/>
  </p:normalViewPr>
  <p:slideViewPr>
    <p:cSldViewPr>
      <p:cViewPr varScale="1">
        <p:scale>
          <a:sx n="75" d="100"/>
          <a:sy n="75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EF56-7E75-4E47-9E4A-3854BC745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DD585-4A4C-448D-864B-EC091C7CC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EBB1C-D153-432F-BB18-06AFEC2A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A8A18-5D1C-472A-AD59-1043BCCB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B9FE1-F0D3-457C-ACAB-A0C61E66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A4141-CBFF-42E4-A5BF-1F8F1D9BE7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568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4708-3ACB-48FC-985E-67A99795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09EDD-BEFD-463E-A09E-386246640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02E7D-7257-476F-9481-24C15E3E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73B53-B590-4E05-B955-8A683AAA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E7AB-F836-44CB-B84C-371EABC9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D8A1-E948-4388-929A-7D5022B9A9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95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4CA8B1-919A-42DB-8B49-596FF9D0C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74EAC-BE0E-4436-AD40-90CC71F71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0164D-B7C8-443D-80DA-AF950C86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5A1B-6A76-468A-BF76-E7EA9299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9D64-E2F0-4518-96B2-34788D27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7A1FF-909B-47BB-872A-C3B2DD2DED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257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D007-C196-4A19-B96D-329AAAE3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383D-4850-4B77-B440-98AF189A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E7FF9-9BED-4048-9749-1B19E936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B2B32-3835-4B8F-BBD9-FDF9399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B372-F46E-427F-9EBB-FAD6388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15CB3-9C1C-4838-AAD7-742B144F58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761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6779-BDA1-486A-8487-EBC3FC39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50365-741E-4DBA-980E-476E8F1F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36815-F7A4-44E2-A39F-B6563C7D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B695C-9118-4AF2-B21C-755EBAF9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F3329-92AE-4C69-B276-B78AB871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973E-5379-4501-B4D1-700380F213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670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FFDA-1AE3-4A0A-9D96-A3B38F26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8B520-5089-459C-A007-FDF67DF0C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3C2F6-2669-4270-95D5-1F22AB7D5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0148D-3800-4342-84CD-A8465026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E53A-ACE5-4F3A-974C-C519B4BA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CA50F-3D22-4863-9C1A-D93F425F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C2F4C-2FF6-492C-A0FA-8F636E5151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136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0B7F-8E83-42D9-9469-E28CF42B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2FDEA-D636-418B-A9C9-BA49BB89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2E650-725C-4048-9797-860DFA62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25599-0B20-4A39-B0DD-CDB08F414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7F13B-6DF5-4040-B369-55E01415F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22118-5B95-465B-96C4-6ACFED51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1BBEA-345E-4FA6-922F-854ED21C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D6326-F84E-4085-9FDD-24454434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26F0-85BD-46D1-8FAD-06099ED456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490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3BE6-0DA7-475E-9FDF-86F6A76E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A4F60-AEA1-4AEA-9366-FE6E2800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2EF2E-22AD-4D1A-B335-1A5D5B71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745A9-0272-460C-9711-DC7D95F6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F1C32-D9B5-47E9-9DE4-54BADBA9EE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743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7FD20-225A-4D80-8C23-89DDD4B5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FA772-B84B-45FE-B423-1A68F103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65CFA-85F9-4B3C-B303-51C834AA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D5DA2-2126-4688-A7B6-F937EC36C2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93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A1B5-C1D0-4996-8CE2-71104134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C1C7-5E54-4ACC-9588-73F85E530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5FD6F-3F8C-45D3-B845-DBDB10382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54AE2-1A47-4433-AABD-E94CB4A9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B12E9-5421-49E4-B90E-8335729B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20E26-440F-4DC4-8D94-3DA908F7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055BD-101A-48D7-84D1-7314274460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760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240D-1445-4308-9239-1D18C630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03BF8-EB45-4696-BD14-A230F3D49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34821-ADC0-4197-BB4B-79BD3C012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D45AD-914C-48BA-97F8-44C3B0C2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15340-AB66-437B-B6C9-F2BCDDD3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251C2-FBBF-4C58-BA47-E223D68C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8D3E7-B048-439F-BCE8-7230BC2C05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99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BC7589-8C4D-4762-9932-504BB06A8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DF6426-4CC4-4517-BE69-AC51E8D54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7B0E97-8009-406C-BCDC-A2BA8E6B3D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BE9BA2-8B08-4461-93E7-ADBEEF34AF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A0C471-D86A-416E-82AB-F4439BC6B6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8A33BE-6BDA-41DD-B378-CB27B6B73AC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4CC351BF-84A0-4D23-971F-AB7DF9A933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87900" y="836613"/>
            <a:ext cx="5360988" cy="1439862"/>
          </a:xfrm>
        </p:spPr>
        <p:txBody>
          <a:bodyPr/>
          <a:lstStyle/>
          <a:p>
            <a:r>
              <a:rPr lang="sl-SI" altLang="sl-SI" sz="6000" b="1">
                <a:solidFill>
                  <a:schemeClr val="folHlink"/>
                </a:solidFill>
                <a:latin typeface="Pristina" panose="03060402040406080204" pitchFamily="66" charset="0"/>
              </a:rPr>
              <a:t>BEZNICA</a:t>
            </a:r>
          </a:p>
        </p:txBody>
      </p:sp>
      <p:pic>
        <p:nvPicPr>
          <p:cNvPr id="2054" name="Picture 6" descr="L%2527assomoir">
            <a:extLst>
              <a:ext uri="{FF2B5EF4-FFF2-40B4-BE49-F238E27FC236}">
                <a16:creationId xmlns:a16="http://schemas.microsoft.com/office/drawing/2014/main" id="{D9505172-2440-4679-BDA0-12AE7FA9B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30956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40px-ZOLA_1902B">
            <a:extLst>
              <a:ext uri="{FF2B5EF4-FFF2-40B4-BE49-F238E27FC236}">
                <a16:creationId xmlns:a16="http://schemas.microsoft.com/office/drawing/2014/main" id="{BC4FB54A-8A9D-4F16-BBFC-2AE5E5747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315436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30px-Zola_signature">
            <a:extLst>
              <a:ext uri="{FF2B5EF4-FFF2-40B4-BE49-F238E27FC236}">
                <a16:creationId xmlns:a16="http://schemas.microsoft.com/office/drawing/2014/main" id="{F844AD8C-B977-40FA-98AD-43906BA6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063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WordArt 11">
            <a:extLst>
              <a:ext uri="{FF2B5EF4-FFF2-40B4-BE49-F238E27FC236}">
                <a16:creationId xmlns:a16="http://schemas.microsoft.com/office/drawing/2014/main" id="{4C9BEFEB-14B2-40D9-AAFC-FDCCE53B1C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H="1">
            <a:off x="5651500" y="1341438"/>
            <a:ext cx="77788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25_bar">
            <a:extLst>
              <a:ext uri="{FF2B5EF4-FFF2-40B4-BE49-F238E27FC236}">
                <a16:creationId xmlns:a16="http://schemas.microsoft.com/office/drawing/2014/main" id="{4E4B4D31-F039-432D-925A-BECC5B37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0117138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$(KGrHqUOKi0E4tUSeIU)BOMB+2HrBQ~~0_35">
            <a:extLst>
              <a:ext uri="{FF2B5EF4-FFF2-40B4-BE49-F238E27FC236}">
                <a16:creationId xmlns:a16="http://schemas.microsoft.com/office/drawing/2014/main" id="{B67B3F23-16A2-4A59-90C9-492E8E2B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-244475"/>
            <a:ext cx="5232400" cy="71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ANd9GcTV9fqz_GqJIMOhj3L_OTSCHfAq1_cQinM-kO0I83dG3b3wvzGwE91jcjSp">
            <a:extLst>
              <a:ext uri="{FF2B5EF4-FFF2-40B4-BE49-F238E27FC236}">
                <a16:creationId xmlns:a16="http://schemas.microsoft.com/office/drawing/2014/main" id="{79FFEACC-BB25-4293-87BF-1650B23A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592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068">
            <a:extLst>
              <a:ext uri="{FF2B5EF4-FFF2-40B4-BE49-F238E27FC236}">
                <a16:creationId xmlns:a16="http://schemas.microsoft.com/office/drawing/2014/main" id="{6B01CB69-6F17-46B1-B46F-7F606BEB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854450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 descr="2Q==">
            <a:extLst>
              <a:ext uri="{FF2B5EF4-FFF2-40B4-BE49-F238E27FC236}">
                <a16:creationId xmlns:a16="http://schemas.microsoft.com/office/drawing/2014/main" id="{3995433D-89CF-45FD-9368-C2B112654A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367" name="AutoShape 7" descr="2Q==">
            <a:extLst>
              <a:ext uri="{FF2B5EF4-FFF2-40B4-BE49-F238E27FC236}">
                <a16:creationId xmlns:a16="http://schemas.microsoft.com/office/drawing/2014/main" id="{1336F0EC-A01D-4A7F-9D81-ACAD767BFC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15369" name="Picture 9" descr="ANd9GcSDtoLZAzOhCph-1IM1vJgE3jnr6mJNT0Wc23uSI2S7ZUR30AWBu3u1Qxvv">
            <a:extLst>
              <a:ext uri="{FF2B5EF4-FFF2-40B4-BE49-F238E27FC236}">
                <a16:creationId xmlns:a16="http://schemas.microsoft.com/office/drawing/2014/main" id="{CBEC9499-BD6E-40A8-B581-AAAC1500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2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72193250250">
            <a:extLst>
              <a:ext uri="{FF2B5EF4-FFF2-40B4-BE49-F238E27FC236}">
                <a16:creationId xmlns:a16="http://schemas.microsoft.com/office/drawing/2014/main" id="{530AE93A-4967-4259-B6E2-1857ECC4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188"/>
            <a:ext cx="4932363" cy="34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gervaise-1955-05-g">
            <a:extLst>
              <a:ext uri="{FF2B5EF4-FFF2-40B4-BE49-F238E27FC236}">
                <a16:creationId xmlns:a16="http://schemas.microsoft.com/office/drawing/2014/main" id="{CDEB04ED-A0CE-41EB-92D2-661A9B67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478790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gervaise%2024">
            <a:extLst>
              <a:ext uri="{FF2B5EF4-FFF2-40B4-BE49-F238E27FC236}">
                <a16:creationId xmlns:a16="http://schemas.microsoft.com/office/drawing/2014/main" id="{8BB524F2-E7FA-4089-B744-AFFDBA9D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-1588"/>
            <a:ext cx="4716462" cy="343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tumblr_ln5deijsFz1qbhsbe">
            <a:extLst>
              <a:ext uri="{FF2B5EF4-FFF2-40B4-BE49-F238E27FC236}">
                <a16:creationId xmlns:a16="http://schemas.microsoft.com/office/drawing/2014/main" id="{58339163-02BA-483B-B777-C020EB3F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041650"/>
            <a:ext cx="51847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4229271090_834b5e745b_o">
            <a:extLst>
              <a:ext uri="{FF2B5EF4-FFF2-40B4-BE49-F238E27FC236}">
                <a16:creationId xmlns:a16="http://schemas.microsoft.com/office/drawing/2014/main" id="{FE8A6C37-97A7-49EB-A950-F0CDD9383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ANd9GcQetGsx4ENbyVIKkfKjI4Nj0znZ58Zy4Y2MUT18nW4Xq8UnsAf1WTocFBV7GA">
            <a:extLst>
              <a:ext uri="{FF2B5EF4-FFF2-40B4-BE49-F238E27FC236}">
                <a16:creationId xmlns:a16="http://schemas.microsoft.com/office/drawing/2014/main" id="{392F21B1-01E8-4A97-A860-16B57746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gervaise">
            <a:extLst>
              <a:ext uri="{FF2B5EF4-FFF2-40B4-BE49-F238E27FC236}">
                <a16:creationId xmlns:a16="http://schemas.microsoft.com/office/drawing/2014/main" id="{12285EA9-A9A0-4AA8-A2BF-AF368DDB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78163"/>
            <a:ext cx="3779837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4077911938_94f58e5340_o">
            <a:extLst>
              <a:ext uri="{FF2B5EF4-FFF2-40B4-BE49-F238E27FC236}">
                <a16:creationId xmlns:a16="http://schemas.microsoft.com/office/drawing/2014/main" id="{26085B09-1686-42DE-A6F4-783118F5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grvsc04">
            <a:extLst>
              <a:ext uri="{FF2B5EF4-FFF2-40B4-BE49-F238E27FC236}">
                <a16:creationId xmlns:a16="http://schemas.microsoft.com/office/drawing/2014/main" id="{5D93B6DD-1DF6-421E-BDA0-8BCB5AE6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4077911076_c47b2a7593">
            <a:extLst>
              <a:ext uri="{FF2B5EF4-FFF2-40B4-BE49-F238E27FC236}">
                <a16:creationId xmlns:a16="http://schemas.microsoft.com/office/drawing/2014/main" id="{9F4A2C99-2825-411F-BCDF-96ED7716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762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4077912658_d10811724c_o">
            <a:extLst>
              <a:ext uri="{FF2B5EF4-FFF2-40B4-BE49-F238E27FC236}">
                <a16:creationId xmlns:a16="http://schemas.microsoft.com/office/drawing/2014/main" id="{7F90EC43-2CB3-409B-A3A9-60EB6567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78188"/>
            <a:ext cx="4859337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image9jd3">
            <a:extLst>
              <a:ext uri="{FF2B5EF4-FFF2-40B4-BE49-F238E27FC236}">
                <a16:creationId xmlns:a16="http://schemas.microsoft.com/office/drawing/2014/main" id="{BA7AECCA-6C86-4894-AF86-432A8EF9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550"/>
            <a:ext cx="4643438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ANd9GcQv86yIRBmTYZ1DS5mUYMLPTaqFl0xXe59PKSdvmid0SSz2fdneT0UUgkKw">
            <a:extLst>
              <a:ext uri="{FF2B5EF4-FFF2-40B4-BE49-F238E27FC236}">
                <a16:creationId xmlns:a16="http://schemas.microsoft.com/office/drawing/2014/main" id="{EA0BA262-C785-4612-B4DD-F1169531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5580062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Film_EAH4_Gervais">
            <a:extLst>
              <a:ext uri="{FF2B5EF4-FFF2-40B4-BE49-F238E27FC236}">
                <a16:creationId xmlns:a16="http://schemas.microsoft.com/office/drawing/2014/main" id="{1F7F7F6C-E7CC-4CF0-B61F-0D0759F2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Courier New</vt:lpstr>
      <vt:lpstr>Pristina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2019-06-03T09:09:26Z</dcterms:created>
  <dcterms:modified xsi:type="dcterms:W3CDTF">2019-06-03T09:09:26Z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