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anose="020406040505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1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1EB8FA05-2755-42DF-8AD8-02B3B7FCB65A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D99759B3-DE8B-4646-88F1-A00C7FDEF8A2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24183776-2327-4A1E-938B-D2260278C206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81E76905-367F-4E93-9E3D-4226F1208595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povezovalnik 10">
            <a:extLst>
              <a:ext uri="{FF2B5EF4-FFF2-40B4-BE49-F238E27FC236}">
                <a16:creationId xmlns:a16="http://schemas.microsoft.com/office/drawing/2014/main" id="{F955011D-FA23-4AEC-8905-32FA009DC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povezovalnik 17">
            <a:extLst>
              <a:ext uri="{FF2B5EF4-FFF2-40B4-BE49-F238E27FC236}">
                <a16:creationId xmlns:a16="http://schemas.microsoft.com/office/drawing/2014/main" id="{5897F399-D1AE-4183-B290-F59B9F1750E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povezovalnik 19">
            <a:extLst>
              <a:ext uri="{FF2B5EF4-FFF2-40B4-BE49-F238E27FC236}">
                <a16:creationId xmlns:a16="http://schemas.microsoft.com/office/drawing/2014/main" id="{7272061C-25AF-4C35-BE7B-0D4E6B92B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aven povezovalnik 15">
            <a:extLst>
              <a:ext uri="{FF2B5EF4-FFF2-40B4-BE49-F238E27FC236}">
                <a16:creationId xmlns:a16="http://schemas.microsoft.com/office/drawing/2014/main" id="{A5A3B915-595F-4322-BBDE-27B851E1F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aven povezovalnik 14">
            <a:extLst>
              <a:ext uri="{FF2B5EF4-FFF2-40B4-BE49-F238E27FC236}">
                <a16:creationId xmlns:a16="http://schemas.microsoft.com/office/drawing/2014/main" id="{E68E86DE-1AE2-4EDD-BDFD-B9C84F975A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aven povezovalnik 21">
            <a:extLst>
              <a:ext uri="{FF2B5EF4-FFF2-40B4-BE49-F238E27FC236}">
                <a16:creationId xmlns:a16="http://schemas.microsoft.com/office/drawing/2014/main" id="{9E0FBAD9-E4F6-49E4-9FF5-AE1FF774D03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E1DB2316-3004-49A9-A0BD-CE1A4D16555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BEEFBC0B-B4E2-4675-BDE6-EE4B110D58E9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694F6EBC-71BE-4310-A9EE-196D13E03884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B7E759B4-62F8-4DBE-8626-B3F1E4E61334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EB8D2BD8-2B8D-4D85-9D85-341D0B2EEB2A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78B5F6AD-F154-42EB-A296-ACCCB1D4600C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C7CF4042-B288-4D19-B95F-C891A1B0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FD519-54B5-4BF6-8F77-F0E7CADE273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5BA71942-2A58-490D-984B-B651DD17D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08C5D598-E586-4184-8ABE-8EBEB09A7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7AEC9F0-2295-4CC1-B597-928855A43CD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5452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B5817A1B-C1D5-4EFB-BAAA-D1B18ED05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890C4-0F23-4DE7-8EC7-507B8C8B5AE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C4EEF6D9-551E-4FF9-B741-9EFC86C77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49E556EA-07C7-4145-8CF4-D5592FD9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91DED-CC2D-4B6D-8344-1A3869C025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2430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287625A8-9360-446F-A600-9071E348D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7F5C5-0CFF-4B45-B9F5-866551F0978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A6AE1A9-1CAA-45F0-9F1C-9B5FAA42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D0192A9-5E21-4DFF-A137-7E23BCA15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BE6206-5F8B-4B9A-9351-3267CD76F2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1473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8E2BF8D8-6E2D-4DE6-8D69-3F262CA50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ABC83B-0D96-489F-AF42-89B98536A08F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5CF91E16-0B41-459E-8F49-0759242EEC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FF280-BF9F-4CE1-B9B5-2DC0925ECFB2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8256B178-4CDB-421F-9C7A-ECADB01ECB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6215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221016DF-89CA-4B9E-8986-B639C25E807D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C6A790BF-6963-43F8-9ADD-E8D7F265924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E8AC3786-06D2-4735-8673-A7DDCACA8032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1C5F130C-3ED4-41AA-A34E-418318A52C2D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povezovalnik 12">
            <a:extLst>
              <a:ext uri="{FF2B5EF4-FFF2-40B4-BE49-F238E27FC236}">
                <a16:creationId xmlns:a16="http://schemas.microsoft.com/office/drawing/2014/main" id="{0D3CA9E9-2D52-498A-9D12-2F6BDF25FD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aven povezovalnik 13">
            <a:extLst>
              <a:ext uri="{FF2B5EF4-FFF2-40B4-BE49-F238E27FC236}">
                <a16:creationId xmlns:a16="http://schemas.microsoft.com/office/drawing/2014/main" id="{A9DA8AC7-B959-441A-92AD-8409D791C64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aven povezovalnik 14">
            <a:extLst>
              <a:ext uri="{FF2B5EF4-FFF2-40B4-BE49-F238E27FC236}">
                <a16:creationId xmlns:a16="http://schemas.microsoft.com/office/drawing/2014/main" id="{940B8482-4667-4431-825E-9479A99B9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aven povezovalnik 15">
            <a:extLst>
              <a:ext uri="{FF2B5EF4-FFF2-40B4-BE49-F238E27FC236}">
                <a16:creationId xmlns:a16="http://schemas.microsoft.com/office/drawing/2014/main" id="{FF607AE3-386B-42EE-A39C-4F94CC88F5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povezovalnik 16">
            <a:extLst>
              <a:ext uri="{FF2B5EF4-FFF2-40B4-BE49-F238E27FC236}">
                <a16:creationId xmlns:a16="http://schemas.microsoft.com/office/drawing/2014/main" id="{7AEA6E4B-7D0F-45C0-B2D3-D4912C4EB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0A03DB23-FA4D-4713-8A40-BD1229E03F46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2D92BD4E-37DD-482C-8BF4-11819C9FEF71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FD70C7E2-3EC7-4E00-8264-44A8A901A804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E222B98A-EDC1-40E3-873A-1A30EE7EAAA8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0204ED45-725D-4733-B229-435B017A1161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8346293A-B346-4F85-ACA9-071C9025914D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povezovalnik 25">
            <a:extLst>
              <a:ext uri="{FF2B5EF4-FFF2-40B4-BE49-F238E27FC236}">
                <a16:creationId xmlns:a16="http://schemas.microsoft.com/office/drawing/2014/main" id="{9F07561F-F05C-4436-B9C2-351A528187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2EDB971B-B716-430D-A803-2D79FFD3294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87BE6-D081-48FF-9B42-293FB6EAFBE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42F8C31E-EBFE-4388-A772-0E1B4F372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082A0694-2A40-46CA-B7C4-DC033AB0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B434F1A9-0C6D-45F6-8AE8-3A4AF5A89C1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244975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2279C18C-7632-409A-93C7-60189B31B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9E1B0-041D-4AC6-9F4D-311CBFD617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BB57BAC0-CCBE-464A-82AD-D51B00F5C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AADB8371-C8C4-4B1F-8B33-63612CBA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CB97-78F1-494A-B861-C120DF3A1B1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6067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17F37423-C610-4171-8595-8DB015137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83C2-8A2D-4221-8618-819E858E630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227A218B-F421-4A33-832F-E8ECA76E9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44701EC5-E754-482D-AE11-0F69A524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64415-C124-4089-8DC1-2C3F3C8C805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69284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38AF4CDD-C507-435A-B332-3690CE768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8AECE7E-C6B0-4848-A927-D9B9431C3CD9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67C46FD5-8235-4E33-BC1F-AFF6DD343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B6A7AD-1CD1-4FFD-8CF8-07E147CD72DD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4DDC9390-E9CB-40FB-A3D7-E22CBDF21D2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7644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3E6AD214-C305-46BC-B48E-39965B2C6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9EECC-E9CA-4655-B049-14A5894E82F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6922AE68-A280-44BB-B54E-7D7EA0D7C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4AD495C8-A426-4017-B30D-522AB09B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E33DC-96C7-466B-9503-C4697C9CEA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1748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povezovalnik 9">
            <a:extLst>
              <a:ext uri="{FF2B5EF4-FFF2-40B4-BE49-F238E27FC236}">
                <a16:creationId xmlns:a16="http://schemas.microsoft.com/office/drawing/2014/main" id="{282CD926-87F9-469F-84BB-A11EE7278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aven povezovalnik 7">
            <a:extLst>
              <a:ext uri="{FF2B5EF4-FFF2-40B4-BE49-F238E27FC236}">
                <a16:creationId xmlns:a16="http://schemas.microsoft.com/office/drawing/2014/main" id="{C0231E59-F502-4C10-8243-22E316336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aven povezovalnik 8">
            <a:extLst>
              <a:ext uri="{FF2B5EF4-FFF2-40B4-BE49-F238E27FC236}">
                <a16:creationId xmlns:a16="http://schemas.microsoft.com/office/drawing/2014/main" id="{485BE50A-6E65-4534-94D7-7992F54C3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Raven povezovalnik 10">
            <a:extLst>
              <a:ext uri="{FF2B5EF4-FFF2-40B4-BE49-F238E27FC236}">
                <a16:creationId xmlns:a16="http://schemas.microsoft.com/office/drawing/2014/main" id="{B6B305DB-2194-403A-BB81-0F21A454FD2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30BE0ADD-549F-45AF-B489-958B21FD8B0D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povezovalnik 12">
            <a:extLst>
              <a:ext uri="{FF2B5EF4-FFF2-40B4-BE49-F238E27FC236}">
                <a16:creationId xmlns:a16="http://schemas.microsoft.com/office/drawing/2014/main" id="{9B5B0155-0B53-4FF1-B2D5-B4E5B9676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B0CDE080-52D8-412A-8610-C7EDE0C3D45C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7E8B6B01-5978-487B-B9FA-781DF3274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7E91C2-3F53-41DA-8BF6-9F57FE34977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BF9144B8-2061-473B-BC8E-4C5A231EDE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F060AA-D86D-41F2-8E2C-CF7FBD327AA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B7C88491-669F-4C59-A055-32405A666A5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76105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povezovalnik 8">
            <a:extLst>
              <a:ext uri="{FF2B5EF4-FFF2-40B4-BE49-F238E27FC236}">
                <a16:creationId xmlns:a16="http://schemas.microsoft.com/office/drawing/2014/main" id="{E6AA50A1-5BB7-4476-A259-CB6B0A86F278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7FA67735-B1B1-4BF8-8B79-5B46CA92C360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povezovalnik 9">
            <a:extLst>
              <a:ext uri="{FF2B5EF4-FFF2-40B4-BE49-F238E27FC236}">
                <a16:creationId xmlns:a16="http://schemas.microsoft.com/office/drawing/2014/main" id="{2EDFFAA1-9C8A-4131-9303-6C05476F923A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E20D982C-3C3D-465D-8877-94AF85F9B1B5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povezovalnik 11">
            <a:extLst>
              <a:ext uri="{FF2B5EF4-FFF2-40B4-BE49-F238E27FC236}">
                <a16:creationId xmlns:a16="http://schemas.microsoft.com/office/drawing/2014/main" id="{CA379CAF-29B6-4A23-8D35-BD7E793C8953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Raven povezovalnik 18">
            <a:extLst>
              <a:ext uri="{FF2B5EF4-FFF2-40B4-BE49-F238E27FC236}">
                <a16:creationId xmlns:a16="http://schemas.microsoft.com/office/drawing/2014/main" id="{43243603-7663-4A16-8778-FE41CC056A92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Raven povezovalnik 19">
            <a:extLst>
              <a:ext uri="{FF2B5EF4-FFF2-40B4-BE49-F238E27FC236}">
                <a16:creationId xmlns:a16="http://schemas.microsoft.com/office/drawing/2014/main" id="{618D2C83-325B-45C3-AAAC-746E834202B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F7AA9EA3-7568-45DA-A428-798470F53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BB485C-E4A7-402A-8B93-A02077C9FC8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E181FB3C-DD95-4474-85FA-FEB26451A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5D8FB7-08D0-4D81-B02D-28870E978EF5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B6FBA7BC-9367-4D34-A2A1-24C886A274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47743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AE87"/>
            </a:gs>
            <a:gs pos="28999">
              <a:srgbClr val="FFCCB7"/>
            </a:gs>
            <a:gs pos="44000">
              <a:srgbClr val="FFD5C5"/>
            </a:gs>
            <a:gs pos="56000">
              <a:srgbClr val="FFD6C7"/>
            </a:gs>
            <a:gs pos="70000">
              <a:srgbClr val="FFE5DC"/>
            </a:gs>
            <a:gs pos="100000">
              <a:srgbClr val="FFE5D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>
            <a:extLst>
              <a:ext uri="{FF2B5EF4-FFF2-40B4-BE49-F238E27FC236}">
                <a16:creationId xmlns:a16="http://schemas.microsoft.com/office/drawing/2014/main" id="{8D964376-E5F8-4275-B058-8B95BA412B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C133E8D3-C31D-4A96-BCD1-DF81462D9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E26B5B1A-80F7-4097-A16C-D7C35C8742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7F8E897B-C559-4E5F-9727-DD86CAEA6F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00CAF4-27DB-4BD1-8333-F4AE6FBE512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2AA36C53-1FDA-4633-BC42-CDAC5A2C87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povezovalnik 6">
            <a:extLst>
              <a:ext uri="{FF2B5EF4-FFF2-40B4-BE49-F238E27FC236}">
                <a16:creationId xmlns:a16="http://schemas.microsoft.com/office/drawing/2014/main" id="{DA03589D-7EC9-46AE-861B-0D3B7B9766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aven povezovalnik 8">
            <a:extLst>
              <a:ext uri="{FF2B5EF4-FFF2-40B4-BE49-F238E27FC236}">
                <a16:creationId xmlns:a16="http://schemas.microsoft.com/office/drawing/2014/main" id="{D7C3ED7B-F137-4EAC-AB51-78427A9F9D62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1F5EA6EA-74C4-4763-8DC9-266DDCCC216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Raven povezovalnik 10">
            <a:extLst>
              <a:ext uri="{FF2B5EF4-FFF2-40B4-BE49-F238E27FC236}">
                <a16:creationId xmlns:a16="http://schemas.microsoft.com/office/drawing/2014/main" id="{D41C0B52-059D-46D7-93B3-BEF2F7274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E9AA6D07-78AA-4ABA-B9FE-3797D56C1AFD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0ACC7D2C-18B8-4CA8-8CC1-3BE69563E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5A2E8CC8-AE4A-4946-BAB9-A5331E46077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34" r:id="rId4"/>
    <p:sldLayoutId id="2147484135" r:id="rId5"/>
    <p:sldLayoutId id="2147484142" r:id="rId6"/>
    <p:sldLayoutId id="2147484136" r:id="rId7"/>
    <p:sldLayoutId id="2147484143" r:id="rId8"/>
    <p:sldLayoutId id="2147484144" r:id="rId9"/>
    <p:sldLayoutId id="2147484137" r:id="rId10"/>
    <p:sldLayoutId id="21474841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47AD57-5477-49EE-91AE-9B215FF2FB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0260" y="404664"/>
            <a:ext cx="5723468" cy="182809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 sedemnajstem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99CB319-1D41-4C8D-BC09-74E83C90AA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161" y="2132856"/>
            <a:ext cx="5712179" cy="1524000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sl-SI" sz="4000" dirty="0">
                <a:ln w="12700">
                  <a:solidFill>
                    <a:schemeClr val="bg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lumMod val="9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Ivo Zorman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70FCFEA6-F293-4FE6-A263-BDAD15452A66}"/>
              </a:ext>
            </a:extLst>
          </p:cNvPr>
          <p:cNvSpPr txBox="1"/>
          <p:nvPr/>
        </p:nvSpPr>
        <p:spPr>
          <a:xfrm>
            <a:off x="6228184" y="5877272"/>
            <a:ext cx="2808312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b="1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 </a:t>
            </a:r>
            <a:endParaRPr lang="sl-SI" sz="2400" b="1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8197" name="Slika 4">
            <a:extLst>
              <a:ext uri="{FF2B5EF4-FFF2-40B4-BE49-F238E27FC236}">
                <a16:creationId xmlns:a16="http://schemas.microsoft.com/office/drawing/2014/main" id="{F5F190C3-31B4-4249-B513-41D972DDC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068638"/>
            <a:ext cx="2087563" cy="343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172ACF-F4BE-4CC1-927D-109DECC6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63488"/>
            <a:ext cx="9806524" cy="3024336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5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Hvala za vašo pozornost!</a:t>
            </a:r>
          </a:p>
        </p:txBody>
      </p:sp>
      <p:pic>
        <p:nvPicPr>
          <p:cNvPr id="17411" name="Picture 2" descr="C:\Users\lenovo\AppData\Local\Microsoft\Windows\Temporary Internet Files\Content.IE5\S8GURP8S\MC900437581[1].wmf">
            <a:extLst>
              <a:ext uri="{FF2B5EF4-FFF2-40B4-BE49-F238E27FC236}">
                <a16:creationId xmlns:a16="http://schemas.microsoft.com/office/drawing/2014/main" id="{86B980E1-9E9F-4D5F-8652-ACE4CEC31764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2276475"/>
            <a:ext cx="3244850" cy="3271838"/>
          </a:xfrm>
          <a:noFill/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5D8745-A309-4A79-B5F8-9FD89F19C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620688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  <a:cs typeface="Arial" pitchFamily="34" charset="0"/>
              </a:rPr>
              <a:t>V sedemnajstem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C8A3AF09-90A3-4088-9D0A-21C56D709F3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765175"/>
            <a:ext cx="7467600" cy="4873625"/>
          </a:xfrm>
        </p:spPr>
        <p:txBody>
          <a:bodyPr/>
          <a:lstStyle/>
          <a:p>
            <a:r>
              <a:rPr lang="sl-SI" altLang="sl-SI"/>
              <a:t>Napisal : Ivo Zorman</a:t>
            </a:r>
          </a:p>
          <a:p>
            <a:r>
              <a:rPr lang="sl-SI" altLang="sl-SI"/>
              <a:t>Izdana : 2005</a:t>
            </a:r>
          </a:p>
          <a:p>
            <a:r>
              <a:rPr lang="sl-SI" altLang="sl-SI"/>
              <a:t>Založnik : DZS</a:t>
            </a:r>
          </a:p>
          <a:p>
            <a:r>
              <a:rPr lang="sl-SI" altLang="sl-SI"/>
              <a:t>Ilustracije : ni </a:t>
            </a:r>
          </a:p>
          <a:p>
            <a:endParaRPr lang="sl-SI" altLang="sl-SI"/>
          </a:p>
        </p:txBody>
      </p:sp>
      <p:pic>
        <p:nvPicPr>
          <p:cNvPr id="9220" name="Slika 3">
            <a:extLst>
              <a:ext uri="{FF2B5EF4-FFF2-40B4-BE49-F238E27FC236}">
                <a16:creationId xmlns:a16="http://schemas.microsoft.com/office/drawing/2014/main" id="{112A7E68-F9A2-4138-8D31-939F70327D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3336925" cy="550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ED9A5A-F693-4616-B53B-33E8AB990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0"/>
            <a:ext cx="7467600" cy="65293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Ivo Zorman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93699BB5-3FD5-43DF-B665-14AC5E38A18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836613"/>
            <a:ext cx="7467600" cy="4873625"/>
          </a:xfrm>
        </p:spPr>
        <p:txBody>
          <a:bodyPr/>
          <a:lstStyle/>
          <a:p>
            <a:r>
              <a:rPr lang="sl-SI" altLang="sl-SI"/>
              <a:t>Rojen 3.5.1926</a:t>
            </a:r>
          </a:p>
          <a:p>
            <a:r>
              <a:rPr lang="sl-SI" altLang="sl-SI"/>
              <a:t>Rojstni kraj : Gora pri Komendi</a:t>
            </a:r>
          </a:p>
          <a:p>
            <a:r>
              <a:rPr lang="sl-SI" altLang="sl-SI"/>
              <a:t>Imel zanimivo otroštvo in imel dosti družbe</a:t>
            </a:r>
          </a:p>
          <a:p>
            <a:r>
              <a:rPr lang="sl-SI" altLang="sl-SI"/>
              <a:t>Pri treh letih se preselil v Kamnik</a:t>
            </a:r>
          </a:p>
          <a:p>
            <a:r>
              <a:rPr lang="sl-SI" altLang="sl-SI"/>
              <a:t>Umrl je 14.1.2009</a:t>
            </a:r>
          </a:p>
        </p:txBody>
      </p:sp>
      <p:pic>
        <p:nvPicPr>
          <p:cNvPr id="10244" name="Slika 3">
            <a:extLst>
              <a:ext uri="{FF2B5EF4-FFF2-40B4-BE49-F238E27FC236}">
                <a16:creationId xmlns:a16="http://schemas.microsoft.com/office/drawing/2014/main" id="{2AE5C000-DB53-4C30-A160-5D0663BC3E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2967038"/>
            <a:ext cx="2339975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DE38B-9CFF-44C4-8C78-03CD790BD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0"/>
            <a:ext cx="7467600" cy="60831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OBNOVA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E5BA444E-34CD-413C-94AE-C3DE963BD1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79388" y="692150"/>
            <a:ext cx="7467600" cy="60499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Špela Kalan – tista, ki pripoveduje knjigo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Obiskuje tretji letnik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Družba : Niko, Peter, Meta in Flora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Prepir z učiteljem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Ljubezen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Špela zaide v slabo družbo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Špela postane noseča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Simpatija jo zapusti, ko izve za nosečnost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Pride pomoč od njene najboljše prijateljice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Šola prinaša težave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Oče jo pretepe do krvi zaradi spričevala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Špela pride v bolnico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………………………………………………………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</p:txBody>
      </p:sp>
      <p:pic>
        <p:nvPicPr>
          <p:cNvPr id="11268" name="Slika 3">
            <a:extLst>
              <a:ext uri="{FF2B5EF4-FFF2-40B4-BE49-F238E27FC236}">
                <a16:creationId xmlns:a16="http://schemas.microsoft.com/office/drawing/2014/main" id="{7D5110FF-6EA9-4342-93F7-DF3C4EDC47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76250"/>
            <a:ext cx="2363788" cy="351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190905B-31FC-4C94-B055-5F6FBCC2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65293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Glavne</a:t>
            </a: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osebe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7FA30B4-201B-4BEF-AF70-88E6AE8F94F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288" y="981075"/>
            <a:ext cx="7467600" cy="58769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Špela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Navadno, čedno, občutljivo dekle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Potrebuje dosti pozornosti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 err="1"/>
              <a:t>Smajk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Nemaren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Ponavlja razred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Nima skrb za nobeno stvar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Dela samo neumnosti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70C2D3-1F23-40CD-86C0-5C6FCF616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65293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Glavne</a:t>
            </a: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osebe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20324C93-B272-4F4B-A078-F620FB5E6E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288" y="981075"/>
            <a:ext cx="7467600" cy="58769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r>
              <a:rPr lang="sl-SI" dirty="0"/>
              <a:t>Niko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Tri leta starejši od Špele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Njegova sestra je sošolka od Špele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Rad ima politične zadeve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Flora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Najboljša prijateljica Špele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Po šoli se ne druži dosti z Špelo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Ima prijatelje, ki so na višjih mestih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1560CB-1544-4E0C-AFFE-1E9D021C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65293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Glavne</a:t>
            </a: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osebe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95643DC8-70D4-446E-AE5F-D072F31BA43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288" y="981075"/>
            <a:ext cx="7467600" cy="58769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Doktor Šter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Zdravi Špelo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Pomaga Špeli in ji svetuje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 err="1"/>
              <a:t>Ahasver</a:t>
            </a:r>
            <a:endParaRPr lang="sl-SI" dirty="0"/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Maček od Špeline mame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Špela je </a:t>
            </a:r>
            <a:r>
              <a:rPr lang="sl-SI" dirty="0" err="1"/>
              <a:t>ljobusumna</a:t>
            </a:r>
            <a:r>
              <a:rPr lang="sl-SI" dirty="0"/>
              <a:t> na njega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/>
              <a:t>Ime je dobil po ugrabitelju otrok</a:t>
            </a:r>
          </a:p>
          <a:p>
            <a:pPr marL="0" indent="0" fontAlgn="auto">
              <a:spcAft>
                <a:spcPts val="0"/>
              </a:spcAft>
              <a:buFont typeface="Wingdings"/>
              <a:buNone/>
              <a:defRPr/>
            </a:pPr>
            <a:endParaRPr lang="sl-SI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88EE6F-DEF9-4CEA-B8F2-BEDF8C1ED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7467600" cy="65293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Moje mnenje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C5EC5885-C097-4384-9373-3B937C98A31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0825" y="1125538"/>
            <a:ext cx="7850188" cy="4873625"/>
          </a:xfrm>
        </p:spPr>
        <p:txBody>
          <a:bodyPr/>
          <a:lstStyle/>
          <a:p>
            <a:r>
              <a:rPr lang="sl-SI" altLang="sl-SI"/>
              <a:t>Knjiga je malo nerazumljiva</a:t>
            </a:r>
          </a:p>
          <a:p>
            <a:r>
              <a:rPr lang="sl-SI" altLang="sl-SI"/>
              <a:t>Če hočeš razumeti začetek, preberi knjigo do konca</a:t>
            </a:r>
          </a:p>
          <a:p>
            <a:r>
              <a:rPr lang="sl-SI" altLang="sl-SI"/>
              <a:t>Tema je v vsakem odstavku drugačna</a:t>
            </a:r>
          </a:p>
          <a:p>
            <a:r>
              <a:rPr lang="sl-SI" altLang="sl-SI"/>
              <a:t>Govori tudi o učitelju zgodovine in o doktorju Šteru, ki je na skrivaj tudi psiholog</a:t>
            </a:r>
          </a:p>
          <a:p>
            <a:r>
              <a:rPr lang="sl-SI" altLang="sl-SI"/>
              <a:t>Dosti skrivnosti je</a:t>
            </a:r>
          </a:p>
        </p:txBody>
      </p:sp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342B85-F8A2-4F2D-98B3-0E5A49E83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65293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Narrow" pitchFamily="34" charset="0"/>
              </a:rPr>
              <a:t>Viri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692F86CA-319F-4C36-A2D2-7B7BF7AD88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23850" y="1125538"/>
            <a:ext cx="7467600" cy="4873625"/>
          </a:xfrm>
        </p:spPr>
        <p:txBody>
          <a:bodyPr/>
          <a:lstStyle/>
          <a:p>
            <a:r>
              <a:rPr lang="sl-SI" altLang="sl-SI"/>
              <a:t>Wikipedija</a:t>
            </a:r>
          </a:p>
          <a:p>
            <a:r>
              <a:rPr lang="sl-SI" altLang="sl-SI"/>
              <a:t>Google</a:t>
            </a:r>
          </a:p>
          <a:p>
            <a:r>
              <a:rPr lang="sl-SI" altLang="sl-SI"/>
              <a:t>Knjiga V sedemnajstem</a:t>
            </a:r>
          </a:p>
          <a:p>
            <a:r>
              <a:rPr lang="sl-SI" altLang="sl-SI"/>
              <a:t>Lastni viri</a:t>
            </a:r>
          </a:p>
        </p:txBody>
      </p:sp>
      <p:pic>
        <p:nvPicPr>
          <p:cNvPr id="16388" name="Slika 3">
            <a:extLst>
              <a:ext uri="{FF2B5EF4-FFF2-40B4-BE49-F238E27FC236}">
                <a16:creationId xmlns:a16="http://schemas.microsoft.com/office/drawing/2014/main" id="{F8921531-A051-440C-AA06-E60B57E74A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692150"/>
            <a:ext cx="2879725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Slika 4">
            <a:extLst>
              <a:ext uri="{FF2B5EF4-FFF2-40B4-BE49-F238E27FC236}">
                <a16:creationId xmlns:a16="http://schemas.microsoft.com/office/drawing/2014/main" id="{CEB9388E-BC3B-4841-AA03-63BF1598E5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3789363"/>
            <a:ext cx="3570288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251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Black</vt:lpstr>
      <vt:lpstr>Arial Narrow</vt:lpstr>
      <vt:lpstr>Century Schoolbook</vt:lpstr>
      <vt:lpstr>Wingdings</vt:lpstr>
      <vt:lpstr>Wingdings 2</vt:lpstr>
      <vt:lpstr>Altana</vt:lpstr>
      <vt:lpstr>V sedemnajstem</vt:lpstr>
      <vt:lpstr>V sedemnajstem</vt:lpstr>
      <vt:lpstr>Ivo Zorman</vt:lpstr>
      <vt:lpstr>OBNOVA</vt:lpstr>
      <vt:lpstr>Glavne osebe</vt:lpstr>
      <vt:lpstr>Glavne osebe</vt:lpstr>
      <vt:lpstr>Glavne osebe</vt:lpstr>
      <vt:lpstr>Moje mnenje</vt:lpstr>
      <vt:lpstr>Viri</vt:lpstr>
      <vt:lpstr>Hvala za vašo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2019-06-03T09:09:28Z</dcterms:created>
  <dcterms:modified xsi:type="dcterms:W3CDTF">2019-06-03T09:09:28Z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