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4" r:id="rId10"/>
    <p:sldId id="265" r:id="rId11"/>
    <p:sldId id="263" r:id="rId12"/>
    <p:sldId id="262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E5036-8D0E-4973-B54E-ECFC5516D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4AA8F-66FD-4FBC-BC63-2DAD8B3DE8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0A794C-97B1-4C9C-AF31-8B101EAA8F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2F5272-0244-4228-A1A0-9CC804436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865B3C-D9E1-4EE2-803F-36D2058CE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0F15-4872-4ED8-9DF8-AB16056188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2625D-A92C-4B99-B323-BB2CA149A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500475C-1657-49BB-ADC8-508CE74CA0F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0EFD922-2C8D-4125-97AA-DC6A69892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7B0BFAB-7ABA-463B-B525-C451BA8FB9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D8F1350-7379-44DD-9FFD-86EF31018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DABCAC1-F2F1-4CDE-AC11-8409B211038D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25560BC-EE15-4594-A84C-4B4AE325C2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6380B74-0348-4DA0-8B60-5FE47902F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741731D-C209-4114-B0FB-959798EF7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94BC204-3AF9-4886-9602-8BD67E30516D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3E8FDE1-6A5E-4FFA-9BA1-112F225E97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E51ABF9-8508-4D12-BBAC-EEDB7019FE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C48C8E6-A97D-4724-8E35-294A4B322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8CC791B-C90D-4F3A-B9DD-E1CA998A94A7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1949B6F-FD3C-4711-9CDF-A9B42538B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4EDC3D8-EF93-48DC-9E71-70BDBAC37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9B4A0BB-FEFF-43F3-85DF-C2F355723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7B34C8F-3362-45CF-A7A0-068F21B174CA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51C9C5B-13A4-4887-8B9B-820575B75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094B513-AD24-46F9-A58D-B2B14D677B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F7B556E-AC8A-4D8E-9276-1D94E8DA4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1DB11E7-C44C-48FE-8F29-C3F1A331C8B6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A95BA19-9F6C-434D-ADAA-4AED819F0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1CEA02-0C87-4AB5-AC9D-290352899A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71E0834-F18C-4B53-8414-5DF118889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DEF343E-5D6A-4A0D-B474-C81F660BEF7C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1818BB3-A251-4A04-A749-B15904CF2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8C51C77-5C00-4484-9E9F-4E35000061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0BF9361-1CA5-4AAA-A891-84909287C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7ADF9BA-971C-4A9C-B866-98360D440D20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4E01575-D032-47F3-A1C5-24C58E6BE4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10D34C1-8964-4EE5-A4A5-961F745A9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BF7C66E-7A9A-4A08-872C-9B4A6EBB6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AFE6700-2BD4-4D7F-ABDD-D3875D460392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46FB4F3-4D3A-428F-837A-5D882D9DB3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7CCC384-935F-4E78-86D9-9AE1CA5E82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0482E28-CC9D-4CF9-BDC8-A35D385A1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ADE9F4EA-CF94-4B1D-9605-DF30DFF011F2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7D6889B-F097-4E51-AA62-6AC95F3D5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2ED0199-03D5-42F7-ACA9-D2E0730FF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5D1C8CD-58BB-4FD8-8141-18763B23B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3802330-4856-431D-9705-55E99A9ADA69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58269AC-1CC2-46AC-AD3E-9E6EFA5FF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B445141-8321-49E9-8B78-682A56E5A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9D1D03F-64AA-49B0-9698-36E372C6A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ED6E954-5BF7-4AAE-8E0B-67E77B0F173E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FDE382D-08DB-41B5-9602-030073E11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1E6B234-9169-43EF-9D3E-0AA7B46D59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B5D845D-E5A3-4EE1-A2DC-581F2833A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5A5660F-E634-4124-BB70-EFC2BEF08FF4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CA17A3-F74A-4258-98F5-646F537132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AD339DC8-B476-4069-B0DA-BE8B23EA0FF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8B861-09FC-4A61-909D-C300BB7C47F7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7C972-9156-434E-ABB0-7326BB3EFA32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3B93B-80CE-42CB-BF18-1635333D0B63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598E51-5E8C-4010-844A-B8258DF8D672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633D4-C6DF-453B-8E1E-1759C3ADBDA6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7FEC3-E646-4927-B556-5FD2EBD0EAB7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5723E5E-CF14-4769-929A-6E44D4BA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F769-DA60-4BFA-9617-49456BB450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C9182E0-7665-48E6-A189-7DF3BCA1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66F2E0-2E82-4D0B-9D67-02233D0E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1BE9D51C-930F-49C4-9434-6B57395C9F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84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1A4D-D26C-4792-A0FB-C3E56EFD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46A3-8E55-4AC9-BF88-65778CC60F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D6B3-1A1E-4C04-9E26-128E539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36C6-3F4C-4968-90A5-FE7150C7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C370-22E1-41DF-B45E-7859C74F77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469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7C162-76D0-4077-A159-73F146339943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EDFD6-4AFF-4FE7-AE5F-2E733E9CD882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47483A4-BF40-4A92-864F-48837AD7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F9C9-A849-44BD-9F5F-F73295DA20A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826385-5109-4EFF-A216-DE66C08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1AC03-F53B-40D9-983B-FEA2D5A8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9153D-19E1-41A5-B48D-C46F81ECB3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98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AA345-A914-4A17-9EF1-0F3F64A4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243E-9BAC-450B-ABBE-CCB25A9D06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DD57-71CC-4A5D-A702-936742D3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62B9F-49CA-44ED-BA39-0182D415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397D0-CEFC-43A9-9E8D-D1CE5C7159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74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08E0DD-4CC0-416A-BD65-DAC5954FCA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4955A359-CDB3-49A7-943B-D789E1F08029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72538-4863-4EA8-9222-DE837CEFB615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A0A8-B7FF-4247-88D3-422ED1F3B922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37FDB-16F8-458C-B115-342CDC3C5EDB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5AE97-2FE4-4A99-AB3B-4D2C7B37C742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F05B440-B8D4-42FF-99F2-404467D6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8EC6-B9A9-45EB-8308-2BBF45DC82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AE590E-BD2E-4457-8BC3-2DB2504C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352345-FB7A-4968-806C-56D6C3C9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CAD7-EDF9-450A-A8F1-D4B7F71B71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772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C5AD3-D2AA-4B9C-9948-35D4BA3A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448A-C297-49BC-AE5E-FA4165AAAE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BAC6DD-B355-473E-BD4E-B1A63331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89468A-2F38-4621-848D-A0F895BC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F9B0-7AE5-4E6E-9A7D-348F8278F4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B21F08-E7F0-451D-8502-DA1ECC42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8658-861D-45E2-A089-596ADCE851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249BD-5ED1-4414-8497-62E1B5A4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EB4A46-014E-4881-AD53-3552B5DD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CFA3-3303-4065-9FA1-2FB382055D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61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51392A-034B-45CC-B0D5-29434E59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D69C-6092-4C07-ADA8-FF530992A6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294956-AF10-4118-BC4D-3976D43D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EECA79-E923-4784-B037-7BEF11D0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3880-0D6B-4350-8D9D-5A54F03908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31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1CE593-3158-417A-90B7-08D29224A0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1ECB1D9F-D9C4-409D-BE5F-9AE44F49ADCE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C74AD35-C0D3-4E81-A816-716260F7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DC1A-B7B7-4F34-A0C7-67B199B6F9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C058F4-5D27-4C8B-A403-70207ECD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DFE63A-0722-43B7-BFAA-6E54C09C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D3022-9FBA-409C-9F92-0F06F5D912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09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CC6A78-244B-4030-92EE-D69B3378EB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D686F26D-F195-483D-8332-CE1865B70139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E2E9A-BE5E-4CFB-97C2-42328253F3D2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95B606-AB9F-4006-B341-F3A1F6082CD0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E19750E-282A-441C-9592-2F6FEF5B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C25E-7F36-4CA4-9652-83D05CD68A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E36A09C-E21B-49F1-B784-DE575E19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E90CAE-CA50-4BFB-9556-4A807DD6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CACD-DEA7-44DF-BA0E-A2BC93A54E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128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994390-C6F3-4E6D-AA7C-1AEF85466E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984C6597-AF7A-4C55-96C1-18C05D6811A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EB093-97B3-4FCD-8F41-40257B7AE0E7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CDE88-C03F-4ED4-814E-1819D79ECE27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C0E8B-2085-430F-9D3D-B1F7E5407D52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E06FE-7D1A-40D5-8890-F978823E4C00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41FF3EE-E22D-4228-A420-C80BF393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219-3093-46FE-8FEF-03E6855E7F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6394E82-7CF1-4081-BF91-5FB72F7DA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9DF87D-CFA8-4822-A3F9-F7989527F73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1B80A3C-0479-48CC-A028-8CB3831F4F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46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4FEAE4-CA06-422A-A8FB-B8CB707BE3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AA524420-15DC-4063-B3FA-C620D353B3A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007ED7C-81C9-4004-A3C8-F4FD5A0095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54619-9B24-4C7A-AF3E-5888FC95B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649EE-9666-4783-9125-7793C7CB3A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2F1E-CC51-48BB-B39A-4EBC9F2D5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823E-46F1-45B3-9654-E57F179C7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20773C-AA20-47C2-BE0E-37186C165EC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ED1DA-DED7-4246-9643-639F6DF32617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B28D2-34DF-4134-97C0-E5DDD416F768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4838E-FFB6-4D12-A25A-0C2CF6B7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si/zgodbe/sobotnapriloga/vitomil-zupan-lovec-na-izkusnj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Vitomil_Zupan" TargetMode="External"/><Relationship Id="rId4" Type="http://schemas.openxmlformats.org/officeDocument/2006/relationships/hyperlink" Target="http://www.sigledal.org/geslo/Vitomil_Zup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AC059BFA-3176-405C-9E06-F59B0AEE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663" y="2924175"/>
            <a:ext cx="78660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AA07D6-DE9A-4090-8711-EE30F24ED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16138" y="6453188"/>
            <a:ext cx="6400801" cy="1752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F326B-A185-4F98-A7D9-3BB44445D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65300" y="119697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5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MENUET </a:t>
            </a:r>
            <a:br>
              <a:rPr lang="sl-SI" sz="55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l-SI" sz="55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ZA KITARO</a:t>
            </a:r>
            <a:endParaRPr lang="sl-SI" sz="55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7" name="Picture 2" descr="http://www.politikis.si/wp-content/uploads/2014/02/vitomil-zupan.jpg">
            <a:extLst>
              <a:ext uri="{FF2B5EF4-FFF2-40B4-BE49-F238E27FC236}">
                <a16:creationId xmlns:a16="http://schemas.microsoft.com/office/drawing/2014/main" id="{A42525F5-081A-44B7-95A0-1D85F6DF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52388"/>
            <a:ext cx="4859337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>
            <a:extLst>
              <a:ext uri="{FF2B5EF4-FFF2-40B4-BE49-F238E27FC236}">
                <a16:creationId xmlns:a16="http://schemas.microsoft.com/office/drawing/2014/main" id="{14E81601-B7DD-4ED8-A9CA-767D4D73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>
                <a:latin typeface="Aharoni" panose="02010803020104030203" pitchFamily="2" charset="-79"/>
                <a:cs typeface="Aharoni" panose="02010803020104030203" pitchFamily="2" charset="-79"/>
              </a:rPr>
              <a:t>Vitomil Zupan (B3, 134)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4679-4FCA-4B02-87DF-2B9DB44D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VAŽNO JE PRITI NA GRIČ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6E8C1A3-FEA7-4C9A-9208-0EB75B35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altLang="sl-SI"/>
              <a:t>lajtmotiv (vodilni motiv),</a:t>
            </a:r>
          </a:p>
          <a:p>
            <a:pPr algn="ctr"/>
            <a:r>
              <a:rPr lang="sl-SI" altLang="sl-SI"/>
              <a:t>vojna največkrat ni boj različnih ideologij kot se kaže navzven, ampak boj za preživetje, ki ga večini vsili manjšina. 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52CEA3C4-A603-4E14-B651-8D26214C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29000"/>
            <a:ext cx="4421188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42DE-9D62-47D3-BAA0-6408F66D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F1EEA6C-5049-4DDF-A195-56D9C22A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4B9A44E-C239-464B-8100-0966CDB7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2887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ADE8F37D-82FC-4EA4-A015-0663246E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3450"/>
            <a:ext cx="5715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AF823314-42F8-448D-8945-0945D87C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66675"/>
            <a:ext cx="9525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5721-148C-4B7E-8D75-739E395C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Viri	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04A7FA1-F5D4-4003-877F-BA888E36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3"/>
              </a:rPr>
              <a:t>http://www.delo.si/zgodbe/sobotnapriloga/vitomil-zupan-lovec-na-izkusnje.html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http://www.sigledal.org/geslo/Vitomil_Zupan</a:t>
            </a:r>
            <a:endParaRPr lang="sl-SI" altLang="sl-SI"/>
          </a:p>
          <a:p>
            <a:r>
              <a:rPr lang="sl-SI" altLang="sl-SI">
                <a:hlinkClick r:id="rId5"/>
              </a:rPr>
              <a:t>https://sl.wikipedia.org/wiki/Vitomil_Zupan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9A35-080D-49D5-B7FC-75E51F1A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Vitomil Zupan (B4, 134)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1653D-394E-4E36-AD8A-795974EC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pisatelj, pesnik, dramatik in esejist,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konča gimnazijo in kasneje študij gradbeništva v Ljubljani,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med drugo svetovno vojno se vključi v OF,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razgibano življenje (mornar, pleskar, poklicni boksar...),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pri 18 letih aretiran (ruska ruleta),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ni maral slave,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/>
              <a:t>Prešernova nagrada 1947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in 1984.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0B7C1F0E-A02A-4F63-84A4-AC8E504B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141788"/>
            <a:ext cx="20510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F1F92CF1-8024-4D2D-A484-E0EAA800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938713"/>
            <a:ext cx="168433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B7893CB-5DE6-41D5-9AE0-4B5032FB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5275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F869-4707-4005-BB2D-8DCC03B4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DELO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D405-E580-4A0A-ACFE-4D41D897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Snov je črpal iz lastnih doživetij in literature, ki jo je prebral. Svoje začetne knjige izdaja pod psevdonimom zaradi svoje nasprotovanja socrealizmu.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Kar nekaj njegovih del je avtobiografskih: Menuet za kitaro, Komedija človeškega tkiva, Levitan...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Drama Stvar Jurija Trajbasa je bila prepovedana (italijanska cenzura),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Filmski scenariji (okrog 50),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Štirje romani (Klement, Zasledovalec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samega sebe, Potovanje na konec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pomladi, Mrtva mlaka).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247B6CFC-F3DE-4EA0-9DB2-B54126583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4950"/>
            <a:ext cx="17573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BE4A0A42-F009-4FA8-A156-ECF6CB57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57600"/>
            <a:ext cx="13843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2C65-8D1B-4BCD-9966-7DE7315F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SLOG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0716-B91D-48C3-8982-EEB9DC53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Slogovno je Zupan raznovrsten: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najprej  socialnorealističen,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nato  modernističen, v modernističnih romanih prikazuje "problematične" junake vojnega časa.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B17F169-5AEF-4FC2-85DC-646609F7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97275"/>
            <a:ext cx="48418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26D0-D695-4815-8C1E-FFA01304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MODERNI ROMAN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05BD-9A1C-4FD2-ADBE-4FB35C52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6588"/>
            <a:ext cx="8229600" cy="4787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Prvoosebni pripovedovalec,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razbita, nejasna zgodba,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podoba sveta ni več sklenjena.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 središču je tok zavesti,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sredstva za predstavitev toka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zavesti so: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-notranji monolog,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-doživljeni (polpremi) govor,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-menjava časovnih perspektiv,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-asociativna pripovedna tehnika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9BA3FB9-1581-41D3-9971-FE270086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965325"/>
            <a:ext cx="291306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6CA0-9AF9-425F-B589-2E2B87CC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Menuet za kitaro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B712-47B3-4A7E-A6A8-E46B9621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1975, vojni  roman,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prepletanje dveh zgodb,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glavne osebe: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Jakob Bergant – Berk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dirty="0"/>
              <a:t>Anton, španski borec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dirty="0"/>
              <a:t>Vesna, partizanka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dirty="0"/>
              <a:t>Joseph Bitter, nemški oficir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Vložena in okvirna pripoved (Španija, vojna)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7D3EB9C8-A528-4297-962F-E359E418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05000"/>
            <a:ext cx="2000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8EDD-D71A-4A68-982B-9D934C81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9">
            <a:extLst>
              <a:ext uri="{FF2B5EF4-FFF2-40B4-BE49-F238E27FC236}">
                <a16:creationId xmlns:a16="http://schemas.microsoft.com/office/drawing/2014/main" id="{C5380744-0032-4F3F-A522-55C29F926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11266487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BEE8-F011-486B-A2B5-C9BC3136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MOTIV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74EF-40EC-46C0-A697-8454187FA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Motiv menueta za kitaro se pojavlja </a:t>
            </a:r>
            <a:r>
              <a:rPr lang="sl-SI" b="1" dirty="0"/>
              <a:t>skozi cel roman</a:t>
            </a:r>
            <a:r>
              <a:rPr lang="sl-SI" dirty="0"/>
              <a:t> in v obeh – vojnih in španskih – dogajanjih. Pojavlja se v različnih oblikah, deluje pa kot nekaj nadrealnega, neresničnega. Podobno kot spolnost pomeni </a:t>
            </a:r>
            <a:r>
              <a:rPr lang="sl-SI" b="1" dirty="0"/>
              <a:t>odrešitev v vojnem času</a:t>
            </a:r>
            <a:r>
              <a:rPr lang="sl-SI" dirty="0"/>
              <a:t>, </a:t>
            </a:r>
            <a:r>
              <a:rPr lang="sl-SI" b="1" dirty="0"/>
              <a:t>beg</a:t>
            </a:r>
            <a:r>
              <a:rPr lang="sl-SI" dirty="0"/>
              <a:t> iz zunanjega sveta v </a:t>
            </a:r>
            <a:r>
              <a:rPr lang="sl-SI" b="1" dirty="0"/>
              <a:t>estetiko in umetnost</a:t>
            </a:r>
            <a:r>
              <a:rPr lang="sl-SI" dirty="0"/>
              <a:t>. Njegovi funkciji sta torej predvsem povezovanje delov v celoto in lirizacija besedila. Menuet se pojavlja v več oblikah, najočit-nejša je delitev na glasbeno </a:t>
            </a:r>
          </a:p>
          <a:p>
            <a:pPr marL="11430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delo in ples.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F7761974-4F78-4F6E-B5AC-EBD5855B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916488"/>
            <a:ext cx="2247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72B3-1917-4876-A532-83B1B57B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OKVIRNA IN VLOŽENA PRIPOVED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42D43BC-9D7C-4E2D-8701-410E07B9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F442CB74-8E77-4127-8719-DF783A29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730375"/>
            <a:ext cx="708977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369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Book Antiqua</vt:lpstr>
      <vt:lpstr>Calibri</vt:lpstr>
      <vt:lpstr>Century Gothic</vt:lpstr>
      <vt:lpstr>Trebuchet MS</vt:lpstr>
      <vt:lpstr>Apothecary</vt:lpstr>
      <vt:lpstr>MENUET  ZA KITARO</vt:lpstr>
      <vt:lpstr>Vitomil Zupan (B4, 134)</vt:lpstr>
      <vt:lpstr>DELO</vt:lpstr>
      <vt:lpstr>SLOG</vt:lpstr>
      <vt:lpstr>MODERNI ROMAN</vt:lpstr>
      <vt:lpstr>Menuet za kitaro</vt:lpstr>
      <vt:lpstr>PowerPoint Presentation</vt:lpstr>
      <vt:lpstr>MOTIV</vt:lpstr>
      <vt:lpstr>OKVIRNA IN VLOŽENA PRIPOVED</vt:lpstr>
      <vt:lpstr>VAŽNO JE PRITI NA GRIČ</vt:lpstr>
      <vt:lpstr>PowerPoint Presentation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2019-06-03T09:09:30Z</dcterms:created>
  <dcterms:modified xsi:type="dcterms:W3CDTF">2019-06-03T09:09:30Z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