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sldIdLst>
    <p:sldId id="256" r:id="rId2"/>
    <p:sldId id="257" r:id="rId3"/>
    <p:sldId id="258" r:id="rId4"/>
    <p:sldId id="259" r:id="rId5"/>
    <p:sldId id="260" r:id="rId6"/>
    <p:sldId id="262" r:id="rId7"/>
    <p:sldId id="263" r:id="rId8"/>
    <p:sldId id="264" r:id="rId9"/>
    <p:sldId id="265" r:id="rId10"/>
    <p:sldId id="266" r:id="rId11"/>
    <p:sldId id="267" r:id="rId12"/>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40" d="100"/>
          <a:sy n="40" d="100"/>
        </p:scale>
        <p:origin x="-135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grada glave 1">
            <a:extLst>
              <a:ext uri="{FF2B5EF4-FFF2-40B4-BE49-F238E27FC236}">
                <a16:creationId xmlns:a16="http://schemas.microsoft.com/office/drawing/2014/main" id="{D8C8296C-8A9D-4958-9F1A-4C1DC30C97B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l-SI"/>
          </a:p>
        </p:txBody>
      </p:sp>
      <p:sp>
        <p:nvSpPr>
          <p:cNvPr id="3" name="Ograda datuma 2">
            <a:extLst>
              <a:ext uri="{FF2B5EF4-FFF2-40B4-BE49-F238E27FC236}">
                <a16:creationId xmlns:a16="http://schemas.microsoft.com/office/drawing/2014/main" id="{24C706E8-2625-47FC-B708-45900355939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6CC9D12-3BAE-4245-9B2F-44535CC7BAD8}" type="datetimeFigureOut">
              <a:rPr lang="sl-SI"/>
              <a:pPr>
                <a:defRPr/>
              </a:pPr>
              <a:t>3. 06. 2019</a:t>
            </a:fld>
            <a:endParaRPr lang="sl-SI"/>
          </a:p>
        </p:txBody>
      </p:sp>
      <p:sp>
        <p:nvSpPr>
          <p:cNvPr id="4" name="Ograda stranske slike 3">
            <a:extLst>
              <a:ext uri="{FF2B5EF4-FFF2-40B4-BE49-F238E27FC236}">
                <a16:creationId xmlns:a16="http://schemas.microsoft.com/office/drawing/2014/main" id="{567D4D48-7F2F-4737-BFEB-9CC6511325D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Ograda opomb 4">
            <a:extLst>
              <a:ext uri="{FF2B5EF4-FFF2-40B4-BE49-F238E27FC236}">
                <a16:creationId xmlns:a16="http://schemas.microsoft.com/office/drawing/2014/main" id="{C572D80B-F088-43D4-979F-8766AC1474FC}"/>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noProof="0"/>
              <a:t>Uredite sloge besedila matrice</a:t>
            </a:r>
          </a:p>
          <a:p>
            <a:pPr lvl="1"/>
            <a:r>
              <a:rPr lang="sl-SI" noProof="0"/>
              <a:t>Druga raven</a:t>
            </a:r>
          </a:p>
          <a:p>
            <a:pPr lvl="2"/>
            <a:r>
              <a:rPr lang="sl-SI" noProof="0"/>
              <a:t>Tretja raven</a:t>
            </a:r>
          </a:p>
          <a:p>
            <a:pPr lvl="3"/>
            <a:r>
              <a:rPr lang="sl-SI" noProof="0"/>
              <a:t>Četrta raven</a:t>
            </a:r>
          </a:p>
          <a:p>
            <a:pPr lvl="4"/>
            <a:r>
              <a:rPr lang="sl-SI" noProof="0"/>
              <a:t>Peta raven</a:t>
            </a:r>
          </a:p>
        </p:txBody>
      </p:sp>
      <p:sp>
        <p:nvSpPr>
          <p:cNvPr id="6" name="Ograda noge 5">
            <a:extLst>
              <a:ext uri="{FF2B5EF4-FFF2-40B4-BE49-F238E27FC236}">
                <a16:creationId xmlns:a16="http://schemas.microsoft.com/office/drawing/2014/main" id="{8FD468E4-7411-4AD4-8ABD-E88AE6D5D9D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l-SI"/>
          </a:p>
        </p:txBody>
      </p:sp>
      <p:sp>
        <p:nvSpPr>
          <p:cNvPr id="7" name="Ograda številke diapozitiva 6">
            <a:extLst>
              <a:ext uri="{FF2B5EF4-FFF2-40B4-BE49-F238E27FC236}">
                <a16:creationId xmlns:a16="http://schemas.microsoft.com/office/drawing/2014/main" id="{69192F05-A2D0-4758-9193-5518CB51345C}"/>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FFB3C75-DB49-4E7D-AD38-6B39BF0535B7}"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grada stranske slike 1">
            <a:extLst>
              <a:ext uri="{FF2B5EF4-FFF2-40B4-BE49-F238E27FC236}">
                <a16:creationId xmlns:a16="http://schemas.microsoft.com/office/drawing/2014/main" id="{A440B619-2AAE-4C26-826C-87C267A72C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Ograda opomb 2">
            <a:extLst>
              <a:ext uri="{FF2B5EF4-FFF2-40B4-BE49-F238E27FC236}">
                <a16:creationId xmlns:a16="http://schemas.microsoft.com/office/drawing/2014/main" id="{7B935E95-2AE9-413E-93A0-75377F7C1B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14340" name="Ograda številke diapozitiva 3">
            <a:extLst>
              <a:ext uri="{FF2B5EF4-FFF2-40B4-BE49-F238E27FC236}">
                <a16:creationId xmlns:a16="http://schemas.microsoft.com/office/drawing/2014/main" id="{74C44843-C748-4572-B377-32402D46C5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9AEAA126-FEAF-42F5-BCDC-E46DC96350B8}" type="slidenum">
              <a:rPr lang="sl-SI" altLang="sl-SI"/>
              <a:pPr/>
              <a:t>6</a:t>
            </a:fld>
            <a:endParaRPr lang="sl-SI" alt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a:t>Uredite slog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Uredite slog podnaslova matrice</a:t>
            </a:r>
          </a:p>
        </p:txBody>
      </p:sp>
      <p:sp>
        <p:nvSpPr>
          <p:cNvPr id="4" name="Ograda datuma 3">
            <a:extLst>
              <a:ext uri="{FF2B5EF4-FFF2-40B4-BE49-F238E27FC236}">
                <a16:creationId xmlns:a16="http://schemas.microsoft.com/office/drawing/2014/main" id="{959234AF-B7B5-4391-97F8-58C69270BC25}"/>
              </a:ext>
            </a:extLst>
          </p:cNvPr>
          <p:cNvSpPr>
            <a:spLocks noGrp="1"/>
          </p:cNvSpPr>
          <p:nvPr>
            <p:ph type="dt" sz="half" idx="10"/>
          </p:nvPr>
        </p:nvSpPr>
        <p:spPr/>
        <p:txBody>
          <a:bodyPr/>
          <a:lstStyle>
            <a:lvl1pPr>
              <a:defRPr/>
            </a:lvl1pPr>
          </a:lstStyle>
          <a:p>
            <a:pPr>
              <a:defRPr/>
            </a:pPr>
            <a:fld id="{1FEC79B7-04B1-449B-846A-0D3CA23EC421}" type="datetimeFigureOut">
              <a:rPr lang="sl-SI"/>
              <a:pPr>
                <a:defRPr/>
              </a:pPr>
              <a:t>3. 06. 2019</a:t>
            </a:fld>
            <a:endParaRPr lang="sl-SI"/>
          </a:p>
        </p:txBody>
      </p:sp>
      <p:sp>
        <p:nvSpPr>
          <p:cNvPr id="5" name="Ograda noge 4">
            <a:extLst>
              <a:ext uri="{FF2B5EF4-FFF2-40B4-BE49-F238E27FC236}">
                <a16:creationId xmlns:a16="http://schemas.microsoft.com/office/drawing/2014/main" id="{FD8575CA-B6B7-453E-9AA8-573BB4B26A57}"/>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E0857EB4-E25D-48D3-B431-7A65A7FCD6BA}"/>
              </a:ext>
            </a:extLst>
          </p:cNvPr>
          <p:cNvSpPr>
            <a:spLocks noGrp="1"/>
          </p:cNvSpPr>
          <p:nvPr>
            <p:ph type="sldNum" sz="quarter" idx="12"/>
          </p:nvPr>
        </p:nvSpPr>
        <p:spPr/>
        <p:txBody>
          <a:bodyPr/>
          <a:lstStyle>
            <a:lvl1pPr>
              <a:defRPr/>
            </a:lvl1pPr>
          </a:lstStyle>
          <a:p>
            <a:fld id="{3295ACAD-E0AB-4497-89B1-0CF5B215B863}" type="slidenum">
              <a:rPr lang="sl-SI" altLang="sl-SI"/>
              <a:pPr/>
              <a:t>‹#›</a:t>
            </a:fld>
            <a:endParaRPr lang="sl-SI" altLang="sl-SI"/>
          </a:p>
        </p:txBody>
      </p:sp>
    </p:spTree>
    <p:extLst>
      <p:ext uri="{BB962C8B-B14F-4D97-AF65-F5344CB8AC3E}">
        <p14:creationId xmlns:p14="http://schemas.microsoft.com/office/powerpoint/2010/main" val="1036817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grad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570B385E-94C8-41FB-A95E-1277A1E47C5D}"/>
              </a:ext>
            </a:extLst>
          </p:cNvPr>
          <p:cNvSpPr>
            <a:spLocks noGrp="1"/>
          </p:cNvSpPr>
          <p:nvPr>
            <p:ph type="dt" sz="half" idx="10"/>
          </p:nvPr>
        </p:nvSpPr>
        <p:spPr/>
        <p:txBody>
          <a:bodyPr/>
          <a:lstStyle>
            <a:lvl1pPr>
              <a:defRPr/>
            </a:lvl1pPr>
          </a:lstStyle>
          <a:p>
            <a:pPr>
              <a:defRPr/>
            </a:pPr>
            <a:fld id="{DD5D72BE-8155-4531-80BE-09DFF7AA79D4}" type="datetimeFigureOut">
              <a:rPr lang="sl-SI"/>
              <a:pPr>
                <a:defRPr/>
              </a:pPr>
              <a:t>3. 06. 2019</a:t>
            </a:fld>
            <a:endParaRPr lang="sl-SI"/>
          </a:p>
        </p:txBody>
      </p:sp>
      <p:sp>
        <p:nvSpPr>
          <p:cNvPr id="5" name="Ograda noge 4">
            <a:extLst>
              <a:ext uri="{FF2B5EF4-FFF2-40B4-BE49-F238E27FC236}">
                <a16:creationId xmlns:a16="http://schemas.microsoft.com/office/drawing/2014/main" id="{A437C30C-D943-4FF0-895C-C67388EDB58F}"/>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1627B25E-DAA6-4412-ABBA-6F21A030E723}"/>
              </a:ext>
            </a:extLst>
          </p:cNvPr>
          <p:cNvSpPr>
            <a:spLocks noGrp="1"/>
          </p:cNvSpPr>
          <p:nvPr>
            <p:ph type="sldNum" sz="quarter" idx="12"/>
          </p:nvPr>
        </p:nvSpPr>
        <p:spPr/>
        <p:txBody>
          <a:bodyPr/>
          <a:lstStyle>
            <a:lvl1pPr>
              <a:defRPr/>
            </a:lvl1pPr>
          </a:lstStyle>
          <a:p>
            <a:fld id="{CF5CC737-45FD-47D1-BAE2-A9F3E5607761}" type="slidenum">
              <a:rPr lang="sl-SI" altLang="sl-SI"/>
              <a:pPr/>
              <a:t>‹#›</a:t>
            </a:fld>
            <a:endParaRPr lang="sl-SI" altLang="sl-SI"/>
          </a:p>
        </p:txBody>
      </p:sp>
    </p:spTree>
    <p:extLst>
      <p:ext uri="{BB962C8B-B14F-4D97-AF65-F5344CB8AC3E}">
        <p14:creationId xmlns:p14="http://schemas.microsoft.com/office/powerpoint/2010/main" val="504961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Uredite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C10A79F3-2DEC-4C42-8158-5BDA30CDA6A3}"/>
              </a:ext>
            </a:extLst>
          </p:cNvPr>
          <p:cNvSpPr>
            <a:spLocks noGrp="1"/>
          </p:cNvSpPr>
          <p:nvPr>
            <p:ph type="dt" sz="half" idx="10"/>
          </p:nvPr>
        </p:nvSpPr>
        <p:spPr/>
        <p:txBody>
          <a:bodyPr/>
          <a:lstStyle>
            <a:lvl1pPr>
              <a:defRPr/>
            </a:lvl1pPr>
          </a:lstStyle>
          <a:p>
            <a:pPr>
              <a:defRPr/>
            </a:pPr>
            <a:fld id="{8A5219ED-64A1-4F8C-8C89-99E50AE50623}" type="datetimeFigureOut">
              <a:rPr lang="sl-SI"/>
              <a:pPr>
                <a:defRPr/>
              </a:pPr>
              <a:t>3. 06. 2019</a:t>
            </a:fld>
            <a:endParaRPr lang="sl-SI"/>
          </a:p>
        </p:txBody>
      </p:sp>
      <p:sp>
        <p:nvSpPr>
          <p:cNvPr id="5" name="Ograda noge 4">
            <a:extLst>
              <a:ext uri="{FF2B5EF4-FFF2-40B4-BE49-F238E27FC236}">
                <a16:creationId xmlns:a16="http://schemas.microsoft.com/office/drawing/2014/main" id="{C09D233D-F328-4E59-BD7D-DBD0766A8B5F}"/>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5A66AD2D-BB1B-49EC-A6B1-309F101E3490}"/>
              </a:ext>
            </a:extLst>
          </p:cNvPr>
          <p:cNvSpPr>
            <a:spLocks noGrp="1"/>
          </p:cNvSpPr>
          <p:nvPr>
            <p:ph type="sldNum" sz="quarter" idx="12"/>
          </p:nvPr>
        </p:nvSpPr>
        <p:spPr/>
        <p:txBody>
          <a:bodyPr/>
          <a:lstStyle>
            <a:lvl1pPr>
              <a:defRPr/>
            </a:lvl1pPr>
          </a:lstStyle>
          <a:p>
            <a:fld id="{0B0F3BBD-FC0B-4B42-AD9E-37C70CF8AEBC}" type="slidenum">
              <a:rPr lang="sl-SI" altLang="sl-SI"/>
              <a:pPr/>
              <a:t>‹#›</a:t>
            </a:fld>
            <a:endParaRPr lang="sl-SI" altLang="sl-SI"/>
          </a:p>
        </p:txBody>
      </p:sp>
    </p:spTree>
    <p:extLst>
      <p:ext uri="{BB962C8B-B14F-4D97-AF65-F5344CB8AC3E}">
        <p14:creationId xmlns:p14="http://schemas.microsoft.com/office/powerpoint/2010/main" val="1662450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grad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a:extLst>
              <a:ext uri="{FF2B5EF4-FFF2-40B4-BE49-F238E27FC236}">
                <a16:creationId xmlns:a16="http://schemas.microsoft.com/office/drawing/2014/main" id="{15CFE583-23EB-4434-9E2C-256B78D0DAD4}"/>
              </a:ext>
            </a:extLst>
          </p:cNvPr>
          <p:cNvSpPr>
            <a:spLocks noGrp="1"/>
          </p:cNvSpPr>
          <p:nvPr>
            <p:ph type="dt" sz="half" idx="10"/>
          </p:nvPr>
        </p:nvSpPr>
        <p:spPr/>
        <p:txBody>
          <a:bodyPr/>
          <a:lstStyle>
            <a:lvl1pPr>
              <a:defRPr/>
            </a:lvl1pPr>
          </a:lstStyle>
          <a:p>
            <a:pPr>
              <a:defRPr/>
            </a:pPr>
            <a:fld id="{2E3E9C11-CBE8-46FC-A5E1-3EFA6A8E77A1}" type="datetimeFigureOut">
              <a:rPr lang="sl-SI"/>
              <a:pPr>
                <a:defRPr/>
              </a:pPr>
              <a:t>3. 06. 2019</a:t>
            </a:fld>
            <a:endParaRPr lang="sl-SI"/>
          </a:p>
        </p:txBody>
      </p:sp>
      <p:sp>
        <p:nvSpPr>
          <p:cNvPr id="5" name="Ograda noge 4">
            <a:extLst>
              <a:ext uri="{FF2B5EF4-FFF2-40B4-BE49-F238E27FC236}">
                <a16:creationId xmlns:a16="http://schemas.microsoft.com/office/drawing/2014/main" id="{CA6C0C6F-B7A2-48EE-BB29-A8D24C078F87}"/>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39DBFCC9-771C-4BC7-B108-D0F144C0ED05}"/>
              </a:ext>
            </a:extLst>
          </p:cNvPr>
          <p:cNvSpPr>
            <a:spLocks noGrp="1"/>
          </p:cNvSpPr>
          <p:nvPr>
            <p:ph type="sldNum" sz="quarter" idx="12"/>
          </p:nvPr>
        </p:nvSpPr>
        <p:spPr/>
        <p:txBody>
          <a:bodyPr/>
          <a:lstStyle>
            <a:lvl1pPr>
              <a:defRPr/>
            </a:lvl1pPr>
          </a:lstStyle>
          <a:p>
            <a:fld id="{BA30C268-C87F-4D66-AF0B-C804691A2C15}" type="slidenum">
              <a:rPr lang="sl-SI" altLang="sl-SI"/>
              <a:pPr/>
              <a:t>‹#›</a:t>
            </a:fld>
            <a:endParaRPr lang="sl-SI" altLang="sl-SI"/>
          </a:p>
        </p:txBody>
      </p:sp>
    </p:spTree>
    <p:extLst>
      <p:ext uri="{BB962C8B-B14F-4D97-AF65-F5344CB8AC3E}">
        <p14:creationId xmlns:p14="http://schemas.microsoft.com/office/powerpoint/2010/main" val="2313056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Uredite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Ograda datuma 3">
            <a:extLst>
              <a:ext uri="{FF2B5EF4-FFF2-40B4-BE49-F238E27FC236}">
                <a16:creationId xmlns:a16="http://schemas.microsoft.com/office/drawing/2014/main" id="{BF58E878-1648-4FEC-82FC-002D6ADA253D}"/>
              </a:ext>
            </a:extLst>
          </p:cNvPr>
          <p:cNvSpPr>
            <a:spLocks noGrp="1"/>
          </p:cNvSpPr>
          <p:nvPr>
            <p:ph type="dt" sz="half" idx="10"/>
          </p:nvPr>
        </p:nvSpPr>
        <p:spPr/>
        <p:txBody>
          <a:bodyPr/>
          <a:lstStyle>
            <a:lvl1pPr>
              <a:defRPr/>
            </a:lvl1pPr>
          </a:lstStyle>
          <a:p>
            <a:pPr>
              <a:defRPr/>
            </a:pPr>
            <a:fld id="{762841AF-76B1-4F39-9485-3C6D06A086C8}" type="datetimeFigureOut">
              <a:rPr lang="sl-SI"/>
              <a:pPr>
                <a:defRPr/>
              </a:pPr>
              <a:t>3. 06. 2019</a:t>
            </a:fld>
            <a:endParaRPr lang="sl-SI"/>
          </a:p>
        </p:txBody>
      </p:sp>
      <p:sp>
        <p:nvSpPr>
          <p:cNvPr id="5" name="Ograda noge 4">
            <a:extLst>
              <a:ext uri="{FF2B5EF4-FFF2-40B4-BE49-F238E27FC236}">
                <a16:creationId xmlns:a16="http://schemas.microsoft.com/office/drawing/2014/main" id="{9B596B48-1D3C-411D-BF05-072B0CD5DB15}"/>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EE2F02D2-FF50-4485-9C63-2FA3BFA5E9F2}"/>
              </a:ext>
            </a:extLst>
          </p:cNvPr>
          <p:cNvSpPr>
            <a:spLocks noGrp="1"/>
          </p:cNvSpPr>
          <p:nvPr>
            <p:ph type="sldNum" sz="quarter" idx="12"/>
          </p:nvPr>
        </p:nvSpPr>
        <p:spPr/>
        <p:txBody>
          <a:bodyPr/>
          <a:lstStyle>
            <a:lvl1pPr>
              <a:defRPr/>
            </a:lvl1pPr>
          </a:lstStyle>
          <a:p>
            <a:fld id="{BD79ACCE-8A3F-4D55-BAFA-FE06CBFFA5E3}" type="slidenum">
              <a:rPr lang="sl-SI" altLang="sl-SI"/>
              <a:pPr/>
              <a:t>‹#›</a:t>
            </a:fld>
            <a:endParaRPr lang="sl-SI" altLang="sl-SI"/>
          </a:p>
        </p:txBody>
      </p:sp>
    </p:spTree>
    <p:extLst>
      <p:ext uri="{BB962C8B-B14F-4D97-AF65-F5344CB8AC3E}">
        <p14:creationId xmlns:p14="http://schemas.microsoft.com/office/powerpoint/2010/main" val="1758718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datuma 3">
            <a:extLst>
              <a:ext uri="{FF2B5EF4-FFF2-40B4-BE49-F238E27FC236}">
                <a16:creationId xmlns:a16="http://schemas.microsoft.com/office/drawing/2014/main" id="{E70730C9-B981-4CF0-9BD8-005220BA734A}"/>
              </a:ext>
            </a:extLst>
          </p:cNvPr>
          <p:cNvSpPr>
            <a:spLocks noGrp="1"/>
          </p:cNvSpPr>
          <p:nvPr>
            <p:ph type="dt" sz="half" idx="10"/>
          </p:nvPr>
        </p:nvSpPr>
        <p:spPr/>
        <p:txBody>
          <a:bodyPr/>
          <a:lstStyle>
            <a:lvl1pPr>
              <a:defRPr/>
            </a:lvl1pPr>
          </a:lstStyle>
          <a:p>
            <a:pPr>
              <a:defRPr/>
            </a:pPr>
            <a:fld id="{FB14F5AD-2179-45C9-813A-1C671F1CBA92}" type="datetimeFigureOut">
              <a:rPr lang="sl-SI"/>
              <a:pPr>
                <a:defRPr/>
              </a:pPr>
              <a:t>3. 06. 2019</a:t>
            </a:fld>
            <a:endParaRPr lang="sl-SI"/>
          </a:p>
        </p:txBody>
      </p:sp>
      <p:sp>
        <p:nvSpPr>
          <p:cNvPr id="6" name="Ograda noge 4">
            <a:extLst>
              <a:ext uri="{FF2B5EF4-FFF2-40B4-BE49-F238E27FC236}">
                <a16:creationId xmlns:a16="http://schemas.microsoft.com/office/drawing/2014/main" id="{0C862109-1CF5-4ED3-922A-13F0DDD51C7F}"/>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3221AF55-D674-4A12-BCF1-6BB42CF202EA}"/>
              </a:ext>
            </a:extLst>
          </p:cNvPr>
          <p:cNvSpPr>
            <a:spLocks noGrp="1"/>
          </p:cNvSpPr>
          <p:nvPr>
            <p:ph type="sldNum" sz="quarter" idx="12"/>
          </p:nvPr>
        </p:nvSpPr>
        <p:spPr/>
        <p:txBody>
          <a:bodyPr/>
          <a:lstStyle>
            <a:lvl1pPr>
              <a:defRPr/>
            </a:lvl1pPr>
          </a:lstStyle>
          <a:p>
            <a:fld id="{C3040BB8-74BD-4B1A-85F3-211E7566584A}" type="slidenum">
              <a:rPr lang="sl-SI" altLang="sl-SI"/>
              <a:pPr/>
              <a:t>‹#›</a:t>
            </a:fld>
            <a:endParaRPr lang="sl-SI" altLang="sl-SI"/>
          </a:p>
        </p:txBody>
      </p:sp>
    </p:spTree>
    <p:extLst>
      <p:ext uri="{BB962C8B-B14F-4D97-AF65-F5344CB8AC3E}">
        <p14:creationId xmlns:p14="http://schemas.microsoft.com/office/powerpoint/2010/main" val="2595715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Uredite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grada datuma 3">
            <a:extLst>
              <a:ext uri="{FF2B5EF4-FFF2-40B4-BE49-F238E27FC236}">
                <a16:creationId xmlns:a16="http://schemas.microsoft.com/office/drawing/2014/main" id="{8D9DBE48-87C4-4E11-983A-19E773CABC8B}"/>
              </a:ext>
            </a:extLst>
          </p:cNvPr>
          <p:cNvSpPr>
            <a:spLocks noGrp="1"/>
          </p:cNvSpPr>
          <p:nvPr>
            <p:ph type="dt" sz="half" idx="10"/>
          </p:nvPr>
        </p:nvSpPr>
        <p:spPr/>
        <p:txBody>
          <a:bodyPr/>
          <a:lstStyle>
            <a:lvl1pPr>
              <a:defRPr/>
            </a:lvl1pPr>
          </a:lstStyle>
          <a:p>
            <a:pPr>
              <a:defRPr/>
            </a:pPr>
            <a:fld id="{7D0C7287-5FD2-4420-8E42-93B4624FEE36}" type="datetimeFigureOut">
              <a:rPr lang="sl-SI"/>
              <a:pPr>
                <a:defRPr/>
              </a:pPr>
              <a:t>3. 06. 2019</a:t>
            </a:fld>
            <a:endParaRPr lang="sl-SI"/>
          </a:p>
        </p:txBody>
      </p:sp>
      <p:sp>
        <p:nvSpPr>
          <p:cNvPr id="8" name="Ograda noge 4">
            <a:extLst>
              <a:ext uri="{FF2B5EF4-FFF2-40B4-BE49-F238E27FC236}">
                <a16:creationId xmlns:a16="http://schemas.microsoft.com/office/drawing/2014/main" id="{A8187524-355A-4FAA-833A-FE9015DFB09B}"/>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5">
            <a:extLst>
              <a:ext uri="{FF2B5EF4-FFF2-40B4-BE49-F238E27FC236}">
                <a16:creationId xmlns:a16="http://schemas.microsoft.com/office/drawing/2014/main" id="{1AA64DAB-2B23-4077-9E21-59AB4EBA5593}"/>
              </a:ext>
            </a:extLst>
          </p:cNvPr>
          <p:cNvSpPr>
            <a:spLocks noGrp="1"/>
          </p:cNvSpPr>
          <p:nvPr>
            <p:ph type="sldNum" sz="quarter" idx="12"/>
          </p:nvPr>
        </p:nvSpPr>
        <p:spPr/>
        <p:txBody>
          <a:bodyPr/>
          <a:lstStyle>
            <a:lvl1pPr>
              <a:defRPr/>
            </a:lvl1pPr>
          </a:lstStyle>
          <a:p>
            <a:fld id="{67FB051F-7D13-4DFF-B4D3-0202390C2F17}" type="slidenum">
              <a:rPr lang="sl-SI" altLang="sl-SI"/>
              <a:pPr/>
              <a:t>‹#›</a:t>
            </a:fld>
            <a:endParaRPr lang="sl-SI" altLang="sl-SI"/>
          </a:p>
        </p:txBody>
      </p:sp>
    </p:spTree>
    <p:extLst>
      <p:ext uri="{BB962C8B-B14F-4D97-AF65-F5344CB8AC3E}">
        <p14:creationId xmlns:p14="http://schemas.microsoft.com/office/powerpoint/2010/main" val="3011856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grada datuma 3">
            <a:extLst>
              <a:ext uri="{FF2B5EF4-FFF2-40B4-BE49-F238E27FC236}">
                <a16:creationId xmlns:a16="http://schemas.microsoft.com/office/drawing/2014/main" id="{0D0EA07D-531B-4CA9-A0F3-8DB30A81D08C}"/>
              </a:ext>
            </a:extLst>
          </p:cNvPr>
          <p:cNvSpPr>
            <a:spLocks noGrp="1"/>
          </p:cNvSpPr>
          <p:nvPr>
            <p:ph type="dt" sz="half" idx="10"/>
          </p:nvPr>
        </p:nvSpPr>
        <p:spPr/>
        <p:txBody>
          <a:bodyPr/>
          <a:lstStyle>
            <a:lvl1pPr>
              <a:defRPr/>
            </a:lvl1pPr>
          </a:lstStyle>
          <a:p>
            <a:pPr>
              <a:defRPr/>
            </a:pPr>
            <a:fld id="{E50E0A6F-E1E7-41A9-A0CF-290FF7FE1C51}" type="datetimeFigureOut">
              <a:rPr lang="sl-SI"/>
              <a:pPr>
                <a:defRPr/>
              </a:pPr>
              <a:t>3. 06. 2019</a:t>
            </a:fld>
            <a:endParaRPr lang="sl-SI"/>
          </a:p>
        </p:txBody>
      </p:sp>
      <p:sp>
        <p:nvSpPr>
          <p:cNvPr id="4" name="Ograda noge 4">
            <a:extLst>
              <a:ext uri="{FF2B5EF4-FFF2-40B4-BE49-F238E27FC236}">
                <a16:creationId xmlns:a16="http://schemas.microsoft.com/office/drawing/2014/main" id="{5BD421FD-1D90-4F46-B1E4-89D74950DA2A}"/>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5">
            <a:extLst>
              <a:ext uri="{FF2B5EF4-FFF2-40B4-BE49-F238E27FC236}">
                <a16:creationId xmlns:a16="http://schemas.microsoft.com/office/drawing/2014/main" id="{D65319DA-0601-46B0-97D2-614CECEFD0DC}"/>
              </a:ext>
            </a:extLst>
          </p:cNvPr>
          <p:cNvSpPr>
            <a:spLocks noGrp="1"/>
          </p:cNvSpPr>
          <p:nvPr>
            <p:ph type="sldNum" sz="quarter" idx="12"/>
          </p:nvPr>
        </p:nvSpPr>
        <p:spPr/>
        <p:txBody>
          <a:bodyPr/>
          <a:lstStyle>
            <a:lvl1pPr>
              <a:defRPr/>
            </a:lvl1pPr>
          </a:lstStyle>
          <a:p>
            <a:fld id="{D595AF30-ACA7-4A77-9DDF-59F73047AAEA}" type="slidenum">
              <a:rPr lang="sl-SI" altLang="sl-SI"/>
              <a:pPr/>
              <a:t>‹#›</a:t>
            </a:fld>
            <a:endParaRPr lang="sl-SI" altLang="sl-SI"/>
          </a:p>
        </p:txBody>
      </p:sp>
    </p:spTree>
    <p:extLst>
      <p:ext uri="{BB962C8B-B14F-4D97-AF65-F5344CB8AC3E}">
        <p14:creationId xmlns:p14="http://schemas.microsoft.com/office/powerpoint/2010/main" val="1997952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3">
            <a:extLst>
              <a:ext uri="{FF2B5EF4-FFF2-40B4-BE49-F238E27FC236}">
                <a16:creationId xmlns:a16="http://schemas.microsoft.com/office/drawing/2014/main" id="{3FA2F11C-0C94-439F-8878-CA702AE9099A}"/>
              </a:ext>
            </a:extLst>
          </p:cNvPr>
          <p:cNvSpPr>
            <a:spLocks noGrp="1"/>
          </p:cNvSpPr>
          <p:nvPr>
            <p:ph type="dt" sz="half" idx="10"/>
          </p:nvPr>
        </p:nvSpPr>
        <p:spPr/>
        <p:txBody>
          <a:bodyPr/>
          <a:lstStyle>
            <a:lvl1pPr>
              <a:defRPr/>
            </a:lvl1pPr>
          </a:lstStyle>
          <a:p>
            <a:pPr>
              <a:defRPr/>
            </a:pPr>
            <a:fld id="{150E4FFD-5ABC-4602-A852-AD9E3F4F70CF}" type="datetimeFigureOut">
              <a:rPr lang="sl-SI"/>
              <a:pPr>
                <a:defRPr/>
              </a:pPr>
              <a:t>3. 06. 2019</a:t>
            </a:fld>
            <a:endParaRPr lang="sl-SI"/>
          </a:p>
        </p:txBody>
      </p:sp>
      <p:sp>
        <p:nvSpPr>
          <p:cNvPr id="3" name="Ograda noge 4">
            <a:extLst>
              <a:ext uri="{FF2B5EF4-FFF2-40B4-BE49-F238E27FC236}">
                <a16:creationId xmlns:a16="http://schemas.microsoft.com/office/drawing/2014/main" id="{0F3CDEA4-442A-4921-ADBF-6877A0363D4C}"/>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5">
            <a:extLst>
              <a:ext uri="{FF2B5EF4-FFF2-40B4-BE49-F238E27FC236}">
                <a16:creationId xmlns:a16="http://schemas.microsoft.com/office/drawing/2014/main" id="{32041AD3-FEAC-4B34-89F3-2C0EBFB0D4A3}"/>
              </a:ext>
            </a:extLst>
          </p:cNvPr>
          <p:cNvSpPr>
            <a:spLocks noGrp="1"/>
          </p:cNvSpPr>
          <p:nvPr>
            <p:ph type="sldNum" sz="quarter" idx="12"/>
          </p:nvPr>
        </p:nvSpPr>
        <p:spPr/>
        <p:txBody>
          <a:bodyPr/>
          <a:lstStyle>
            <a:lvl1pPr>
              <a:defRPr/>
            </a:lvl1pPr>
          </a:lstStyle>
          <a:p>
            <a:fld id="{9ADCECCB-C600-46D4-816A-A70543C3FDB8}" type="slidenum">
              <a:rPr lang="sl-SI" altLang="sl-SI"/>
              <a:pPr/>
              <a:t>‹#›</a:t>
            </a:fld>
            <a:endParaRPr lang="sl-SI" altLang="sl-SI"/>
          </a:p>
        </p:txBody>
      </p:sp>
    </p:spTree>
    <p:extLst>
      <p:ext uri="{BB962C8B-B14F-4D97-AF65-F5344CB8AC3E}">
        <p14:creationId xmlns:p14="http://schemas.microsoft.com/office/powerpoint/2010/main" val="1745919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Uredite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Ograda datuma 3">
            <a:extLst>
              <a:ext uri="{FF2B5EF4-FFF2-40B4-BE49-F238E27FC236}">
                <a16:creationId xmlns:a16="http://schemas.microsoft.com/office/drawing/2014/main" id="{AB70194E-4780-42C0-B80B-0406F0F18016}"/>
              </a:ext>
            </a:extLst>
          </p:cNvPr>
          <p:cNvSpPr>
            <a:spLocks noGrp="1"/>
          </p:cNvSpPr>
          <p:nvPr>
            <p:ph type="dt" sz="half" idx="10"/>
          </p:nvPr>
        </p:nvSpPr>
        <p:spPr/>
        <p:txBody>
          <a:bodyPr/>
          <a:lstStyle>
            <a:lvl1pPr>
              <a:defRPr/>
            </a:lvl1pPr>
          </a:lstStyle>
          <a:p>
            <a:pPr>
              <a:defRPr/>
            </a:pPr>
            <a:fld id="{D94FB3D6-AAFB-4E0B-8AB6-FD87D09C5763}" type="datetimeFigureOut">
              <a:rPr lang="sl-SI"/>
              <a:pPr>
                <a:defRPr/>
              </a:pPr>
              <a:t>3. 06. 2019</a:t>
            </a:fld>
            <a:endParaRPr lang="sl-SI"/>
          </a:p>
        </p:txBody>
      </p:sp>
      <p:sp>
        <p:nvSpPr>
          <p:cNvPr id="6" name="Ograda noge 4">
            <a:extLst>
              <a:ext uri="{FF2B5EF4-FFF2-40B4-BE49-F238E27FC236}">
                <a16:creationId xmlns:a16="http://schemas.microsoft.com/office/drawing/2014/main" id="{5CAEB427-D9EA-401F-A0FB-CFB90B365993}"/>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D0CC550C-BC3C-4287-8BB3-23485DF18C73}"/>
              </a:ext>
            </a:extLst>
          </p:cNvPr>
          <p:cNvSpPr>
            <a:spLocks noGrp="1"/>
          </p:cNvSpPr>
          <p:nvPr>
            <p:ph type="sldNum" sz="quarter" idx="12"/>
          </p:nvPr>
        </p:nvSpPr>
        <p:spPr/>
        <p:txBody>
          <a:bodyPr/>
          <a:lstStyle>
            <a:lvl1pPr>
              <a:defRPr/>
            </a:lvl1pPr>
          </a:lstStyle>
          <a:p>
            <a:fld id="{F755DEAE-FDA5-4179-A8F7-816FB17D6294}" type="slidenum">
              <a:rPr lang="sl-SI" altLang="sl-SI"/>
              <a:pPr/>
              <a:t>‹#›</a:t>
            </a:fld>
            <a:endParaRPr lang="sl-SI" altLang="sl-SI"/>
          </a:p>
        </p:txBody>
      </p:sp>
    </p:spTree>
    <p:extLst>
      <p:ext uri="{BB962C8B-B14F-4D97-AF65-F5344CB8AC3E}">
        <p14:creationId xmlns:p14="http://schemas.microsoft.com/office/powerpoint/2010/main" val="964854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Uredite slog naslova matrice</a:t>
            </a:r>
          </a:p>
        </p:txBody>
      </p:sp>
      <p:sp>
        <p:nvSpPr>
          <p:cNvPr id="3" name="Ograda slik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Ograda datuma 3">
            <a:extLst>
              <a:ext uri="{FF2B5EF4-FFF2-40B4-BE49-F238E27FC236}">
                <a16:creationId xmlns:a16="http://schemas.microsoft.com/office/drawing/2014/main" id="{387134D1-67B0-4C24-8C72-06821BC01BA3}"/>
              </a:ext>
            </a:extLst>
          </p:cNvPr>
          <p:cNvSpPr>
            <a:spLocks noGrp="1"/>
          </p:cNvSpPr>
          <p:nvPr>
            <p:ph type="dt" sz="half" idx="10"/>
          </p:nvPr>
        </p:nvSpPr>
        <p:spPr/>
        <p:txBody>
          <a:bodyPr/>
          <a:lstStyle>
            <a:lvl1pPr>
              <a:defRPr/>
            </a:lvl1pPr>
          </a:lstStyle>
          <a:p>
            <a:pPr>
              <a:defRPr/>
            </a:pPr>
            <a:fld id="{9CEED5BD-ED04-4046-9EA4-E970D25BE6C5}" type="datetimeFigureOut">
              <a:rPr lang="sl-SI"/>
              <a:pPr>
                <a:defRPr/>
              </a:pPr>
              <a:t>3. 06. 2019</a:t>
            </a:fld>
            <a:endParaRPr lang="sl-SI"/>
          </a:p>
        </p:txBody>
      </p:sp>
      <p:sp>
        <p:nvSpPr>
          <p:cNvPr id="6" name="Ograda noge 4">
            <a:extLst>
              <a:ext uri="{FF2B5EF4-FFF2-40B4-BE49-F238E27FC236}">
                <a16:creationId xmlns:a16="http://schemas.microsoft.com/office/drawing/2014/main" id="{B9876DF3-BF2A-4208-B916-65D528C26E29}"/>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5">
            <a:extLst>
              <a:ext uri="{FF2B5EF4-FFF2-40B4-BE49-F238E27FC236}">
                <a16:creationId xmlns:a16="http://schemas.microsoft.com/office/drawing/2014/main" id="{38143E54-C06B-4623-AC4A-E17AE29567B8}"/>
              </a:ext>
            </a:extLst>
          </p:cNvPr>
          <p:cNvSpPr>
            <a:spLocks noGrp="1"/>
          </p:cNvSpPr>
          <p:nvPr>
            <p:ph type="sldNum" sz="quarter" idx="12"/>
          </p:nvPr>
        </p:nvSpPr>
        <p:spPr/>
        <p:txBody>
          <a:bodyPr/>
          <a:lstStyle>
            <a:lvl1pPr>
              <a:defRPr/>
            </a:lvl1pPr>
          </a:lstStyle>
          <a:p>
            <a:fld id="{FCC483EB-0749-4580-B8EF-DEFD52807C37}" type="slidenum">
              <a:rPr lang="sl-SI" altLang="sl-SI"/>
              <a:pPr/>
              <a:t>‹#›</a:t>
            </a:fld>
            <a:endParaRPr lang="sl-SI" altLang="sl-SI"/>
          </a:p>
        </p:txBody>
      </p:sp>
    </p:spTree>
    <p:extLst>
      <p:ext uri="{BB962C8B-B14F-4D97-AF65-F5344CB8AC3E}">
        <p14:creationId xmlns:p14="http://schemas.microsoft.com/office/powerpoint/2010/main" val="912378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Ograda naslova 1">
            <a:extLst>
              <a:ext uri="{FF2B5EF4-FFF2-40B4-BE49-F238E27FC236}">
                <a16:creationId xmlns:a16="http://schemas.microsoft.com/office/drawing/2014/main" id="{A379AC86-B088-40C5-8CE2-C14BF3C50A67}"/>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sl-SI"/>
              <a:t>Uredite slog naslova matrice</a:t>
            </a:r>
          </a:p>
        </p:txBody>
      </p:sp>
      <p:sp>
        <p:nvSpPr>
          <p:cNvPr id="1027" name="Ograda besedila 2">
            <a:extLst>
              <a:ext uri="{FF2B5EF4-FFF2-40B4-BE49-F238E27FC236}">
                <a16:creationId xmlns:a16="http://schemas.microsoft.com/office/drawing/2014/main" id="{9BAC7DE1-E6B8-4C17-B084-A3B6EDA3777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Uredite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4" name="Ograda datuma 3">
            <a:extLst>
              <a:ext uri="{FF2B5EF4-FFF2-40B4-BE49-F238E27FC236}">
                <a16:creationId xmlns:a16="http://schemas.microsoft.com/office/drawing/2014/main" id="{8BC61FF6-6370-420C-866C-2EE5924EDC2A}"/>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756B4CD-2923-40FF-B5CB-9E817494A5E0}" type="datetimeFigureOut">
              <a:rPr lang="sl-SI"/>
              <a:pPr>
                <a:defRPr/>
              </a:pPr>
              <a:t>3. 06. 2019</a:t>
            </a:fld>
            <a:endParaRPr lang="sl-SI"/>
          </a:p>
        </p:txBody>
      </p:sp>
      <p:sp>
        <p:nvSpPr>
          <p:cNvPr id="5" name="Ograda noge 4">
            <a:extLst>
              <a:ext uri="{FF2B5EF4-FFF2-40B4-BE49-F238E27FC236}">
                <a16:creationId xmlns:a16="http://schemas.microsoft.com/office/drawing/2014/main" id="{8EC70F28-AA04-4743-B829-42C9169B4FAD}"/>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sl-SI"/>
          </a:p>
        </p:txBody>
      </p:sp>
      <p:sp>
        <p:nvSpPr>
          <p:cNvPr id="6" name="Ograda številke diapozitiva 5">
            <a:extLst>
              <a:ext uri="{FF2B5EF4-FFF2-40B4-BE49-F238E27FC236}">
                <a16:creationId xmlns:a16="http://schemas.microsoft.com/office/drawing/2014/main" id="{F938B7F1-5FCD-4E62-B45F-D6CD390AB41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823998BF-43A3-4E1F-A526-FC9524ADD4C9}"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avokotnik 5">
            <a:extLst>
              <a:ext uri="{FF2B5EF4-FFF2-40B4-BE49-F238E27FC236}">
                <a16:creationId xmlns:a16="http://schemas.microsoft.com/office/drawing/2014/main" id="{432838E3-9EA5-4279-B5CA-123C09BBD06C}"/>
              </a:ext>
            </a:extLst>
          </p:cNvPr>
          <p:cNvSpPr/>
          <p:nvPr/>
        </p:nvSpPr>
        <p:spPr>
          <a:xfrm>
            <a:off x="1628003" y="476672"/>
            <a:ext cx="5703267" cy="2800767"/>
          </a:xfrm>
          <a:prstGeom prst="rect">
            <a:avLst/>
          </a:prstGeom>
        </p:spPr>
        <p:txBody>
          <a:bodyPr>
            <a:spAutoFit/>
          </a:bodyPr>
          <a:lstStyle/>
          <a:p>
            <a:pPr algn="ctr" fontAlgn="auto">
              <a:spcBef>
                <a:spcPts val="0"/>
              </a:spcBef>
              <a:spcAft>
                <a:spcPts val="0"/>
              </a:spcAft>
              <a:defRPr/>
            </a:pPr>
            <a:r>
              <a:rPr lang="sl-SI" sz="88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mn-lt"/>
                <a:cs typeface="+mn-cs"/>
              </a:rPr>
              <a:t>OTON ŽUPANČIČ</a:t>
            </a:r>
          </a:p>
        </p:txBody>
      </p:sp>
      <p:pic>
        <p:nvPicPr>
          <p:cNvPr id="2051" name="Picture 2" descr="C:\Users\mcorrat1\Desktop\imgres.jpg">
            <a:extLst>
              <a:ext uri="{FF2B5EF4-FFF2-40B4-BE49-F238E27FC236}">
                <a16:creationId xmlns:a16="http://schemas.microsoft.com/office/drawing/2014/main" id="{BC4992CD-7AF6-4F56-A3B6-B3EBFAD4CF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2163" y="3573463"/>
            <a:ext cx="2295525" cy="308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slov 1">
            <a:extLst>
              <a:ext uri="{FF2B5EF4-FFF2-40B4-BE49-F238E27FC236}">
                <a16:creationId xmlns:a16="http://schemas.microsoft.com/office/drawing/2014/main" id="{A62EADE9-578D-4401-8B2E-0F2C017A1F44}"/>
              </a:ext>
            </a:extLst>
          </p:cNvPr>
          <p:cNvSpPr>
            <a:spLocks noGrp="1"/>
          </p:cNvSpPr>
          <p:nvPr>
            <p:ph type="title"/>
          </p:nvPr>
        </p:nvSpPr>
        <p:spPr/>
        <p:txBody>
          <a:bodyPr/>
          <a:lstStyle/>
          <a:p>
            <a:r>
              <a:rPr lang="sl-SI" altLang="sl-SI" b="1"/>
              <a:t>SMRT</a:t>
            </a:r>
          </a:p>
        </p:txBody>
      </p:sp>
      <p:sp>
        <p:nvSpPr>
          <p:cNvPr id="11267" name="Ograda vsebine 2">
            <a:extLst>
              <a:ext uri="{FF2B5EF4-FFF2-40B4-BE49-F238E27FC236}">
                <a16:creationId xmlns:a16="http://schemas.microsoft.com/office/drawing/2014/main" id="{6A76F139-5D6B-4FA0-9A85-35581B0DFD0A}"/>
              </a:ext>
            </a:extLst>
          </p:cNvPr>
          <p:cNvSpPr>
            <a:spLocks noGrp="1"/>
          </p:cNvSpPr>
          <p:nvPr>
            <p:ph idx="1"/>
          </p:nvPr>
        </p:nvSpPr>
        <p:spPr/>
        <p:txBody>
          <a:bodyPr/>
          <a:lstStyle/>
          <a:p>
            <a:pPr marL="0" indent="0">
              <a:buFont typeface="Arial" panose="020B0604020202020204" pitchFamily="34" charset="0"/>
              <a:buNone/>
            </a:pPr>
            <a:r>
              <a:rPr lang="sl-SI" altLang="sl-SI"/>
              <a:t>-Umrl je 11. junija 1949 v Ljubljani. Pokopan je na žalah. </a:t>
            </a:r>
          </a:p>
        </p:txBody>
      </p:sp>
      <p:pic>
        <p:nvPicPr>
          <p:cNvPr id="11268" name="Picture 2" descr="C:\Users\mcorrat1\Desktop\plecnikove_zale.jpg">
            <a:extLst>
              <a:ext uri="{FF2B5EF4-FFF2-40B4-BE49-F238E27FC236}">
                <a16:creationId xmlns:a16="http://schemas.microsoft.com/office/drawing/2014/main" id="{9857B01D-FAAE-4862-8FA4-5BCD8154C8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3068638"/>
            <a:ext cx="4672013" cy="283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grada vsebine 2">
            <a:extLst>
              <a:ext uri="{FF2B5EF4-FFF2-40B4-BE49-F238E27FC236}">
                <a16:creationId xmlns:a16="http://schemas.microsoft.com/office/drawing/2014/main" id="{414C7E79-D173-48A4-9E16-81017E1806ED}"/>
              </a:ext>
            </a:extLst>
          </p:cNvPr>
          <p:cNvSpPr>
            <a:spLocks noGrp="1"/>
          </p:cNvSpPr>
          <p:nvPr>
            <p:ph idx="1"/>
          </p:nvPr>
        </p:nvSpPr>
        <p:spPr>
          <a:xfrm>
            <a:off x="457200" y="2349500"/>
            <a:ext cx="8229600" cy="3776663"/>
          </a:xfrm>
        </p:spPr>
        <p:txBody>
          <a:bodyPr/>
          <a:lstStyle/>
          <a:p>
            <a:pPr marL="0" indent="0">
              <a:buFont typeface="Arial" panose="020B0604020202020204" pitchFamily="34" charset="0"/>
              <a:buNone/>
            </a:pPr>
            <a:endParaRPr lang="sl-SI" altLang="sl-SI"/>
          </a:p>
        </p:txBody>
      </p:sp>
      <p:sp>
        <p:nvSpPr>
          <p:cNvPr id="5" name="Pravokotnik 4">
            <a:extLst>
              <a:ext uri="{FF2B5EF4-FFF2-40B4-BE49-F238E27FC236}">
                <a16:creationId xmlns:a16="http://schemas.microsoft.com/office/drawing/2014/main" id="{14430B20-25A3-417D-B557-5B58DDCCC94E}"/>
              </a:ext>
            </a:extLst>
          </p:cNvPr>
          <p:cNvSpPr/>
          <p:nvPr/>
        </p:nvSpPr>
        <p:spPr>
          <a:xfrm>
            <a:off x="1547664" y="332656"/>
            <a:ext cx="5904656" cy="1569660"/>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sl-SI" sz="9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cs typeface="+mn-cs"/>
              </a:rPr>
              <a:t>KONEC</a:t>
            </a:r>
          </a:p>
        </p:txBody>
      </p:sp>
      <p:pic>
        <p:nvPicPr>
          <p:cNvPr id="12292" name="Picture 2" descr="C:\Users\mcorrat1\Desktop\oton5.jpg">
            <a:extLst>
              <a:ext uri="{FF2B5EF4-FFF2-40B4-BE49-F238E27FC236}">
                <a16:creationId xmlns:a16="http://schemas.microsoft.com/office/drawing/2014/main" id="{9BD41FF3-765B-4290-9AEA-353D40622A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2463" y="2133600"/>
            <a:ext cx="2616200" cy="429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slov 1">
            <a:extLst>
              <a:ext uri="{FF2B5EF4-FFF2-40B4-BE49-F238E27FC236}">
                <a16:creationId xmlns:a16="http://schemas.microsoft.com/office/drawing/2014/main" id="{3D0F434F-E12E-4C16-89B9-09A06BFD6465}"/>
              </a:ext>
            </a:extLst>
          </p:cNvPr>
          <p:cNvSpPr>
            <a:spLocks noGrp="1"/>
          </p:cNvSpPr>
          <p:nvPr>
            <p:ph type="title"/>
          </p:nvPr>
        </p:nvSpPr>
        <p:spPr/>
        <p:txBody>
          <a:bodyPr/>
          <a:lstStyle/>
          <a:p>
            <a:r>
              <a:rPr lang="sl-SI" altLang="sl-SI" b="1"/>
              <a:t>OTROŠTVO</a:t>
            </a:r>
          </a:p>
        </p:txBody>
      </p:sp>
      <p:sp>
        <p:nvSpPr>
          <p:cNvPr id="3075" name="Ograda vsebine 2">
            <a:extLst>
              <a:ext uri="{FF2B5EF4-FFF2-40B4-BE49-F238E27FC236}">
                <a16:creationId xmlns:a16="http://schemas.microsoft.com/office/drawing/2014/main" id="{8DE724F5-14A5-48A5-A7B0-FF6CFB9420FA}"/>
              </a:ext>
            </a:extLst>
          </p:cNvPr>
          <p:cNvSpPr>
            <a:spLocks noGrp="1"/>
          </p:cNvSpPr>
          <p:nvPr>
            <p:ph idx="1"/>
          </p:nvPr>
        </p:nvSpPr>
        <p:spPr/>
        <p:txBody>
          <a:bodyPr/>
          <a:lstStyle/>
          <a:p>
            <a:pPr marL="0" indent="0">
              <a:buFont typeface="Arial" panose="020B0604020202020204" pitchFamily="34" charset="0"/>
              <a:buNone/>
            </a:pPr>
            <a:r>
              <a:rPr lang="sl-SI" altLang="sl-SI">
                <a:latin typeface="Comic Sans MS" panose="030F0702030302020204" pitchFamily="66" charset="0"/>
              </a:rPr>
              <a:t>Oton Župančič se je rodil 23.1.1878 kot prvi izmed treh otrok v Vinici, v Beli krajini v premožni družini. Oče Franc je bil doma iz Selišč pri Dolenjskih Toplicah, mati Ana pa je bila domačinka. Otroštvo je preživel v idilični vasi Dragatuš. </a:t>
            </a:r>
          </a:p>
        </p:txBody>
      </p:sp>
      <p:pic>
        <p:nvPicPr>
          <p:cNvPr id="3076" name="Picture 2" descr="C:\Users\mcorrat1\Desktop\SlikaOtonZupancicHouse-Vinica.JPG">
            <a:extLst>
              <a:ext uri="{FF2B5EF4-FFF2-40B4-BE49-F238E27FC236}">
                <a16:creationId xmlns:a16="http://schemas.microsoft.com/office/drawing/2014/main" id="{A756751C-3482-449B-9262-ED94A2323C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213" y="4640263"/>
            <a:ext cx="2940050" cy="220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slov 1">
            <a:extLst>
              <a:ext uri="{FF2B5EF4-FFF2-40B4-BE49-F238E27FC236}">
                <a16:creationId xmlns:a16="http://schemas.microsoft.com/office/drawing/2014/main" id="{CA334A7A-4B76-4417-B22F-42505D6FA647}"/>
              </a:ext>
            </a:extLst>
          </p:cNvPr>
          <p:cNvSpPr>
            <a:spLocks noGrp="1"/>
          </p:cNvSpPr>
          <p:nvPr>
            <p:ph type="title"/>
          </p:nvPr>
        </p:nvSpPr>
        <p:spPr/>
        <p:txBody>
          <a:bodyPr/>
          <a:lstStyle/>
          <a:p>
            <a:r>
              <a:rPr lang="sl-SI" altLang="sl-SI" b="1"/>
              <a:t>ŠOLANJE</a:t>
            </a:r>
          </a:p>
        </p:txBody>
      </p:sp>
      <p:sp>
        <p:nvSpPr>
          <p:cNvPr id="3" name="Ograda vsebine 2">
            <a:extLst>
              <a:ext uri="{FF2B5EF4-FFF2-40B4-BE49-F238E27FC236}">
                <a16:creationId xmlns:a16="http://schemas.microsoft.com/office/drawing/2014/main" id="{03905315-C1E4-46EE-AADD-66740D37CA25}"/>
              </a:ext>
            </a:extLst>
          </p:cNvPr>
          <p:cNvSpPr>
            <a:spLocks noGrp="1"/>
          </p:cNvSpPr>
          <p:nvPr>
            <p:ph idx="1"/>
          </p:nvPr>
        </p:nvSpPr>
        <p:spPr/>
        <p:txBody>
          <a:bodyPr rtlCol="0">
            <a:normAutofit fontScale="92500" lnSpcReduction="20000"/>
          </a:bodyPr>
          <a:lstStyle/>
          <a:p>
            <a:pPr fontAlgn="auto">
              <a:spcAft>
                <a:spcPts val="0"/>
              </a:spcAft>
              <a:defRPr/>
            </a:pPr>
            <a:r>
              <a:rPr lang="sl-SI" dirty="0">
                <a:latin typeface="Comic Sans MS" pitchFamily="66" charset="0"/>
              </a:rPr>
              <a:t>Osnovno šolo je končal v Vinici. Višjo gimnazijo je dovršil v Ljubljani, kjer je skupaj z Ivanom Cankarjem, Josipom Murnom in Dragotinom Kettejem sodeloval v dijaškem literarnem društvu Zadruga. Leta 1896 je odšel na Dunaj, študiral zgodovino in zemljepis, kjer je znotraj kluba slovenskih študentov na Dunaju jeseni 1896 soustanovil literarno gibanje slovenska moderna, oblikovano po vzoru dunajskega gibanja moderne.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slov 1">
            <a:extLst>
              <a:ext uri="{FF2B5EF4-FFF2-40B4-BE49-F238E27FC236}">
                <a16:creationId xmlns:a16="http://schemas.microsoft.com/office/drawing/2014/main" id="{077F40FF-2676-411D-B158-EE5D8093B441}"/>
              </a:ext>
            </a:extLst>
          </p:cNvPr>
          <p:cNvSpPr>
            <a:spLocks noGrp="1"/>
          </p:cNvSpPr>
          <p:nvPr>
            <p:ph type="title"/>
          </p:nvPr>
        </p:nvSpPr>
        <p:spPr/>
        <p:txBody>
          <a:bodyPr/>
          <a:lstStyle/>
          <a:p>
            <a:r>
              <a:rPr lang="sl-SI" altLang="sl-SI" b="1"/>
              <a:t>DELO</a:t>
            </a:r>
          </a:p>
        </p:txBody>
      </p:sp>
      <p:sp>
        <p:nvSpPr>
          <p:cNvPr id="3" name="Ograda vsebine 2">
            <a:extLst>
              <a:ext uri="{FF2B5EF4-FFF2-40B4-BE49-F238E27FC236}">
                <a16:creationId xmlns:a16="http://schemas.microsoft.com/office/drawing/2014/main" id="{45D4837D-0303-45AA-BF45-69D3561BF460}"/>
              </a:ext>
            </a:extLst>
          </p:cNvPr>
          <p:cNvSpPr>
            <a:spLocks noGrp="1"/>
          </p:cNvSpPr>
          <p:nvPr>
            <p:ph idx="1"/>
          </p:nvPr>
        </p:nvSpPr>
        <p:spPr/>
        <p:txBody>
          <a:bodyPr rtlCol="0">
            <a:normAutofit lnSpcReduction="10000"/>
          </a:bodyPr>
          <a:lstStyle/>
          <a:p>
            <a:pPr fontAlgn="auto">
              <a:spcAft>
                <a:spcPts val="0"/>
              </a:spcAft>
              <a:defRPr/>
            </a:pPr>
            <a:r>
              <a:rPr lang="sl-SI" dirty="0">
                <a:latin typeface="Comic Sans MS" pitchFamily="66" charset="0"/>
              </a:rPr>
              <a:t>V Ljubljani je pol leta poučeval kot profesor, nato je odšel v tujino. Živel je v Parizu, v Švici in Nemčiji, kjer se je preživljal z zasebnim poučevanjem. Vrnil se je v Ljubljano in po Aškerčevi (1912) smrti postal je mestni arhivar in kasneje upravnik Slovenskega narodnega gledališča ter bil izvoljen med prve člane Slovenske akademije znanosti in umetnosti</a:t>
            </a:r>
            <a:endParaRPr lang="sl-SI"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slov 1">
            <a:extLst>
              <a:ext uri="{FF2B5EF4-FFF2-40B4-BE49-F238E27FC236}">
                <a16:creationId xmlns:a16="http://schemas.microsoft.com/office/drawing/2014/main" id="{EB3DC9EB-4DC9-4C4B-B0E1-E6D65AA5A9C8}"/>
              </a:ext>
            </a:extLst>
          </p:cNvPr>
          <p:cNvSpPr>
            <a:spLocks noGrp="1"/>
          </p:cNvSpPr>
          <p:nvPr>
            <p:ph type="title"/>
          </p:nvPr>
        </p:nvSpPr>
        <p:spPr/>
        <p:txBody>
          <a:bodyPr/>
          <a:lstStyle/>
          <a:p>
            <a:r>
              <a:rPr lang="sl-SI" altLang="sl-SI" b="1"/>
              <a:t>POMEMBNOSTI</a:t>
            </a:r>
          </a:p>
        </p:txBody>
      </p:sp>
      <p:sp>
        <p:nvSpPr>
          <p:cNvPr id="6147" name="Ograda vsebine 2">
            <a:extLst>
              <a:ext uri="{FF2B5EF4-FFF2-40B4-BE49-F238E27FC236}">
                <a16:creationId xmlns:a16="http://schemas.microsoft.com/office/drawing/2014/main" id="{E0F7E3BB-D39B-4824-A2B9-217BDDB13B16}"/>
              </a:ext>
            </a:extLst>
          </p:cNvPr>
          <p:cNvSpPr>
            <a:spLocks noGrp="1"/>
          </p:cNvSpPr>
          <p:nvPr>
            <p:ph idx="1"/>
          </p:nvPr>
        </p:nvSpPr>
        <p:spPr/>
        <p:txBody>
          <a:bodyPr/>
          <a:lstStyle/>
          <a:p>
            <a:pPr>
              <a:lnSpc>
                <a:spcPct val="80000"/>
              </a:lnSpc>
            </a:pPr>
            <a:r>
              <a:rPr lang="sl-SI" altLang="sl-SI" sz="1800">
                <a:latin typeface="Comic Sans MS" panose="030F0702030302020204" pitchFamily="66" charset="0"/>
              </a:rPr>
              <a:t>Leta 1911 postal odbornik založbe Slovenska matica </a:t>
            </a:r>
          </a:p>
          <a:p>
            <a:pPr>
              <a:lnSpc>
                <a:spcPct val="80000"/>
              </a:lnSpc>
            </a:pPr>
            <a:r>
              <a:rPr lang="sl-SI" altLang="sl-SI" sz="1800">
                <a:latin typeface="Comic Sans MS" panose="030F0702030302020204" pitchFamily="66" charset="0"/>
              </a:rPr>
              <a:t>Med leti 1912-1913 je  postal umetniški vodja Deželnega gledališča, nato mestni arhivar </a:t>
            </a:r>
          </a:p>
          <a:p>
            <a:pPr>
              <a:lnSpc>
                <a:spcPct val="80000"/>
              </a:lnSpc>
            </a:pPr>
            <a:r>
              <a:rPr lang="sl-SI" altLang="sl-SI" sz="1800">
                <a:latin typeface="Comic Sans MS" panose="030F0702030302020204" pitchFamily="66" charset="0"/>
              </a:rPr>
              <a:t>Urednik revije Slovan (1914)</a:t>
            </a:r>
          </a:p>
          <a:p>
            <a:pPr>
              <a:lnSpc>
                <a:spcPct val="80000"/>
              </a:lnSpc>
            </a:pPr>
            <a:r>
              <a:rPr lang="sl-SI" altLang="sl-SI" sz="1800">
                <a:latin typeface="Comic Sans MS" panose="030F0702030302020204" pitchFamily="66" charset="0"/>
              </a:rPr>
              <a:t>Leta 1917 je urejal liberalno kulturno revijo Ljubljanski zvon. Leta 1920 je postal dramaturg Narodnega gledališča,</a:t>
            </a:r>
          </a:p>
          <a:p>
            <a:pPr>
              <a:lnSpc>
                <a:spcPct val="80000"/>
              </a:lnSpc>
            </a:pPr>
            <a:r>
              <a:rPr lang="sl-SI" altLang="sl-SI" sz="1800">
                <a:latin typeface="Comic Sans MS" panose="030F0702030302020204" pitchFamily="66" charset="0"/>
              </a:rPr>
              <a:t>Leta 1926 postal prvi predsednik slovenskega oddelka mednarodne pisateljske organizacije PEN (do leta 1933) </a:t>
            </a:r>
          </a:p>
          <a:p>
            <a:pPr>
              <a:lnSpc>
                <a:spcPct val="90000"/>
              </a:lnSpc>
            </a:pPr>
            <a:r>
              <a:rPr lang="sl-SI" altLang="sl-SI" sz="1800">
                <a:latin typeface="Comic Sans MS" panose="030F0702030302020204" pitchFamily="66" charset="0"/>
              </a:rPr>
              <a:t>Leta 1929 napredoval v upravnika operne in gledališke hiše Narodnega gledališča. </a:t>
            </a:r>
          </a:p>
          <a:p>
            <a:pPr>
              <a:lnSpc>
                <a:spcPct val="90000"/>
              </a:lnSpc>
            </a:pPr>
            <a:r>
              <a:rPr lang="sl-SI" altLang="sl-SI" sz="1800">
                <a:latin typeface="Comic Sans MS" panose="030F0702030302020204" pitchFamily="66" charset="0"/>
              </a:rPr>
              <a:t>Leta 1936 ponovno predsedoval slovenskemu PEN. </a:t>
            </a:r>
          </a:p>
          <a:p>
            <a:pPr>
              <a:lnSpc>
                <a:spcPct val="90000"/>
              </a:lnSpc>
            </a:pPr>
            <a:r>
              <a:rPr lang="sl-SI" altLang="sl-SI" sz="1800">
                <a:latin typeface="Comic Sans MS" panose="030F0702030302020204" pitchFamily="66" charset="0"/>
              </a:rPr>
              <a:t>Med leti 1941-1945 je kot sodelavec slovenske protifašistične organizacije Osvobodilna fronta objavljal poezijo v ilegalnih časnikih;</a:t>
            </a:r>
          </a:p>
          <a:p>
            <a:pPr>
              <a:lnSpc>
                <a:spcPct val="90000"/>
              </a:lnSpc>
            </a:pPr>
            <a:r>
              <a:rPr lang="sl-SI" altLang="sl-SI" sz="1800">
                <a:latin typeface="Comic Sans MS" panose="030F0702030302020204" pitchFamily="66" charset="0"/>
              </a:rPr>
              <a:t>Leta 1945 postal poslanec v Ljudski skupščini </a:t>
            </a:r>
          </a:p>
          <a:p>
            <a:pPr>
              <a:lnSpc>
                <a:spcPct val="90000"/>
              </a:lnSpc>
            </a:pPr>
            <a:r>
              <a:rPr lang="sl-SI" altLang="sl-SI" sz="1800">
                <a:latin typeface="Comic Sans MS" panose="030F0702030302020204" pitchFamily="66" charset="0"/>
              </a:rPr>
              <a:t> štiri leta pred smrtjo, redni član Slovenske akademije znanosti in umetnosti.            </a:t>
            </a:r>
          </a:p>
          <a:p>
            <a:pPr>
              <a:lnSpc>
                <a:spcPct val="90000"/>
              </a:lnSpc>
            </a:pPr>
            <a:endParaRPr lang="sl-SI" altLang="sl-SI">
              <a:latin typeface="Comic Sans MS" panose="030F0702030302020204" pitchFamily="66" charset="0"/>
            </a:endParaRPr>
          </a:p>
          <a:p>
            <a:pPr>
              <a:lnSpc>
                <a:spcPct val="80000"/>
              </a:lnSpc>
            </a:pPr>
            <a:endParaRPr lang="sl-SI" altLang="sl-SI">
              <a:latin typeface="Comic Sans MS" panose="030F0702030302020204" pitchFamily="66" charset="0"/>
            </a:endParaRPr>
          </a:p>
          <a:p>
            <a:pPr>
              <a:lnSpc>
                <a:spcPct val="80000"/>
              </a:lnSpc>
            </a:pPr>
            <a:endParaRPr lang="sl-SI" altLang="sl-SI"/>
          </a:p>
          <a:p>
            <a:endParaRPr lang="sl-SI" altLang="sl-SI"/>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slov 1">
            <a:extLst>
              <a:ext uri="{FF2B5EF4-FFF2-40B4-BE49-F238E27FC236}">
                <a16:creationId xmlns:a16="http://schemas.microsoft.com/office/drawing/2014/main" id="{A31F5B81-0DB1-4D34-A418-C9A46647C506}"/>
              </a:ext>
            </a:extLst>
          </p:cNvPr>
          <p:cNvSpPr>
            <a:spLocks noGrp="1"/>
          </p:cNvSpPr>
          <p:nvPr>
            <p:ph type="title"/>
          </p:nvPr>
        </p:nvSpPr>
        <p:spPr/>
        <p:txBody>
          <a:bodyPr/>
          <a:lstStyle/>
          <a:p>
            <a:r>
              <a:rPr lang="sl-SI" altLang="sl-SI" b="1"/>
              <a:t>OTROŠKE PESNIŠKE ZBIRKE</a:t>
            </a:r>
          </a:p>
        </p:txBody>
      </p:sp>
      <p:sp>
        <p:nvSpPr>
          <p:cNvPr id="7171" name="Ograda vsebine 4">
            <a:extLst>
              <a:ext uri="{FF2B5EF4-FFF2-40B4-BE49-F238E27FC236}">
                <a16:creationId xmlns:a16="http://schemas.microsoft.com/office/drawing/2014/main" id="{5E48FD19-BF57-42A5-B1CB-448174226888}"/>
              </a:ext>
            </a:extLst>
          </p:cNvPr>
          <p:cNvSpPr>
            <a:spLocks noGrp="1"/>
          </p:cNvSpPr>
          <p:nvPr>
            <p:ph idx="1"/>
          </p:nvPr>
        </p:nvSpPr>
        <p:spPr/>
        <p:txBody>
          <a:bodyPr/>
          <a:lstStyle/>
          <a:p>
            <a:r>
              <a:rPr lang="sl-SI" altLang="sl-SI"/>
              <a:t>Pisanice (1900)</a:t>
            </a:r>
          </a:p>
          <a:p>
            <a:r>
              <a:rPr lang="sl-SI" altLang="sl-SI"/>
              <a:t>Lahkih nog naokrog (1912)</a:t>
            </a:r>
          </a:p>
          <a:p>
            <a:r>
              <a:rPr lang="sl-SI" altLang="sl-SI"/>
              <a:t>Sto ugank (1915)</a:t>
            </a:r>
          </a:p>
          <a:p>
            <a:r>
              <a:rPr lang="sl-SI" altLang="sl-SI"/>
              <a:t>Ciciban in še kaj (1915)</a:t>
            </a:r>
          </a:p>
        </p:txBody>
      </p:sp>
      <p:pic>
        <p:nvPicPr>
          <p:cNvPr id="7172" name="Picture 2" descr="C:\Users\mcorrat1\Desktop\draft_lens2877602module17589922photo_12638608751-oton-zupancic-ciciban-b.jpg">
            <a:extLst>
              <a:ext uri="{FF2B5EF4-FFF2-40B4-BE49-F238E27FC236}">
                <a16:creationId xmlns:a16="http://schemas.microsoft.com/office/drawing/2014/main" id="{689C4DC7-B582-412C-A381-7EE864B7C1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4281488"/>
            <a:ext cx="1657350" cy="220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3" descr="C:\Users\mcorrat1\Desktop\220846.jpg">
            <a:extLst>
              <a:ext uri="{FF2B5EF4-FFF2-40B4-BE49-F238E27FC236}">
                <a16:creationId xmlns:a16="http://schemas.microsoft.com/office/drawing/2014/main" id="{3135344B-D065-4361-B681-74CEA6A7D5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525" y="3789363"/>
            <a:ext cx="1800225" cy="270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E319155-4CBB-46F4-A83E-B1F4D6D38A94}"/>
              </a:ext>
            </a:extLst>
          </p:cNvPr>
          <p:cNvSpPr>
            <a:spLocks noGrp="1"/>
          </p:cNvSpPr>
          <p:nvPr>
            <p:ph type="title"/>
          </p:nvPr>
        </p:nvSpPr>
        <p:spPr/>
        <p:txBody>
          <a:bodyPr rtlCol="0">
            <a:normAutofit fontScale="90000"/>
          </a:bodyPr>
          <a:lstStyle/>
          <a:p>
            <a:pPr fontAlgn="auto">
              <a:spcAft>
                <a:spcPts val="0"/>
              </a:spcAft>
              <a:defRPr/>
            </a:pPr>
            <a:br>
              <a:rPr lang="sl-SI" b="1" dirty="0"/>
            </a:br>
            <a:r>
              <a:rPr lang="sl-SI" b="1" dirty="0"/>
              <a:t>POEZIJA ZA ODRSALE</a:t>
            </a:r>
            <a:br>
              <a:rPr lang="sl-SI" b="1" dirty="0"/>
            </a:br>
            <a:endParaRPr lang="sl-SI" dirty="0"/>
          </a:p>
        </p:txBody>
      </p:sp>
      <p:sp>
        <p:nvSpPr>
          <p:cNvPr id="8195" name="Ograda vsebine 2">
            <a:extLst>
              <a:ext uri="{FF2B5EF4-FFF2-40B4-BE49-F238E27FC236}">
                <a16:creationId xmlns:a16="http://schemas.microsoft.com/office/drawing/2014/main" id="{6EEFD09A-7890-4D81-8348-E3324DBB64C0}"/>
              </a:ext>
            </a:extLst>
          </p:cNvPr>
          <p:cNvSpPr>
            <a:spLocks noGrp="1"/>
          </p:cNvSpPr>
          <p:nvPr>
            <p:ph idx="1"/>
          </p:nvPr>
        </p:nvSpPr>
        <p:spPr/>
        <p:txBody>
          <a:bodyPr/>
          <a:lstStyle/>
          <a:p>
            <a:r>
              <a:rPr lang="sl-SI" altLang="sl-SI"/>
              <a:t>Čaša opojnosti (1899)</a:t>
            </a:r>
          </a:p>
          <a:p>
            <a:r>
              <a:rPr lang="sl-SI" altLang="sl-SI"/>
              <a:t>Čez plan (1904)</a:t>
            </a:r>
          </a:p>
          <a:p>
            <a:r>
              <a:rPr lang="sl-SI" altLang="sl-SI"/>
              <a:t> Samogovori (1908)</a:t>
            </a:r>
          </a:p>
          <a:p>
            <a:r>
              <a:rPr lang="sl-SI" altLang="sl-SI"/>
              <a:t> V zarje Vidove (1920)</a:t>
            </a:r>
          </a:p>
          <a:p>
            <a:r>
              <a:rPr lang="sl-SI" altLang="sl-SI"/>
              <a:t>Zimzelen pod snegom (1945)</a:t>
            </a:r>
          </a:p>
        </p:txBody>
      </p:sp>
      <p:pic>
        <p:nvPicPr>
          <p:cNvPr id="8196" name="Picture 2" descr="C:\Users\mcorrat1\Desktop\c2cf66fb1ae6b7caa24b3f27beaf55e5.jpg">
            <a:extLst>
              <a:ext uri="{FF2B5EF4-FFF2-40B4-BE49-F238E27FC236}">
                <a16:creationId xmlns:a16="http://schemas.microsoft.com/office/drawing/2014/main" id="{2107AC52-CED8-4608-81BF-D260FDB6B3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425" y="2622550"/>
            <a:ext cx="2917825" cy="426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3" descr="C:\Users\mcorrat1\Desktop\490x1200">
            <a:extLst>
              <a:ext uri="{FF2B5EF4-FFF2-40B4-BE49-F238E27FC236}">
                <a16:creationId xmlns:a16="http://schemas.microsoft.com/office/drawing/2014/main" id="{B66917D2-AA9A-425B-82B1-ED190DAC16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4543425"/>
            <a:ext cx="1493837" cy="217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slov 1">
            <a:extLst>
              <a:ext uri="{FF2B5EF4-FFF2-40B4-BE49-F238E27FC236}">
                <a16:creationId xmlns:a16="http://schemas.microsoft.com/office/drawing/2014/main" id="{E2F360D3-68A6-4CD2-9A70-CEA9C6C663B7}"/>
              </a:ext>
            </a:extLst>
          </p:cNvPr>
          <p:cNvSpPr>
            <a:spLocks noGrp="1"/>
          </p:cNvSpPr>
          <p:nvPr>
            <p:ph type="title"/>
          </p:nvPr>
        </p:nvSpPr>
        <p:spPr/>
        <p:txBody>
          <a:bodyPr/>
          <a:lstStyle/>
          <a:p>
            <a:r>
              <a:rPr lang="sl-SI" altLang="sl-SI" b="1"/>
              <a:t>DRAMSKA DELA</a:t>
            </a:r>
          </a:p>
        </p:txBody>
      </p:sp>
      <p:sp>
        <p:nvSpPr>
          <p:cNvPr id="3" name="Ograda vsebine 2">
            <a:extLst>
              <a:ext uri="{FF2B5EF4-FFF2-40B4-BE49-F238E27FC236}">
                <a16:creationId xmlns:a16="http://schemas.microsoft.com/office/drawing/2014/main" id="{84085D32-8424-4E6A-8A08-95D6546E31EA}"/>
              </a:ext>
            </a:extLst>
          </p:cNvPr>
          <p:cNvSpPr>
            <a:spLocks noGrp="1"/>
          </p:cNvSpPr>
          <p:nvPr>
            <p:ph idx="1"/>
          </p:nvPr>
        </p:nvSpPr>
        <p:spPr/>
        <p:txBody>
          <a:bodyPr rtlCol="0">
            <a:normAutofit fontScale="92500" lnSpcReduction="10000"/>
          </a:bodyPr>
          <a:lstStyle/>
          <a:p>
            <a:pPr fontAlgn="auto">
              <a:spcAft>
                <a:spcPts val="0"/>
              </a:spcAft>
              <a:defRPr/>
            </a:pPr>
            <a:r>
              <a:rPr lang="sl-SI" dirty="0"/>
              <a:t>Noč za verne duše (1904)</a:t>
            </a:r>
          </a:p>
          <a:p>
            <a:pPr fontAlgn="auto">
              <a:spcAft>
                <a:spcPts val="0"/>
              </a:spcAft>
              <a:defRPr/>
            </a:pPr>
            <a:r>
              <a:rPr lang="sl-SI" dirty="0"/>
              <a:t>Veronika Deseniška (1924)</a:t>
            </a:r>
          </a:p>
          <a:p>
            <a:pPr marL="0" indent="0" fontAlgn="auto">
              <a:spcAft>
                <a:spcPts val="0"/>
              </a:spcAft>
              <a:buFont typeface="Arial" panose="020B0604020202020204" pitchFamily="34" charset="0"/>
              <a:buNone/>
              <a:defRPr/>
            </a:pPr>
            <a:endParaRPr lang="sl-SI" dirty="0"/>
          </a:p>
          <a:p>
            <a:pPr marL="0" indent="0" fontAlgn="auto">
              <a:spcAft>
                <a:spcPts val="0"/>
              </a:spcAft>
              <a:buFont typeface="Arial" panose="020B0604020202020204" pitchFamily="34" charset="0"/>
              <a:buNone/>
              <a:defRPr/>
            </a:pPr>
            <a:endParaRPr lang="sl-SI" dirty="0"/>
          </a:p>
          <a:p>
            <a:pPr marL="0" indent="0" fontAlgn="auto">
              <a:spcAft>
                <a:spcPts val="0"/>
              </a:spcAft>
              <a:buFont typeface="Arial" panose="020B0604020202020204" pitchFamily="34" charset="0"/>
              <a:buNone/>
              <a:defRPr/>
            </a:pPr>
            <a:endParaRPr lang="sl-SI" dirty="0"/>
          </a:p>
          <a:p>
            <a:pPr marL="0" indent="0" fontAlgn="auto">
              <a:spcAft>
                <a:spcPts val="0"/>
              </a:spcAft>
              <a:buFont typeface="Arial" panose="020B0604020202020204" pitchFamily="34" charset="0"/>
              <a:buNone/>
              <a:defRPr/>
            </a:pPr>
            <a:endParaRPr lang="sl-SI" dirty="0"/>
          </a:p>
          <a:p>
            <a:pPr marL="0" indent="0" fontAlgn="auto">
              <a:spcAft>
                <a:spcPts val="0"/>
              </a:spcAft>
              <a:buFont typeface="Arial" panose="020B0604020202020204" pitchFamily="34" charset="0"/>
              <a:buNone/>
              <a:defRPr/>
            </a:pPr>
            <a:endParaRPr lang="sl-SI" dirty="0"/>
          </a:p>
          <a:p>
            <a:pPr marL="0" indent="0" fontAlgn="auto">
              <a:spcAft>
                <a:spcPts val="0"/>
              </a:spcAft>
              <a:buFont typeface="Arial" panose="020B0604020202020204" pitchFamily="34" charset="0"/>
              <a:buNone/>
              <a:defRPr/>
            </a:pPr>
            <a:r>
              <a:rPr lang="sl-SI" dirty="0"/>
              <a:t>Velik pomen imajo tudi njegovi prevodi, zlasti Shakespeara in </a:t>
            </a:r>
            <a:r>
              <a:rPr lang="sl-SI" dirty="0" err="1"/>
              <a:t>Molièra</a:t>
            </a:r>
            <a:r>
              <a:rPr lang="sl-SI" dirty="0"/>
              <a:t>.</a:t>
            </a:r>
          </a:p>
        </p:txBody>
      </p:sp>
      <p:pic>
        <p:nvPicPr>
          <p:cNvPr id="9220" name="Picture 2" descr="C:\Users\mcorrat1\Desktop\books.png">
            <a:extLst>
              <a:ext uri="{FF2B5EF4-FFF2-40B4-BE49-F238E27FC236}">
                <a16:creationId xmlns:a16="http://schemas.microsoft.com/office/drawing/2014/main" id="{AD1386C8-5234-43F0-8EFE-6EC2E24BCC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2643188"/>
            <a:ext cx="12700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3" descr="C:\Users\mcorrat1\Desktop\188161_193901967322191_892523_n.jpg">
            <a:extLst>
              <a:ext uri="{FF2B5EF4-FFF2-40B4-BE49-F238E27FC236}">
                <a16:creationId xmlns:a16="http://schemas.microsoft.com/office/drawing/2014/main" id="{097C58B8-7136-436B-BE8D-AD82D35295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4300" y="2708275"/>
            <a:ext cx="1535113"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7F16A70F-0655-4510-B67B-2DF8265FBEC1}"/>
              </a:ext>
            </a:extLst>
          </p:cNvPr>
          <p:cNvSpPr>
            <a:spLocks noGrp="1"/>
          </p:cNvSpPr>
          <p:nvPr>
            <p:ph type="title"/>
          </p:nvPr>
        </p:nvSpPr>
        <p:spPr/>
        <p:txBody>
          <a:bodyPr/>
          <a:lstStyle/>
          <a:p>
            <a:r>
              <a:rPr lang="sl-SI" altLang="sl-SI"/>
              <a:t>MODERNISTI V S</a:t>
            </a:r>
            <a:r>
              <a:rPr lang="sl-SI" altLang="sl-SI" b="1"/>
              <a:t>LOVE</a:t>
            </a:r>
            <a:r>
              <a:rPr lang="sl-SI" altLang="sl-SI"/>
              <a:t>NIJI</a:t>
            </a:r>
          </a:p>
        </p:txBody>
      </p:sp>
      <p:sp>
        <p:nvSpPr>
          <p:cNvPr id="3" name="Ograda vsebine 2">
            <a:extLst>
              <a:ext uri="{FF2B5EF4-FFF2-40B4-BE49-F238E27FC236}">
                <a16:creationId xmlns:a16="http://schemas.microsoft.com/office/drawing/2014/main" id="{D80B6D6F-B4BC-40A2-BDE3-05A4145B33FD}"/>
              </a:ext>
            </a:extLst>
          </p:cNvPr>
          <p:cNvSpPr>
            <a:spLocks noGrp="1"/>
          </p:cNvSpPr>
          <p:nvPr>
            <p:ph idx="1"/>
          </p:nvPr>
        </p:nvSpPr>
        <p:spPr/>
        <p:txBody>
          <a:bodyPr rtlCol="0">
            <a:normAutofit/>
          </a:bodyPr>
          <a:lstStyle/>
          <a:p>
            <a:pPr fontAlgn="auto">
              <a:spcAft>
                <a:spcPts val="0"/>
              </a:spcAft>
              <a:defRPr/>
            </a:pPr>
            <a:r>
              <a:rPr lang="sl-SI" dirty="0">
                <a:latin typeface="Comic Sans MS" pitchFamily="66" charset="0"/>
              </a:rPr>
              <a:t>Ivan Cankar</a:t>
            </a:r>
          </a:p>
          <a:p>
            <a:pPr fontAlgn="auto">
              <a:spcAft>
                <a:spcPts val="0"/>
              </a:spcAft>
              <a:defRPr/>
            </a:pPr>
            <a:r>
              <a:rPr lang="sl-SI" dirty="0">
                <a:latin typeface="Comic Sans MS" pitchFamily="66" charset="0"/>
              </a:rPr>
              <a:t>Josip Murn</a:t>
            </a:r>
          </a:p>
          <a:p>
            <a:pPr fontAlgn="auto">
              <a:spcAft>
                <a:spcPts val="0"/>
              </a:spcAft>
              <a:defRPr/>
            </a:pPr>
            <a:r>
              <a:rPr lang="sl-SI" dirty="0">
                <a:latin typeface="Comic Sans MS" pitchFamily="66" charset="0"/>
              </a:rPr>
              <a:t>Dragotin Kette</a:t>
            </a:r>
          </a:p>
          <a:p>
            <a:pPr fontAlgn="auto">
              <a:spcAft>
                <a:spcPts val="0"/>
              </a:spcAft>
              <a:defRPr/>
            </a:pPr>
            <a:r>
              <a:rPr lang="sl-SI" dirty="0">
                <a:latin typeface="Comic Sans MS" pitchFamily="66" charset="0"/>
              </a:rPr>
              <a:t>Oton Župančič</a:t>
            </a:r>
          </a:p>
          <a:p>
            <a:pPr marL="0" indent="0" fontAlgn="auto">
              <a:spcAft>
                <a:spcPts val="0"/>
              </a:spcAft>
              <a:buFont typeface="Arial" panose="020B0604020202020204" pitchFamily="34" charset="0"/>
              <a:buNone/>
              <a:defRPr/>
            </a:pPr>
            <a:endParaRPr lang="sl-SI" dirty="0"/>
          </a:p>
        </p:txBody>
      </p:sp>
      <p:pic>
        <p:nvPicPr>
          <p:cNvPr id="10244" name="Picture 2" descr="C:\Users\mcorrat1\Desktop\225px-JosipMurn.jpg">
            <a:extLst>
              <a:ext uri="{FF2B5EF4-FFF2-40B4-BE49-F238E27FC236}">
                <a16:creationId xmlns:a16="http://schemas.microsoft.com/office/drawing/2014/main" id="{A637DC56-4592-4C48-9609-EBC1867D76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788" y="2157413"/>
            <a:ext cx="2430462" cy="327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3" descr="C:\Users\mcorrat1\Desktop\Oton_%C5%BDupan%C4%8Di%C4%8D_1911.jpg">
            <a:extLst>
              <a:ext uri="{FF2B5EF4-FFF2-40B4-BE49-F238E27FC236}">
                <a16:creationId xmlns:a16="http://schemas.microsoft.com/office/drawing/2014/main" id="{84B70C63-D35B-4E4F-95CD-7FE40CF0CF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1288" y="3632200"/>
            <a:ext cx="2047875"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4" descr="C:\Users\mcorrat1\Desktop\kette.jpg">
            <a:extLst>
              <a:ext uri="{FF2B5EF4-FFF2-40B4-BE49-F238E27FC236}">
                <a16:creationId xmlns:a16="http://schemas.microsoft.com/office/drawing/2014/main" id="{59FDDD7F-0345-40BD-B90A-C6FB6CB4143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4011613"/>
            <a:ext cx="2058987"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5" descr="C:\Users\mcorrat1\Desktop\ivan_cankar.jpg">
            <a:extLst>
              <a:ext uri="{FF2B5EF4-FFF2-40B4-BE49-F238E27FC236}">
                <a16:creationId xmlns:a16="http://schemas.microsoft.com/office/drawing/2014/main" id="{2FD12A2E-E0A7-42E1-A95E-B78657CE4E9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46538" y="1439863"/>
            <a:ext cx="1857375"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345</Words>
  <Application>Microsoft Office PowerPoint</Application>
  <PresentationFormat>On-screen Show (4:3)</PresentationFormat>
  <Paragraphs>49</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Comic Sans MS</vt:lpstr>
      <vt:lpstr>Officeova tema</vt:lpstr>
      <vt:lpstr>PowerPoint Presentation</vt:lpstr>
      <vt:lpstr>OTROŠTVO</vt:lpstr>
      <vt:lpstr>ŠOLANJE</vt:lpstr>
      <vt:lpstr>DELO</vt:lpstr>
      <vt:lpstr>POMEMBNOSTI</vt:lpstr>
      <vt:lpstr>OTROŠKE PESNIŠKE ZBIRKE</vt:lpstr>
      <vt:lpstr> POEZIJA ZA ODRSALE </vt:lpstr>
      <vt:lpstr>DRAMSKA DELA</vt:lpstr>
      <vt:lpstr>MODERNISTI V SLOVENIJI</vt:lpstr>
      <vt:lpstr>SMRT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2019-06-03T09:09:29Z</dcterms:created>
  <dcterms:modified xsi:type="dcterms:W3CDTF">2019-06-03T09:09:29Z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