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62" r:id="rId1"/>
  </p:sldMasterIdLst>
  <p:notesMasterIdLst>
    <p:notesMasterId r:id="rId22"/>
  </p:notesMasterIdLst>
  <p:sldIdLst>
    <p:sldId id="256" r:id="rId2"/>
    <p:sldId id="258" r:id="rId3"/>
    <p:sldId id="259" r:id="rId4"/>
    <p:sldId id="262" r:id="rId5"/>
    <p:sldId id="261" r:id="rId6"/>
    <p:sldId id="263" r:id="rId7"/>
    <p:sldId id="257" r:id="rId8"/>
    <p:sldId id="260" r:id="rId9"/>
    <p:sldId id="264" r:id="rId10"/>
    <p:sldId id="275" r:id="rId11"/>
    <p:sldId id="273" r:id="rId12"/>
    <p:sldId id="277" r:id="rId13"/>
    <p:sldId id="276" r:id="rId14"/>
    <p:sldId id="271" r:id="rId15"/>
    <p:sldId id="272" r:id="rId16"/>
    <p:sldId id="269" r:id="rId17"/>
    <p:sldId id="270" r:id="rId18"/>
    <p:sldId id="266" r:id="rId19"/>
    <p:sldId id="267" r:id="rId20"/>
    <p:sldId id="278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hlink"/>
      </a:buClr>
      <a:buSzPct val="60000"/>
      <a:buFont typeface="Wingdings" panose="05000000000000000000" pitchFamily="2" charset="2"/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20000"/>
      </a:spcBef>
      <a:spcAft>
        <a:spcPct val="0"/>
      </a:spcAft>
      <a:buClr>
        <a:schemeClr val="hlink"/>
      </a:buClr>
      <a:buSzPct val="60000"/>
      <a:buFont typeface="Wingdings" panose="05000000000000000000" pitchFamily="2" charset="2"/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20000"/>
      </a:spcBef>
      <a:spcAft>
        <a:spcPct val="0"/>
      </a:spcAft>
      <a:buClr>
        <a:schemeClr val="hlink"/>
      </a:buClr>
      <a:buSzPct val="60000"/>
      <a:buFont typeface="Wingdings" panose="05000000000000000000" pitchFamily="2" charset="2"/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20000"/>
      </a:spcBef>
      <a:spcAft>
        <a:spcPct val="0"/>
      </a:spcAft>
      <a:buClr>
        <a:schemeClr val="hlink"/>
      </a:buClr>
      <a:buSzPct val="60000"/>
      <a:buFont typeface="Wingdings" panose="05000000000000000000" pitchFamily="2" charset="2"/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20000"/>
      </a:spcBef>
      <a:spcAft>
        <a:spcPct val="0"/>
      </a:spcAft>
      <a:buClr>
        <a:schemeClr val="hlink"/>
      </a:buClr>
      <a:buSzPct val="60000"/>
      <a:buFont typeface="Wingdings" panose="05000000000000000000" pitchFamily="2" charset="2"/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88" autoAdjust="0"/>
    <p:restoredTop sz="91094" autoAdjust="0"/>
  </p:normalViewPr>
  <p:slideViewPr>
    <p:cSldViewPr>
      <p:cViewPr varScale="1">
        <p:scale>
          <a:sx n="101" d="100"/>
          <a:sy n="101" d="100"/>
        </p:scale>
        <p:origin x="108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>
            <a:extLst>
              <a:ext uri="{FF2B5EF4-FFF2-40B4-BE49-F238E27FC236}">
                <a16:creationId xmlns:a16="http://schemas.microsoft.com/office/drawing/2014/main" id="{8C8C18E0-0F02-468E-95EE-42A2DBAD43E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panose="020B0604020202020204" pitchFamily="34" charset="0"/>
              </a:defRPr>
            </a:lvl1pPr>
          </a:lstStyle>
          <a:p>
            <a:endParaRPr lang="sl-SI" altLang="sl-SI"/>
          </a:p>
        </p:txBody>
      </p:sp>
      <p:sp>
        <p:nvSpPr>
          <p:cNvPr id="441347" name="Rectangle 3">
            <a:extLst>
              <a:ext uri="{FF2B5EF4-FFF2-40B4-BE49-F238E27FC236}">
                <a16:creationId xmlns:a16="http://schemas.microsoft.com/office/drawing/2014/main" id="{CDFD4EC7-3E95-4BA8-B5D7-267ECB589A9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panose="020B0604020202020204" pitchFamily="34" charset="0"/>
              </a:defRPr>
            </a:lvl1pPr>
          </a:lstStyle>
          <a:p>
            <a:endParaRPr lang="sl-SI" altLang="sl-SI"/>
          </a:p>
        </p:txBody>
      </p:sp>
      <p:sp>
        <p:nvSpPr>
          <p:cNvPr id="441348" name="Rectangle 4">
            <a:extLst>
              <a:ext uri="{FF2B5EF4-FFF2-40B4-BE49-F238E27FC236}">
                <a16:creationId xmlns:a16="http://schemas.microsoft.com/office/drawing/2014/main" id="{228240E6-FB0B-47EB-8B8D-F7DF98A8301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41349" name="Rectangle 5">
            <a:extLst>
              <a:ext uri="{FF2B5EF4-FFF2-40B4-BE49-F238E27FC236}">
                <a16:creationId xmlns:a16="http://schemas.microsoft.com/office/drawing/2014/main" id="{4FDAA4C7-1307-465D-8EE2-2EDA15629B6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441350" name="Rectangle 6">
            <a:extLst>
              <a:ext uri="{FF2B5EF4-FFF2-40B4-BE49-F238E27FC236}">
                <a16:creationId xmlns:a16="http://schemas.microsoft.com/office/drawing/2014/main" id="{F9C2DDA0-7BDA-4192-8656-98B6D39A502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panose="020B0604020202020204" pitchFamily="34" charset="0"/>
              </a:defRPr>
            </a:lvl1pPr>
          </a:lstStyle>
          <a:p>
            <a:endParaRPr lang="sl-SI" altLang="sl-SI"/>
          </a:p>
        </p:txBody>
      </p:sp>
      <p:sp>
        <p:nvSpPr>
          <p:cNvPr id="441351" name="Rectangle 7">
            <a:extLst>
              <a:ext uri="{FF2B5EF4-FFF2-40B4-BE49-F238E27FC236}">
                <a16:creationId xmlns:a16="http://schemas.microsoft.com/office/drawing/2014/main" id="{0338C9E5-1E19-49DC-8BE7-C8045FEA86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panose="020B0604020202020204" pitchFamily="34" charset="0"/>
              </a:defRPr>
            </a:lvl1pPr>
          </a:lstStyle>
          <a:p>
            <a:fld id="{3A44D868-D842-4886-962C-966BC213DC56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F1D3D22-D4CD-453B-8F51-E017D82601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B8BED3-EC2F-46DE-B064-27E63DA0D130}" type="slidenum">
              <a:rPr lang="sl-SI" altLang="sl-SI"/>
              <a:pPr/>
              <a:t>1</a:t>
            </a:fld>
            <a:endParaRPr lang="sl-SI" altLang="sl-SI"/>
          </a:p>
        </p:txBody>
      </p:sp>
      <p:sp>
        <p:nvSpPr>
          <p:cNvPr id="442370" name="Rectangle 2">
            <a:extLst>
              <a:ext uri="{FF2B5EF4-FFF2-40B4-BE49-F238E27FC236}">
                <a16:creationId xmlns:a16="http://schemas.microsoft.com/office/drawing/2014/main" id="{A6642A16-9596-4CFA-9820-4456EA7996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2371" name="Rectangle 3">
            <a:extLst>
              <a:ext uri="{FF2B5EF4-FFF2-40B4-BE49-F238E27FC236}">
                <a16:creationId xmlns:a16="http://schemas.microsoft.com/office/drawing/2014/main" id="{F1E7376D-C4F6-45F6-B0E9-0EBC7D5520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F809A4E-1C79-4A0E-9A83-E4D0C7EF79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B90329-6B0C-41F9-8267-09228805FDC5}" type="slidenum">
              <a:rPr lang="sl-SI" altLang="sl-SI"/>
              <a:pPr/>
              <a:t>10</a:t>
            </a:fld>
            <a:endParaRPr lang="sl-SI" altLang="sl-SI"/>
          </a:p>
        </p:txBody>
      </p:sp>
      <p:sp>
        <p:nvSpPr>
          <p:cNvPr id="572418" name="Rectangle 2">
            <a:extLst>
              <a:ext uri="{FF2B5EF4-FFF2-40B4-BE49-F238E27FC236}">
                <a16:creationId xmlns:a16="http://schemas.microsoft.com/office/drawing/2014/main" id="{805AAC1D-A1C6-45DE-B08E-BBB11E89CC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2419" name="Rectangle 3">
            <a:extLst>
              <a:ext uri="{FF2B5EF4-FFF2-40B4-BE49-F238E27FC236}">
                <a16:creationId xmlns:a16="http://schemas.microsoft.com/office/drawing/2014/main" id="{BC12C94C-8FDD-44C6-ACBA-F5BF92D0F4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A5D4508-E839-4E5C-B868-97A0171EEB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FA1FFB-D502-47E5-B78B-1A0F346F0231}" type="slidenum">
              <a:rPr lang="sl-SI" altLang="sl-SI"/>
              <a:pPr/>
              <a:t>11</a:t>
            </a:fld>
            <a:endParaRPr lang="sl-SI" altLang="sl-SI"/>
          </a:p>
        </p:txBody>
      </p:sp>
      <p:sp>
        <p:nvSpPr>
          <p:cNvPr id="568322" name="Rectangle 2">
            <a:extLst>
              <a:ext uri="{FF2B5EF4-FFF2-40B4-BE49-F238E27FC236}">
                <a16:creationId xmlns:a16="http://schemas.microsoft.com/office/drawing/2014/main" id="{9E6792D1-838E-4F8A-A773-D945670B5E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8323" name="Rectangle 3">
            <a:extLst>
              <a:ext uri="{FF2B5EF4-FFF2-40B4-BE49-F238E27FC236}">
                <a16:creationId xmlns:a16="http://schemas.microsoft.com/office/drawing/2014/main" id="{C84C1F76-C4A8-4DFC-BDD5-F1C9E5F0DD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7B64F32-C190-4E74-B498-FA49E38E13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AD9F98-23BB-4F1F-872B-2DAAB8A9D70C}" type="slidenum">
              <a:rPr lang="sl-SI" altLang="sl-SI"/>
              <a:pPr/>
              <a:t>12</a:t>
            </a:fld>
            <a:endParaRPr lang="sl-SI" altLang="sl-SI"/>
          </a:p>
        </p:txBody>
      </p:sp>
      <p:sp>
        <p:nvSpPr>
          <p:cNvPr id="585730" name="Rectangle 2">
            <a:extLst>
              <a:ext uri="{FF2B5EF4-FFF2-40B4-BE49-F238E27FC236}">
                <a16:creationId xmlns:a16="http://schemas.microsoft.com/office/drawing/2014/main" id="{B6DD5146-B853-4A27-ACE2-612DF59DDA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>
            <a:extLst>
              <a:ext uri="{FF2B5EF4-FFF2-40B4-BE49-F238E27FC236}">
                <a16:creationId xmlns:a16="http://schemas.microsoft.com/office/drawing/2014/main" id="{3750F80D-26B5-4900-9063-58305B101F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C5A70C8-AC07-4D02-A084-0D650E0691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9F38CB-1096-4541-AE74-727537767062}" type="slidenum">
              <a:rPr lang="sl-SI" altLang="sl-SI"/>
              <a:pPr/>
              <a:t>13</a:t>
            </a:fld>
            <a:endParaRPr lang="sl-SI" altLang="sl-SI"/>
          </a:p>
        </p:txBody>
      </p:sp>
      <p:sp>
        <p:nvSpPr>
          <p:cNvPr id="580610" name="Rectangle 2">
            <a:extLst>
              <a:ext uri="{FF2B5EF4-FFF2-40B4-BE49-F238E27FC236}">
                <a16:creationId xmlns:a16="http://schemas.microsoft.com/office/drawing/2014/main" id="{CB075625-3D19-409D-8EBE-86644A8557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0611" name="Rectangle 3">
            <a:extLst>
              <a:ext uri="{FF2B5EF4-FFF2-40B4-BE49-F238E27FC236}">
                <a16:creationId xmlns:a16="http://schemas.microsoft.com/office/drawing/2014/main" id="{0375EF2F-6187-43BD-8222-8391AD1B9E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51D1AD7-C80A-4179-A7F4-80ED246075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CD8D6F-95C2-473B-8046-98B1013CEC15}" type="slidenum">
              <a:rPr lang="sl-SI" altLang="sl-SI"/>
              <a:pPr/>
              <a:t>14</a:t>
            </a:fld>
            <a:endParaRPr lang="sl-SI" altLang="sl-SI"/>
          </a:p>
        </p:txBody>
      </p:sp>
      <p:sp>
        <p:nvSpPr>
          <p:cNvPr id="556034" name="Rectangle 2">
            <a:extLst>
              <a:ext uri="{FF2B5EF4-FFF2-40B4-BE49-F238E27FC236}">
                <a16:creationId xmlns:a16="http://schemas.microsoft.com/office/drawing/2014/main" id="{F9F5F08B-1A4B-4599-A8BE-CE6D4735FB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>
            <a:extLst>
              <a:ext uri="{FF2B5EF4-FFF2-40B4-BE49-F238E27FC236}">
                <a16:creationId xmlns:a16="http://schemas.microsoft.com/office/drawing/2014/main" id="{DFDD968E-6002-496A-AA5C-FADA8E3F26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91BA37F-8685-4862-A422-B68711CAD3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6E636D-47F7-4AB3-9855-12D8D5076D15}" type="slidenum">
              <a:rPr lang="sl-SI" altLang="sl-SI"/>
              <a:pPr/>
              <a:t>15</a:t>
            </a:fld>
            <a:endParaRPr lang="sl-SI" altLang="sl-SI"/>
          </a:p>
        </p:txBody>
      </p:sp>
      <p:sp>
        <p:nvSpPr>
          <p:cNvPr id="558082" name="Rectangle 2">
            <a:extLst>
              <a:ext uri="{FF2B5EF4-FFF2-40B4-BE49-F238E27FC236}">
                <a16:creationId xmlns:a16="http://schemas.microsoft.com/office/drawing/2014/main" id="{F22D1C16-4F4A-450C-9360-420E79D1EE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8083" name="Rectangle 3">
            <a:extLst>
              <a:ext uri="{FF2B5EF4-FFF2-40B4-BE49-F238E27FC236}">
                <a16:creationId xmlns:a16="http://schemas.microsoft.com/office/drawing/2014/main" id="{E3E89564-5301-4E35-BFCA-76EA5C67C3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03763E1-B55D-41E4-8F2C-7BEB8B10A2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B22ABC-E966-4726-AB9D-BA6588F785DF}" type="slidenum">
              <a:rPr lang="sl-SI" altLang="sl-SI"/>
              <a:pPr/>
              <a:t>16</a:t>
            </a:fld>
            <a:endParaRPr lang="sl-SI" altLang="sl-SI"/>
          </a:p>
        </p:txBody>
      </p:sp>
      <p:sp>
        <p:nvSpPr>
          <p:cNvPr id="545794" name="Rectangle 2">
            <a:extLst>
              <a:ext uri="{FF2B5EF4-FFF2-40B4-BE49-F238E27FC236}">
                <a16:creationId xmlns:a16="http://schemas.microsoft.com/office/drawing/2014/main" id="{120CE1E7-2794-4B81-9CB5-D98DC6C1A3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5795" name="Rectangle 3">
            <a:extLst>
              <a:ext uri="{FF2B5EF4-FFF2-40B4-BE49-F238E27FC236}">
                <a16:creationId xmlns:a16="http://schemas.microsoft.com/office/drawing/2014/main" id="{56A95EC8-F24D-48CA-AFB9-B73A3EA900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D4440B0-CE7C-4484-85E6-F525C6D250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31F295-4FCF-4F26-9E11-38EB5710B64A}" type="slidenum">
              <a:rPr lang="sl-SI" altLang="sl-SI"/>
              <a:pPr/>
              <a:t>17</a:t>
            </a:fld>
            <a:endParaRPr lang="sl-SI" altLang="sl-SI"/>
          </a:p>
        </p:txBody>
      </p:sp>
      <p:sp>
        <p:nvSpPr>
          <p:cNvPr id="547842" name="Rectangle 2">
            <a:extLst>
              <a:ext uri="{FF2B5EF4-FFF2-40B4-BE49-F238E27FC236}">
                <a16:creationId xmlns:a16="http://schemas.microsoft.com/office/drawing/2014/main" id="{494C58BD-5794-4CA0-AECD-4A335681B9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7843" name="Rectangle 3">
            <a:extLst>
              <a:ext uri="{FF2B5EF4-FFF2-40B4-BE49-F238E27FC236}">
                <a16:creationId xmlns:a16="http://schemas.microsoft.com/office/drawing/2014/main" id="{813EE002-0B83-4594-A7FD-DF6093F16E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39EF9D8-D81E-4C55-8387-E2B8404E40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59F9E7-48D0-427B-8458-3F6EAED68958}" type="slidenum">
              <a:rPr lang="sl-SI" altLang="sl-SI"/>
              <a:pPr/>
              <a:t>18</a:t>
            </a:fld>
            <a:endParaRPr lang="sl-SI" altLang="sl-SI"/>
          </a:p>
        </p:txBody>
      </p:sp>
      <p:sp>
        <p:nvSpPr>
          <p:cNvPr id="536578" name="Rectangle 2">
            <a:extLst>
              <a:ext uri="{FF2B5EF4-FFF2-40B4-BE49-F238E27FC236}">
                <a16:creationId xmlns:a16="http://schemas.microsoft.com/office/drawing/2014/main" id="{AA127D5F-66A2-48C6-87AD-EFF5016D7C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6579" name="Rectangle 3">
            <a:extLst>
              <a:ext uri="{FF2B5EF4-FFF2-40B4-BE49-F238E27FC236}">
                <a16:creationId xmlns:a16="http://schemas.microsoft.com/office/drawing/2014/main" id="{2B18946C-1B88-47E7-B965-06C2EE41C7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45C4E81-7733-466C-95C2-6E3D0DA952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15D66B-E163-48AF-8147-2EB6FE4E25EE}" type="slidenum">
              <a:rPr lang="sl-SI" altLang="sl-SI"/>
              <a:pPr/>
              <a:t>19</a:t>
            </a:fld>
            <a:endParaRPr lang="sl-SI" altLang="sl-SI"/>
          </a:p>
        </p:txBody>
      </p:sp>
      <p:sp>
        <p:nvSpPr>
          <p:cNvPr id="538626" name="Rectangle 2">
            <a:extLst>
              <a:ext uri="{FF2B5EF4-FFF2-40B4-BE49-F238E27FC236}">
                <a16:creationId xmlns:a16="http://schemas.microsoft.com/office/drawing/2014/main" id="{BE867093-B37F-47D3-AAF1-C770923B11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8627" name="Rectangle 3">
            <a:extLst>
              <a:ext uri="{FF2B5EF4-FFF2-40B4-BE49-F238E27FC236}">
                <a16:creationId xmlns:a16="http://schemas.microsoft.com/office/drawing/2014/main" id="{05CF19D7-3889-4BD9-A8E1-9E8ACA3A80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1397915-4940-465D-8828-0B3B9B5048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74AC16-7E05-46A5-A7C1-44EBDCCFDC11}" type="slidenum">
              <a:rPr lang="sl-SI" altLang="sl-SI"/>
              <a:pPr/>
              <a:t>2</a:t>
            </a:fld>
            <a:endParaRPr lang="sl-SI" altLang="sl-SI"/>
          </a:p>
        </p:txBody>
      </p:sp>
      <p:sp>
        <p:nvSpPr>
          <p:cNvPr id="509954" name="Rectangle 2">
            <a:extLst>
              <a:ext uri="{FF2B5EF4-FFF2-40B4-BE49-F238E27FC236}">
                <a16:creationId xmlns:a16="http://schemas.microsoft.com/office/drawing/2014/main" id="{A78B2E3C-241D-49B2-A995-AD3F25C697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9955" name="Rectangle 3">
            <a:extLst>
              <a:ext uri="{FF2B5EF4-FFF2-40B4-BE49-F238E27FC236}">
                <a16:creationId xmlns:a16="http://schemas.microsoft.com/office/drawing/2014/main" id="{477E6B84-62A7-41AF-9038-7CE5F6BA8E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D8A1EC4-4C0F-4D1E-8928-6AB5E5D193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71BEB6-71DE-4FB8-9F66-C8ADA8D802E0}" type="slidenum">
              <a:rPr lang="sl-SI" altLang="sl-SI"/>
              <a:pPr/>
              <a:t>20</a:t>
            </a:fld>
            <a:endParaRPr lang="sl-SI" altLang="sl-SI"/>
          </a:p>
        </p:txBody>
      </p:sp>
      <p:sp>
        <p:nvSpPr>
          <p:cNvPr id="598018" name="Rectangle 2">
            <a:extLst>
              <a:ext uri="{FF2B5EF4-FFF2-40B4-BE49-F238E27FC236}">
                <a16:creationId xmlns:a16="http://schemas.microsoft.com/office/drawing/2014/main" id="{74CD1F1F-F813-4415-8AC2-2817647D7C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8019" name="Rectangle 3">
            <a:extLst>
              <a:ext uri="{FF2B5EF4-FFF2-40B4-BE49-F238E27FC236}">
                <a16:creationId xmlns:a16="http://schemas.microsoft.com/office/drawing/2014/main" id="{BA0D0EFA-DEBD-4049-BC16-B2ED3D903A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8DDD203-5AAB-400A-8255-1BA6EDB521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7935D2-2723-4ACF-BB57-6801B963E81C}" type="slidenum">
              <a:rPr lang="sl-SI" altLang="sl-SI"/>
              <a:pPr/>
              <a:t>3</a:t>
            </a:fld>
            <a:endParaRPr lang="sl-SI" altLang="sl-SI"/>
          </a:p>
        </p:txBody>
      </p:sp>
      <p:sp>
        <p:nvSpPr>
          <p:cNvPr id="512002" name="Rectangle 2">
            <a:extLst>
              <a:ext uri="{FF2B5EF4-FFF2-40B4-BE49-F238E27FC236}">
                <a16:creationId xmlns:a16="http://schemas.microsoft.com/office/drawing/2014/main" id="{C08B1626-89C7-496C-87AE-805DA31586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03" name="Rectangle 3">
            <a:extLst>
              <a:ext uri="{FF2B5EF4-FFF2-40B4-BE49-F238E27FC236}">
                <a16:creationId xmlns:a16="http://schemas.microsoft.com/office/drawing/2014/main" id="{7CBC5ECC-0FFF-44CB-992B-DA4F474C8F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F3EFC2B-F770-4BCE-937F-2BC3D76B95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01FA65-45B2-4512-9675-ECA2EBB6966E}" type="slidenum">
              <a:rPr lang="sl-SI" altLang="sl-SI"/>
              <a:pPr/>
              <a:t>4</a:t>
            </a:fld>
            <a:endParaRPr lang="sl-SI" altLang="sl-SI"/>
          </a:p>
        </p:txBody>
      </p:sp>
      <p:sp>
        <p:nvSpPr>
          <p:cNvPr id="522242" name="Rectangle 2">
            <a:extLst>
              <a:ext uri="{FF2B5EF4-FFF2-40B4-BE49-F238E27FC236}">
                <a16:creationId xmlns:a16="http://schemas.microsoft.com/office/drawing/2014/main" id="{7C7D1D3F-1034-4E44-9EE2-29EFDB53B5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43" name="Rectangle 3">
            <a:extLst>
              <a:ext uri="{FF2B5EF4-FFF2-40B4-BE49-F238E27FC236}">
                <a16:creationId xmlns:a16="http://schemas.microsoft.com/office/drawing/2014/main" id="{76026634-6305-4916-A916-F8A6C003B2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ACA2EA2-B45D-4DE4-BB16-CECD746C5A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D6D245-E490-4340-9CD1-246D88553597}" type="slidenum">
              <a:rPr lang="sl-SI" altLang="sl-SI"/>
              <a:pPr/>
              <a:t>5</a:t>
            </a:fld>
            <a:endParaRPr lang="sl-SI" altLang="sl-SI"/>
          </a:p>
        </p:txBody>
      </p:sp>
      <p:sp>
        <p:nvSpPr>
          <p:cNvPr id="520194" name="Rectangle 2">
            <a:extLst>
              <a:ext uri="{FF2B5EF4-FFF2-40B4-BE49-F238E27FC236}">
                <a16:creationId xmlns:a16="http://schemas.microsoft.com/office/drawing/2014/main" id="{779632B3-903D-422C-A3FF-C79256C695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0195" name="Rectangle 3">
            <a:extLst>
              <a:ext uri="{FF2B5EF4-FFF2-40B4-BE49-F238E27FC236}">
                <a16:creationId xmlns:a16="http://schemas.microsoft.com/office/drawing/2014/main" id="{FAA3C2C9-AFBE-4C7D-B31F-5C2CD5E536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D6CA032-895A-43BB-8EE5-15F75F058E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0FDABA-8F1E-4037-B1E6-34F1910AC695}" type="slidenum">
              <a:rPr lang="sl-SI" altLang="sl-SI"/>
              <a:pPr/>
              <a:t>6</a:t>
            </a:fld>
            <a:endParaRPr lang="sl-SI" altLang="sl-SI"/>
          </a:p>
        </p:txBody>
      </p:sp>
      <p:sp>
        <p:nvSpPr>
          <p:cNvPr id="526338" name="Rectangle 2">
            <a:extLst>
              <a:ext uri="{FF2B5EF4-FFF2-40B4-BE49-F238E27FC236}">
                <a16:creationId xmlns:a16="http://schemas.microsoft.com/office/drawing/2014/main" id="{C43A4C9E-A680-4424-9027-FEF8F0CE6E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6339" name="Rectangle 3">
            <a:extLst>
              <a:ext uri="{FF2B5EF4-FFF2-40B4-BE49-F238E27FC236}">
                <a16:creationId xmlns:a16="http://schemas.microsoft.com/office/drawing/2014/main" id="{2DC7C147-7AF5-45E7-8B41-396B7C49A3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431A6F7-92F3-437D-91DA-5228BC46EF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B55FC1-CEDB-40E6-8511-9739807EC9DF}" type="slidenum">
              <a:rPr lang="sl-SI" altLang="sl-SI"/>
              <a:pPr/>
              <a:t>7</a:t>
            </a:fld>
            <a:endParaRPr lang="sl-SI" altLang="sl-SI"/>
          </a:p>
        </p:txBody>
      </p:sp>
      <p:sp>
        <p:nvSpPr>
          <p:cNvPr id="507906" name="Rectangle 2">
            <a:extLst>
              <a:ext uri="{FF2B5EF4-FFF2-40B4-BE49-F238E27FC236}">
                <a16:creationId xmlns:a16="http://schemas.microsoft.com/office/drawing/2014/main" id="{412880E8-4ADD-4316-86B7-E11C817349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7907" name="Rectangle 3">
            <a:extLst>
              <a:ext uri="{FF2B5EF4-FFF2-40B4-BE49-F238E27FC236}">
                <a16:creationId xmlns:a16="http://schemas.microsoft.com/office/drawing/2014/main" id="{8030FA97-9678-41AF-95BE-4134A9E8E8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506CF17-89BC-406F-9601-2178DB1802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A30AF7-006F-4F72-A456-DB86BE03449D}" type="slidenum">
              <a:rPr lang="sl-SI" altLang="sl-SI"/>
              <a:pPr/>
              <a:t>8</a:t>
            </a:fld>
            <a:endParaRPr lang="sl-SI" altLang="sl-SI"/>
          </a:p>
        </p:txBody>
      </p:sp>
      <p:sp>
        <p:nvSpPr>
          <p:cNvPr id="517122" name="Rectangle 2">
            <a:extLst>
              <a:ext uri="{FF2B5EF4-FFF2-40B4-BE49-F238E27FC236}">
                <a16:creationId xmlns:a16="http://schemas.microsoft.com/office/drawing/2014/main" id="{DD555F11-538C-4DE7-B5AC-4F9AB93277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7123" name="Rectangle 3">
            <a:extLst>
              <a:ext uri="{FF2B5EF4-FFF2-40B4-BE49-F238E27FC236}">
                <a16:creationId xmlns:a16="http://schemas.microsoft.com/office/drawing/2014/main" id="{5F7D7567-D05C-4063-B711-49F9532285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689D36D-B871-4D33-A933-7B1CCA2CA5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F635D6-64BB-4F5D-9E48-29BDF5B363A5}" type="slidenum">
              <a:rPr lang="sl-SI" altLang="sl-SI"/>
              <a:pPr/>
              <a:t>9</a:t>
            </a:fld>
            <a:endParaRPr lang="sl-SI" altLang="sl-SI"/>
          </a:p>
        </p:txBody>
      </p:sp>
      <p:sp>
        <p:nvSpPr>
          <p:cNvPr id="528386" name="Rectangle 2">
            <a:extLst>
              <a:ext uri="{FF2B5EF4-FFF2-40B4-BE49-F238E27FC236}">
                <a16:creationId xmlns:a16="http://schemas.microsoft.com/office/drawing/2014/main" id="{42AFF712-BA65-4761-8F2F-370468642C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8387" name="Rectangle 3">
            <a:extLst>
              <a:ext uri="{FF2B5EF4-FFF2-40B4-BE49-F238E27FC236}">
                <a16:creationId xmlns:a16="http://schemas.microsoft.com/office/drawing/2014/main" id="{49D0A4DA-3841-478F-B942-A334AD3B4E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5858" name="Group 2">
            <a:extLst>
              <a:ext uri="{FF2B5EF4-FFF2-40B4-BE49-F238E27FC236}">
                <a16:creationId xmlns:a16="http://schemas.microsoft.com/office/drawing/2014/main" id="{0CB48A42-8614-45B8-896E-4DA77AB661D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05859" name="Freeform 3">
              <a:extLst>
                <a:ext uri="{FF2B5EF4-FFF2-40B4-BE49-F238E27FC236}">
                  <a16:creationId xmlns:a16="http://schemas.microsoft.com/office/drawing/2014/main" id="{2FEB7E82-CFDA-4AEF-B9AD-7B70F01C919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505860" name="Freeform 4">
              <a:extLst>
                <a:ext uri="{FF2B5EF4-FFF2-40B4-BE49-F238E27FC236}">
                  <a16:creationId xmlns:a16="http://schemas.microsoft.com/office/drawing/2014/main" id="{FCFE313D-C9E3-400C-AE1E-0F41A1AB48F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80 w 2123"/>
                <a:gd name="T1" fmla="*/ 1043 h 1696"/>
                <a:gd name="T2" fmla="*/ 544 w 2123"/>
                <a:gd name="T3" fmla="*/ 683 h 1696"/>
                <a:gd name="T4" fmla="*/ 670 w 2123"/>
                <a:gd name="T5" fmla="*/ 395 h 1696"/>
                <a:gd name="T6" fmla="*/ 927 w 2123"/>
                <a:gd name="T7" fmla="*/ 587 h 1696"/>
                <a:gd name="T8" fmla="*/ 1214 w 2123"/>
                <a:gd name="T9" fmla="*/ 869 h 1696"/>
                <a:gd name="T10" fmla="*/ 1483 w 2123"/>
                <a:gd name="T11" fmla="*/ 1109 h 1696"/>
                <a:gd name="T12" fmla="*/ 1800 w 2123"/>
                <a:gd name="T13" fmla="*/ 1360 h 1696"/>
                <a:gd name="T14" fmla="*/ 1883 w 2123"/>
                <a:gd name="T15" fmla="*/ 1414 h 1696"/>
                <a:gd name="T16" fmla="*/ 1836 w 2123"/>
                <a:gd name="T17" fmla="*/ 1354 h 1696"/>
                <a:gd name="T18" fmla="*/ 1411 w 2123"/>
                <a:gd name="T19" fmla="*/ 1001 h 1696"/>
                <a:gd name="T20" fmla="*/ 1088 w 2123"/>
                <a:gd name="T21" fmla="*/ 683 h 1696"/>
                <a:gd name="T22" fmla="*/ 723 w 2123"/>
                <a:gd name="T23" fmla="*/ 329 h 1696"/>
                <a:gd name="T24" fmla="*/ 999 w 2123"/>
                <a:gd name="T25" fmla="*/ 311 h 1696"/>
                <a:gd name="T26" fmla="*/ 1286 w 2123"/>
                <a:gd name="T27" fmla="*/ 317 h 1696"/>
                <a:gd name="T28" fmla="*/ 1614 w 2123"/>
                <a:gd name="T29" fmla="*/ 269 h 1696"/>
                <a:gd name="T30" fmla="*/ 2123 w 2123"/>
                <a:gd name="T31" fmla="*/ 197 h 1696"/>
                <a:gd name="T32" fmla="*/ 2075 w 2123"/>
                <a:gd name="T33" fmla="*/ 173 h 1696"/>
                <a:gd name="T34" fmla="*/ 1543 w 2123"/>
                <a:gd name="T35" fmla="*/ 257 h 1696"/>
                <a:gd name="T36" fmla="*/ 1208 w 2123"/>
                <a:gd name="T37" fmla="*/ 275 h 1696"/>
                <a:gd name="T38" fmla="*/ 759 w 2123"/>
                <a:gd name="T39" fmla="*/ 257 h 1696"/>
                <a:gd name="T40" fmla="*/ 819 w 2123"/>
                <a:gd name="T41" fmla="*/ 227 h 1696"/>
                <a:gd name="T42" fmla="*/ 1142 w 2123"/>
                <a:gd name="T43" fmla="*/ 0 h 1696"/>
                <a:gd name="T44" fmla="*/ 1088 w 2123"/>
                <a:gd name="T45" fmla="*/ 30 h 1696"/>
                <a:gd name="T46" fmla="*/ 1010 w 2123"/>
                <a:gd name="T47" fmla="*/ 84 h 1696"/>
                <a:gd name="T48" fmla="*/ 855 w 2123"/>
                <a:gd name="T49" fmla="*/ 191 h 1696"/>
                <a:gd name="T50" fmla="*/ 670 w 2123"/>
                <a:gd name="T51" fmla="*/ 281 h 1696"/>
                <a:gd name="T52" fmla="*/ 634 w 2123"/>
                <a:gd name="T53" fmla="*/ 359 h 1696"/>
                <a:gd name="T54" fmla="*/ 305 w 2123"/>
                <a:gd name="T55" fmla="*/ 587 h 1696"/>
                <a:gd name="T56" fmla="*/ 0 w 2123"/>
                <a:gd name="T57" fmla="*/ 725 h 1696"/>
                <a:gd name="T58" fmla="*/ 0 w 2123"/>
                <a:gd name="T59" fmla="*/ 731 h 1696"/>
                <a:gd name="T60" fmla="*/ 0 w 2123"/>
                <a:gd name="T61" fmla="*/ 767 h 1696"/>
                <a:gd name="T62" fmla="*/ 299 w 2123"/>
                <a:gd name="T63" fmla="*/ 635 h 1696"/>
                <a:gd name="T64" fmla="*/ 592 w 2123"/>
                <a:gd name="T65" fmla="*/ 431 h 1696"/>
                <a:gd name="T66" fmla="*/ 508 w 2123"/>
                <a:gd name="T67" fmla="*/ 671 h 1696"/>
                <a:gd name="T68" fmla="*/ 526 w 2123"/>
                <a:gd name="T69" fmla="*/ 995 h 1696"/>
                <a:gd name="T70" fmla="*/ 460 w 2123"/>
                <a:gd name="T71" fmla="*/ 1168 h 1696"/>
                <a:gd name="T72" fmla="*/ 329 w 2123"/>
                <a:gd name="T73" fmla="*/ 1480 h 1696"/>
                <a:gd name="T74" fmla="*/ 323 w 2123"/>
                <a:gd name="T75" fmla="*/ 1696 h 1696"/>
                <a:gd name="T76" fmla="*/ 329 w 2123"/>
                <a:gd name="T77" fmla="*/ 1696 h 1696"/>
                <a:gd name="T78" fmla="*/ 347 w 2123"/>
                <a:gd name="T79" fmla="*/ 1552 h 1696"/>
                <a:gd name="T80" fmla="*/ 580 w 2123"/>
                <a:gd name="T81" fmla="*/ 1043 h 1696"/>
                <a:gd name="T82" fmla="*/ 580 w 2123"/>
                <a:gd name="T83" fmla="*/ 1043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505861" name="Freeform 5">
              <a:extLst>
                <a:ext uri="{FF2B5EF4-FFF2-40B4-BE49-F238E27FC236}">
                  <a16:creationId xmlns:a16="http://schemas.microsoft.com/office/drawing/2014/main" id="{33204E54-6ABA-46B5-9BAD-AB138FA8BD5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505862" name="Freeform 6">
              <a:extLst>
                <a:ext uri="{FF2B5EF4-FFF2-40B4-BE49-F238E27FC236}">
                  <a16:creationId xmlns:a16="http://schemas.microsoft.com/office/drawing/2014/main" id="{5B649161-002C-487D-BC31-96155D1428A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3 w 969"/>
                <a:gd name="T1" fmla="*/ 1186 h 1192"/>
                <a:gd name="T2" fmla="*/ 490 w 969"/>
                <a:gd name="T3" fmla="*/ 1192 h 1192"/>
                <a:gd name="T4" fmla="*/ 580 w 969"/>
                <a:gd name="T5" fmla="*/ 1150 h 1192"/>
                <a:gd name="T6" fmla="*/ 813 w 969"/>
                <a:gd name="T7" fmla="*/ 1085 h 1192"/>
                <a:gd name="T8" fmla="*/ 933 w 969"/>
                <a:gd name="T9" fmla="*/ 1055 h 1192"/>
                <a:gd name="T10" fmla="*/ 759 w 969"/>
                <a:gd name="T11" fmla="*/ 989 h 1192"/>
                <a:gd name="T12" fmla="*/ 556 w 969"/>
                <a:gd name="T13" fmla="*/ 953 h 1192"/>
                <a:gd name="T14" fmla="*/ 197 w 969"/>
                <a:gd name="T15" fmla="*/ 971 h 1192"/>
                <a:gd name="T16" fmla="*/ 299 w 969"/>
                <a:gd name="T17" fmla="*/ 893 h 1192"/>
                <a:gd name="T18" fmla="*/ 496 w 969"/>
                <a:gd name="T19" fmla="*/ 803 h 1192"/>
                <a:gd name="T20" fmla="*/ 694 w 969"/>
                <a:gd name="T21" fmla="*/ 671 h 1192"/>
                <a:gd name="T22" fmla="*/ 700 w 969"/>
                <a:gd name="T23" fmla="*/ 671 h 1192"/>
                <a:gd name="T24" fmla="*/ 712 w 969"/>
                <a:gd name="T25" fmla="*/ 665 h 1192"/>
                <a:gd name="T26" fmla="*/ 753 w 969"/>
                <a:gd name="T27" fmla="*/ 647 h 1192"/>
                <a:gd name="T28" fmla="*/ 777 w 969"/>
                <a:gd name="T29" fmla="*/ 641 h 1192"/>
                <a:gd name="T30" fmla="*/ 789 w 969"/>
                <a:gd name="T31" fmla="*/ 629 h 1192"/>
                <a:gd name="T32" fmla="*/ 795 w 969"/>
                <a:gd name="T33" fmla="*/ 617 h 1192"/>
                <a:gd name="T34" fmla="*/ 789 w 969"/>
                <a:gd name="T35" fmla="*/ 611 h 1192"/>
                <a:gd name="T36" fmla="*/ 783 w 969"/>
                <a:gd name="T37" fmla="*/ 599 h 1192"/>
                <a:gd name="T38" fmla="*/ 783 w 969"/>
                <a:gd name="T39" fmla="*/ 575 h 1192"/>
                <a:gd name="T40" fmla="*/ 795 w 969"/>
                <a:gd name="T41" fmla="*/ 545 h 1192"/>
                <a:gd name="T42" fmla="*/ 807 w 969"/>
                <a:gd name="T43" fmla="*/ 515 h 1192"/>
                <a:gd name="T44" fmla="*/ 825 w 969"/>
                <a:gd name="T45" fmla="*/ 485 h 1192"/>
                <a:gd name="T46" fmla="*/ 837 w 969"/>
                <a:gd name="T47" fmla="*/ 455 h 1192"/>
                <a:gd name="T48" fmla="*/ 843 w 969"/>
                <a:gd name="T49" fmla="*/ 437 h 1192"/>
                <a:gd name="T50" fmla="*/ 849 w 969"/>
                <a:gd name="T51" fmla="*/ 431 h 1192"/>
                <a:gd name="T52" fmla="*/ 849 w 969"/>
                <a:gd name="T53" fmla="*/ 347 h 1192"/>
                <a:gd name="T54" fmla="*/ 849 w 969"/>
                <a:gd name="T55" fmla="*/ 341 h 1192"/>
                <a:gd name="T56" fmla="*/ 855 w 969"/>
                <a:gd name="T57" fmla="*/ 335 h 1192"/>
                <a:gd name="T58" fmla="*/ 873 w 969"/>
                <a:gd name="T59" fmla="*/ 305 h 1192"/>
                <a:gd name="T60" fmla="*/ 885 w 969"/>
                <a:gd name="T61" fmla="*/ 269 h 1192"/>
                <a:gd name="T62" fmla="*/ 897 w 969"/>
                <a:gd name="T63" fmla="*/ 239 h 1192"/>
                <a:gd name="T64" fmla="*/ 903 w 969"/>
                <a:gd name="T65" fmla="*/ 227 h 1192"/>
                <a:gd name="T66" fmla="*/ 909 w 969"/>
                <a:gd name="T67" fmla="*/ 215 h 1192"/>
                <a:gd name="T68" fmla="*/ 927 w 969"/>
                <a:gd name="T69" fmla="*/ 173 h 1192"/>
                <a:gd name="T70" fmla="*/ 945 w 969"/>
                <a:gd name="T71" fmla="*/ 137 h 1192"/>
                <a:gd name="T72" fmla="*/ 951 w 969"/>
                <a:gd name="T73" fmla="*/ 125 h 1192"/>
                <a:gd name="T74" fmla="*/ 951 w 969"/>
                <a:gd name="T75" fmla="*/ 119 h 1192"/>
                <a:gd name="T76" fmla="*/ 969 w 969"/>
                <a:gd name="T77" fmla="*/ 0 h 1192"/>
                <a:gd name="T78" fmla="*/ 945 w 969"/>
                <a:gd name="T79" fmla="*/ 47 h 1192"/>
                <a:gd name="T80" fmla="*/ 783 w 969"/>
                <a:gd name="T81" fmla="*/ 113 h 1192"/>
                <a:gd name="T82" fmla="*/ 706 w 969"/>
                <a:gd name="T83" fmla="*/ 161 h 1192"/>
                <a:gd name="T84" fmla="*/ 460 w 969"/>
                <a:gd name="T85" fmla="*/ 233 h 1192"/>
                <a:gd name="T86" fmla="*/ 281 w 969"/>
                <a:gd name="T87" fmla="*/ 287 h 1192"/>
                <a:gd name="T88" fmla="*/ 173 w 969"/>
                <a:gd name="T89" fmla="*/ 293 h 1192"/>
                <a:gd name="T90" fmla="*/ 12 w 969"/>
                <a:gd name="T91" fmla="*/ 485 h 1192"/>
                <a:gd name="T92" fmla="*/ 0 w 969"/>
                <a:gd name="T93" fmla="*/ 509 h 1192"/>
                <a:gd name="T94" fmla="*/ 0 w 969"/>
                <a:gd name="T95" fmla="*/ 1186 h 1192"/>
                <a:gd name="T96" fmla="*/ 96 w 969"/>
                <a:gd name="T97" fmla="*/ 1180 h 1192"/>
                <a:gd name="T98" fmla="*/ 323 w 969"/>
                <a:gd name="T99" fmla="*/ 1186 h 1192"/>
                <a:gd name="T100" fmla="*/ 323 w 969"/>
                <a:gd name="T101" fmla="*/ 1186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505863" name="Freeform 7">
              <a:extLst>
                <a:ext uri="{FF2B5EF4-FFF2-40B4-BE49-F238E27FC236}">
                  <a16:creationId xmlns:a16="http://schemas.microsoft.com/office/drawing/2014/main" id="{1623792F-A847-49C8-9660-E2AE78A2F37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505864" name="Freeform 8">
              <a:extLst>
                <a:ext uri="{FF2B5EF4-FFF2-40B4-BE49-F238E27FC236}">
                  <a16:creationId xmlns:a16="http://schemas.microsoft.com/office/drawing/2014/main" id="{E5DC73CB-4C9C-4777-9453-F2590E0CA62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4 w 2176"/>
                <a:gd name="T1" fmla="*/ 767 h 1505"/>
                <a:gd name="T2" fmla="*/ 1190 w 2176"/>
                <a:gd name="T3" fmla="*/ 1235 h 1505"/>
                <a:gd name="T4" fmla="*/ 956 w 2176"/>
                <a:gd name="T5" fmla="*/ 1193 h 1505"/>
                <a:gd name="T6" fmla="*/ 723 w 2176"/>
                <a:gd name="T7" fmla="*/ 1127 h 1505"/>
                <a:gd name="T8" fmla="*/ 442 w 2176"/>
                <a:gd name="T9" fmla="*/ 1109 h 1505"/>
                <a:gd name="T10" fmla="*/ 0 w 2176"/>
                <a:gd name="T11" fmla="*/ 1079 h 1505"/>
                <a:gd name="T12" fmla="*/ 30 w 2176"/>
                <a:gd name="T13" fmla="*/ 1115 h 1505"/>
                <a:gd name="T14" fmla="*/ 496 w 2176"/>
                <a:gd name="T15" fmla="*/ 1133 h 1505"/>
                <a:gd name="T16" fmla="*/ 777 w 2176"/>
                <a:gd name="T17" fmla="*/ 1187 h 1505"/>
                <a:gd name="T18" fmla="*/ 1130 w 2176"/>
                <a:gd name="T19" fmla="*/ 1301 h 1505"/>
                <a:gd name="T20" fmla="*/ 1070 w 2176"/>
                <a:gd name="T21" fmla="*/ 1319 h 1505"/>
                <a:gd name="T22" fmla="*/ 711 w 2176"/>
                <a:gd name="T23" fmla="*/ 1505 h 1505"/>
                <a:gd name="T24" fmla="*/ 765 w 2176"/>
                <a:gd name="T25" fmla="*/ 1481 h 1505"/>
                <a:gd name="T26" fmla="*/ 861 w 2176"/>
                <a:gd name="T27" fmla="*/ 1439 h 1505"/>
                <a:gd name="T28" fmla="*/ 1022 w 2176"/>
                <a:gd name="T29" fmla="*/ 1355 h 1505"/>
                <a:gd name="T30" fmla="*/ 1214 w 2176"/>
                <a:gd name="T31" fmla="*/ 1295 h 1505"/>
                <a:gd name="T32" fmla="*/ 1267 w 2176"/>
                <a:gd name="T33" fmla="*/ 1223 h 1505"/>
                <a:gd name="T34" fmla="*/ 1632 w 2176"/>
                <a:gd name="T35" fmla="*/ 1043 h 1505"/>
                <a:gd name="T36" fmla="*/ 1931 w 2176"/>
                <a:gd name="T37" fmla="*/ 953 h 1505"/>
                <a:gd name="T38" fmla="*/ 2176 w 2176"/>
                <a:gd name="T39" fmla="*/ 821 h 1505"/>
                <a:gd name="T40" fmla="*/ 1961 w 2176"/>
                <a:gd name="T41" fmla="*/ 911 h 1505"/>
                <a:gd name="T42" fmla="*/ 1656 w 2176"/>
                <a:gd name="T43" fmla="*/ 989 h 1505"/>
                <a:gd name="T44" fmla="*/ 1339 w 2176"/>
                <a:gd name="T45" fmla="*/ 1151 h 1505"/>
                <a:gd name="T46" fmla="*/ 1501 w 2176"/>
                <a:gd name="T47" fmla="*/ 905 h 1505"/>
                <a:gd name="T48" fmla="*/ 1620 w 2176"/>
                <a:gd name="T49" fmla="*/ 545 h 1505"/>
                <a:gd name="T50" fmla="*/ 1740 w 2176"/>
                <a:gd name="T51" fmla="*/ 372 h 1505"/>
                <a:gd name="T52" fmla="*/ 1979 w 2176"/>
                <a:gd name="T53" fmla="*/ 60 h 1505"/>
                <a:gd name="T54" fmla="*/ 2003 w 2176"/>
                <a:gd name="T55" fmla="*/ 0 h 1505"/>
                <a:gd name="T56" fmla="*/ 1973 w 2176"/>
                <a:gd name="T57" fmla="*/ 0 h 1505"/>
                <a:gd name="T58" fmla="*/ 1596 w 2176"/>
                <a:gd name="T59" fmla="*/ 480 h 1505"/>
                <a:gd name="T60" fmla="*/ 1477 w 2176"/>
                <a:gd name="T61" fmla="*/ 887 h 1505"/>
                <a:gd name="T62" fmla="*/ 1255 w 2176"/>
                <a:gd name="T63" fmla="*/ 1175 h 1505"/>
                <a:gd name="T64" fmla="*/ 1130 w 2176"/>
                <a:gd name="T65" fmla="*/ 905 h 1505"/>
                <a:gd name="T66" fmla="*/ 1010 w 2176"/>
                <a:gd name="T67" fmla="*/ 540 h 1505"/>
                <a:gd name="T68" fmla="*/ 885 w 2176"/>
                <a:gd name="T69" fmla="*/ 222 h 1505"/>
                <a:gd name="T70" fmla="*/ 789 w 2176"/>
                <a:gd name="T71" fmla="*/ 0 h 1505"/>
                <a:gd name="T72" fmla="*/ 753 w 2176"/>
                <a:gd name="T73" fmla="*/ 0 h 1505"/>
                <a:gd name="T74" fmla="*/ 903 w 2176"/>
                <a:gd name="T75" fmla="*/ 354 h 1505"/>
                <a:gd name="T76" fmla="*/ 1034 w 2176"/>
                <a:gd name="T77" fmla="*/ 767 h 1505"/>
                <a:gd name="T78" fmla="*/ 1034 w 2176"/>
                <a:gd name="T79" fmla="*/ 767 h 1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505865" name="Freeform 9">
              <a:extLst>
                <a:ext uri="{FF2B5EF4-FFF2-40B4-BE49-F238E27FC236}">
                  <a16:creationId xmlns:a16="http://schemas.microsoft.com/office/drawing/2014/main" id="{7DC3F050-ECDF-4DB5-943B-70DA0782F9C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1 w 813"/>
                <a:gd name="T1" fmla="*/ 564 h 804"/>
                <a:gd name="T2" fmla="*/ 329 w 813"/>
                <a:gd name="T3" fmla="*/ 438 h 804"/>
                <a:gd name="T4" fmla="*/ 646 w 813"/>
                <a:gd name="T5" fmla="*/ 216 h 804"/>
                <a:gd name="T6" fmla="*/ 813 w 813"/>
                <a:gd name="T7" fmla="*/ 0 h 804"/>
                <a:gd name="T8" fmla="*/ 676 w 813"/>
                <a:gd name="T9" fmla="*/ 150 h 804"/>
                <a:gd name="T10" fmla="*/ 144 w 813"/>
                <a:gd name="T11" fmla="*/ 504 h 804"/>
                <a:gd name="T12" fmla="*/ 0 w 813"/>
                <a:gd name="T13" fmla="*/ 732 h 804"/>
                <a:gd name="T14" fmla="*/ 0 w 813"/>
                <a:gd name="T15" fmla="*/ 804 h 804"/>
                <a:gd name="T16" fmla="*/ 161 w 813"/>
                <a:gd name="T17" fmla="*/ 564 h 804"/>
                <a:gd name="T18" fmla="*/ 161 w 813"/>
                <a:gd name="T19" fmla="*/ 564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505866" name="Freeform 10">
              <a:extLst>
                <a:ext uri="{FF2B5EF4-FFF2-40B4-BE49-F238E27FC236}">
                  <a16:creationId xmlns:a16="http://schemas.microsoft.com/office/drawing/2014/main" id="{14F95732-CAC7-4463-A2BF-3DE5F542BD0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0 w 759"/>
                <a:gd name="T1" fmla="*/ 66 h 107"/>
                <a:gd name="T2" fmla="*/ 759 w 759"/>
                <a:gd name="T3" fmla="*/ 0 h 107"/>
                <a:gd name="T4" fmla="*/ 496 w 759"/>
                <a:gd name="T5" fmla="*/ 36 h 107"/>
                <a:gd name="T6" fmla="*/ 138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0 w 759"/>
                <a:gd name="T15" fmla="*/ 66 h 107"/>
                <a:gd name="T16" fmla="*/ 460 w 759"/>
                <a:gd name="T17" fmla="*/ 6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505867" name="Freeform 11">
              <a:extLst>
                <a:ext uri="{FF2B5EF4-FFF2-40B4-BE49-F238E27FC236}">
                  <a16:creationId xmlns:a16="http://schemas.microsoft.com/office/drawing/2014/main" id="{E45D6798-030D-4A82-9674-C44D317A28B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87 w 3169"/>
                <a:gd name="T1" fmla="*/ 239 h 743"/>
                <a:gd name="T2" fmla="*/ 1734 w 3169"/>
                <a:gd name="T3" fmla="*/ 233 h 743"/>
                <a:gd name="T4" fmla="*/ 2087 w 3169"/>
                <a:gd name="T5" fmla="*/ 251 h 743"/>
                <a:gd name="T6" fmla="*/ 2505 w 3169"/>
                <a:gd name="T7" fmla="*/ 233 h 743"/>
                <a:gd name="T8" fmla="*/ 3169 w 3169"/>
                <a:gd name="T9" fmla="*/ 204 h 743"/>
                <a:gd name="T10" fmla="*/ 3115 w 3169"/>
                <a:gd name="T11" fmla="*/ 186 h 743"/>
                <a:gd name="T12" fmla="*/ 2422 w 3169"/>
                <a:gd name="T13" fmla="*/ 221 h 743"/>
                <a:gd name="T14" fmla="*/ 2003 w 3169"/>
                <a:gd name="T15" fmla="*/ 221 h 743"/>
                <a:gd name="T16" fmla="*/ 1459 w 3169"/>
                <a:gd name="T17" fmla="*/ 186 h 743"/>
                <a:gd name="T18" fmla="*/ 1543 w 3169"/>
                <a:gd name="T19" fmla="*/ 168 h 743"/>
                <a:gd name="T20" fmla="*/ 2039 w 3169"/>
                <a:gd name="T21" fmla="*/ 0 h 743"/>
                <a:gd name="T22" fmla="*/ 1961 w 3169"/>
                <a:gd name="T23" fmla="*/ 24 h 743"/>
                <a:gd name="T24" fmla="*/ 1836 w 3169"/>
                <a:gd name="T25" fmla="*/ 66 h 743"/>
                <a:gd name="T26" fmla="*/ 1602 w 3169"/>
                <a:gd name="T27" fmla="*/ 138 h 743"/>
                <a:gd name="T28" fmla="*/ 1339 w 3169"/>
                <a:gd name="T29" fmla="*/ 198 h 743"/>
                <a:gd name="T30" fmla="*/ 1268 w 3169"/>
                <a:gd name="T31" fmla="*/ 251 h 743"/>
                <a:gd name="T32" fmla="*/ 765 w 3169"/>
                <a:gd name="T33" fmla="*/ 413 h 743"/>
                <a:gd name="T34" fmla="*/ 335 w 3169"/>
                <a:gd name="T35" fmla="*/ 503 h 743"/>
                <a:gd name="T36" fmla="*/ 0 w 3169"/>
                <a:gd name="T37" fmla="*/ 617 h 743"/>
                <a:gd name="T38" fmla="*/ 299 w 3169"/>
                <a:gd name="T39" fmla="*/ 539 h 743"/>
                <a:gd name="T40" fmla="*/ 735 w 3169"/>
                <a:gd name="T41" fmla="*/ 449 h 743"/>
                <a:gd name="T42" fmla="*/ 1178 w 3169"/>
                <a:gd name="T43" fmla="*/ 311 h 743"/>
                <a:gd name="T44" fmla="*/ 981 w 3169"/>
                <a:gd name="T45" fmla="*/ 491 h 743"/>
                <a:gd name="T46" fmla="*/ 867 w 3169"/>
                <a:gd name="T47" fmla="*/ 743 h 743"/>
                <a:gd name="T48" fmla="*/ 861 w 3169"/>
                <a:gd name="T49" fmla="*/ 743 h 743"/>
                <a:gd name="T50" fmla="*/ 933 w 3169"/>
                <a:gd name="T51" fmla="*/ 743 h 743"/>
                <a:gd name="T52" fmla="*/ 1022 w 3169"/>
                <a:gd name="T53" fmla="*/ 497 h 743"/>
                <a:gd name="T54" fmla="*/ 1297 w 3169"/>
                <a:gd name="T55" fmla="*/ 281 h 743"/>
                <a:gd name="T56" fmla="*/ 1531 w 3169"/>
                <a:gd name="T57" fmla="*/ 449 h 743"/>
                <a:gd name="T58" fmla="*/ 1770 w 3169"/>
                <a:gd name="T59" fmla="*/ 677 h 743"/>
                <a:gd name="T60" fmla="*/ 1854 w 3169"/>
                <a:gd name="T61" fmla="*/ 743 h 743"/>
                <a:gd name="T62" fmla="*/ 1919 w 3169"/>
                <a:gd name="T63" fmla="*/ 743 h 743"/>
                <a:gd name="T64" fmla="*/ 1692 w 3169"/>
                <a:gd name="T65" fmla="*/ 527 h 743"/>
                <a:gd name="T66" fmla="*/ 1387 w 3169"/>
                <a:gd name="T67" fmla="*/ 239 h 743"/>
                <a:gd name="T68" fmla="*/ 1387 w 3169"/>
                <a:gd name="T69" fmla="*/ 239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505868" name="Rectangle 12">
              <a:extLst>
                <a:ext uri="{FF2B5EF4-FFF2-40B4-BE49-F238E27FC236}">
                  <a16:creationId xmlns:a16="http://schemas.microsoft.com/office/drawing/2014/main" id="{CDB18C2E-8C1E-40B7-8FB8-EB0A2E6AD66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505869" name="Rectangle 13">
              <a:extLst>
                <a:ext uri="{FF2B5EF4-FFF2-40B4-BE49-F238E27FC236}">
                  <a16:creationId xmlns:a16="http://schemas.microsoft.com/office/drawing/2014/main" id="{59408D19-542D-4C2E-AE5B-CF8B5F6ADCC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505870" name="Freeform 14">
              <a:extLst>
                <a:ext uri="{FF2B5EF4-FFF2-40B4-BE49-F238E27FC236}">
                  <a16:creationId xmlns:a16="http://schemas.microsoft.com/office/drawing/2014/main" id="{1934DF29-F6D3-4534-9A28-8DE94DB044B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505871" name="Freeform 15">
              <a:extLst>
                <a:ext uri="{FF2B5EF4-FFF2-40B4-BE49-F238E27FC236}">
                  <a16:creationId xmlns:a16="http://schemas.microsoft.com/office/drawing/2014/main" id="{1E3C1C84-49CA-41A8-A6C0-4808B2B4E62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505872" name="Freeform 16">
              <a:extLst>
                <a:ext uri="{FF2B5EF4-FFF2-40B4-BE49-F238E27FC236}">
                  <a16:creationId xmlns:a16="http://schemas.microsoft.com/office/drawing/2014/main" id="{2335B47E-DB86-4BEE-A25F-D083478D7A5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505873" name="Freeform 17">
              <a:extLst>
                <a:ext uri="{FF2B5EF4-FFF2-40B4-BE49-F238E27FC236}">
                  <a16:creationId xmlns:a16="http://schemas.microsoft.com/office/drawing/2014/main" id="{CBEAE0B8-B36A-4B29-BA67-D6AF79B59E9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505874" name="Freeform 18">
              <a:extLst>
                <a:ext uri="{FF2B5EF4-FFF2-40B4-BE49-F238E27FC236}">
                  <a16:creationId xmlns:a16="http://schemas.microsoft.com/office/drawing/2014/main" id="{DBE0126C-4E61-4F39-A482-B9F6F7C5258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505875" name="Freeform 19">
              <a:extLst>
                <a:ext uri="{FF2B5EF4-FFF2-40B4-BE49-F238E27FC236}">
                  <a16:creationId xmlns:a16="http://schemas.microsoft.com/office/drawing/2014/main" id="{452A3BE7-76CC-4E21-9A91-057D1670599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505876" name="Freeform 20">
              <a:extLst>
                <a:ext uri="{FF2B5EF4-FFF2-40B4-BE49-F238E27FC236}">
                  <a16:creationId xmlns:a16="http://schemas.microsoft.com/office/drawing/2014/main" id="{4058FD99-F06E-4DCA-9893-3E9155D798E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42 w 2153"/>
                <a:gd name="T1" fmla="*/ 851 h 1930"/>
                <a:gd name="T2" fmla="*/ 1937 w 2153"/>
                <a:gd name="T3" fmla="*/ 1019 h 1930"/>
                <a:gd name="T4" fmla="*/ 2051 w 2153"/>
                <a:gd name="T5" fmla="*/ 1168 h 1930"/>
                <a:gd name="T6" fmla="*/ 2117 w 2153"/>
                <a:gd name="T7" fmla="*/ 1246 h 1930"/>
                <a:gd name="T8" fmla="*/ 2153 w 2153"/>
                <a:gd name="T9" fmla="*/ 1294 h 1930"/>
                <a:gd name="T10" fmla="*/ 1889 w 2153"/>
                <a:gd name="T11" fmla="*/ 977 h 1930"/>
                <a:gd name="T12" fmla="*/ 1860 w 2153"/>
                <a:gd name="T13" fmla="*/ 929 h 1930"/>
                <a:gd name="T14" fmla="*/ 1782 w 2153"/>
                <a:gd name="T15" fmla="*/ 1240 h 1930"/>
                <a:gd name="T16" fmla="*/ 1770 w 2153"/>
                <a:gd name="T17" fmla="*/ 1486 h 1930"/>
                <a:gd name="T18" fmla="*/ 1818 w 2153"/>
                <a:gd name="T19" fmla="*/ 1906 h 1930"/>
                <a:gd name="T20" fmla="*/ 1788 w 2153"/>
                <a:gd name="T21" fmla="*/ 1930 h 1930"/>
                <a:gd name="T22" fmla="*/ 1746 w 2153"/>
                <a:gd name="T23" fmla="*/ 1534 h 1930"/>
                <a:gd name="T24" fmla="*/ 1728 w 2153"/>
                <a:gd name="T25" fmla="*/ 1288 h 1930"/>
                <a:gd name="T26" fmla="*/ 1764 w 2153"/>
                <a:gd name="T27" fmla="*/ 1085 h 1930"/>
                <a:gd name="T28" fmla="*/ 1770 w 2153"/>
                <a:gd name="T29" fmla="*/ 875 h 1930"/>
                <a:gd name="T30" fmla="*/ 1268 w 2153"/>
                <a:gd name="T31" fmla="*/ 1007 h 1930"/>
                <a:gd name="T32" fmla="*/ 825 w 2153"/>
                <a:gd name="T33" fmla="*/ 1132 h 1930"/>
                <a:gd name="T34" fmla="*/ 323 w 2153"/>
                <a:gd name="T35" fmla="*/ 1312 h 1930"/>
                <a:gd name="T36" fmla="*/ 18 w 2153"/>
                <a:gd name="T37" fmla="*/ 1420 h 1930"/>
                <a:gd name="T38" fmla="*/ 311 w 2153"/>
                <a:gd name="T39" fmla="*/ 1282 h 1930"/>
                <a:gd name="T40" fmla="*/ 682 w 2153"/>
                <a:gd name="T41" fmla="*/ 1144 h 1930"/>
                <a:gd name="T42" fmla="*/ 1022 w 2153"/>
                <a:gd name="T43" fmla="*/ 1037 h 1930"/>
                <a:gd name="T44" fmla="*/ 1411 w 2153"/>
                <a:gd name="T45" fmla="*/ 929 h 1930"/>
                <a:gd name="T46" fmla="*/ 1692 w 2153"/>
                <a:gd name="T47" fmla="*/ 815 h 1930"/>
                <a:gd name="T48" fmla="*/ 1333 w 2153"/>
                <a:gd name="T49" fmla="*/ 623 h 1930"/>
                <a:gd name="T50" fmla="*/ 861 w 2153"/>
                <a:gd name="T51" fmla="*/ 515 h 1930"/>
                <a:gd name="T52" fmla="*/ 227 w 2153"/>
                <a:gd name="T53" fmla="*/ 161 h 1930"/>
                <a:gd name="T54" fmla="*/ 0 w 2153"/>
                <a:gd name="T55" fmla="*/ 83 h 1930"/>
                <a:gd name="T56" fmla="*/ 329 w 2153"/>
                <a:gd name="T57" fmla="*/ 179 h 1930"/>
                <a:gd name="T58" fmla="*/ 712 w 2153"/>
                <a:gd name="T59" fmla="*/ 383 h 1930"/>
                <a:gd name="T60" fmla="*/ 933 w 2153"/>
                <a:gd name="T61" fmla="*/ 491 h 1930"/>
                <a:gd name="T62" fmla="*/ 1351 w 2153"/>
                <a:gd name="T63" fmla="*/ 593 h 1930"/>
                <a:gd name="T64" fmla="*/ 1650 w 2153"/>
                <a:gd name="T65" fmla="*/ 743 h 1930"/>
                <a:gd name="T66" fmla="*/ 1423 w 2153"/>
                <a:gd name="T67" fmla="*/ 461 h 1930"/>
                <a:gd name="T68" fmla="*/ 1286 w 2153"/>
                <a:gd name="T69" fmla="*/ 191 h 1930"/>
                <a:gd name="T70" fmla="*/ 1154 w 2153"/>
                <a:gd name="T71" fmla="*/ 0 h 1930"/>
                <a:gd name="T72" fmla="*/ 1339 w 2153"/>
                <a:gd name="T73" fmla="*/ 215 h 1930"/>
                <a:gd name="T74" fmla="*/ 1489 w 2153"/>
                <a:gd name="T75" fmla="*/ 485 h 1930"/>
                <a:gd name="T76" fmla="*/ 1746 w 2153"/>
                <a:gd name="T77" fmla="*/ 803 h 1930"/>
                <a:gd name="T78" fmla="*/ 1842 w 2153"/>
                <a:gd name="T79" fmla="*/ 851 h 1930"/>
                <a:gd name="T80" fmla="*/ 1842 w 2153"/>
                <a:gd name="T81" fmla="*/ 851 h 1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505877" name="Rectangle 21">
            <a:extLst>
              <a:ext uri="{FF2B5EF4-FFF2-40B4-BE49-F238E27FC236}">
                <a16:creationId xmlns:a16="http://schemas.microsoft.com/office/drawing/2014/main" id="{6350EB52-96D4-492A-A455-75C9411265BF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sl-SI" altLang="sl-SI" noProof="0"/>
              <a:t>Kliknite, če želite urediti slog naslova matrice</a:t>
            </a:r>
          </a:p>
        </p:txBody>
      </p:sp>
      <p:sp>
        <p:nvSpPr>
          <p:cNvPr id="505878" name="Rectangle 22">
            <a:extLst>
              <a:ext uri="{FF2B5EF4-FFF2-40B4-BE49-F238E27FC236}">
                <a16:creationId xmlns:a16="http://schemas.microsoft.com/office/drawing/2014/main" id="{5D8977C4-9C7B-43B3-A81E-96B3D74F9FC1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sl-SI" altLang="sl-SI" noProof="0"/>
              <a:t>Kliknite, če želite urediti slog podnaslova matrice</a:t>
            </a:r>
          </a:p>
        </p:txBody>
      </p:sp>
      <p:sp>
        <p:nvSpPr>
          <p:cNvPr id="505879" name="Rectangle 23">
            <a:extLst>
              <a:ext uri="{FF2B5EF4-FFF2-40B4-BE49-F238E27FC236}">
                <a16:creationId xmlns:a16="http://schemas.microsoft.com/office/drawing/2014/main" id="{F5E35D50-10D3-4DC0-BADC-7449B6CA3614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05880" name="Rectangle 24">
            <a:extLst>
              <a:ext uri="{FF2B5EF4-FFF2-40B4-BE49-F238E27FC236}">
                <a16:creationId xmlns:a16="http://schemas.microsoft.com/office/drawing/2014/main" id="{5315FD6F-36C6-4C53-B4C6-98A7C62C850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05881" name="Rectangle 25">
            <a:extLst>
              <a:ext uri="{FF2B5EF4-FFF2-40B4-BE49-F238E27FC236}">
                <a16:creationId xmlns:a16="http://schemas.microsoft.com/office/drawing/2014/main" id="{CBDCF470-EEE7-430D-A585-CBA75DE9314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6D5E538-FDB1-472B-9B96-8E1F28902AF0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F2E61-C46A-43B9-B028-6F141C1BD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3523D1-B43D-4013-AD54-3668FBA635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B5A716-C0C7-4772-A908-6E0AE8246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F667B9-03F3-4F80-ABC4-8D45B1D5E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F2510-2547-44E8-958F-3152E3EEB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1C93AD-D7EC-4B12-A891-289D1C9718B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1808934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0E6D27-C661-442B-B22B-59FCA4DCB8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72C400-526D-4864-BE48-2C970E46F8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9A96C5-28A3-4FDC-852C-E873BF356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16D0D7-53A5-4397-904E-00DB00D73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529812-A471-4051-B5B1-AB8C60EE7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2EB1C0-5ECA-44E5-9F23-E08CF994555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3693654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D5502-07A7-49E2-A189-9A7397A41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A9F2B-ABD6-4382-8B05-2C4F3D190F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445F68-00C7-468B-A3B7-7AD6ABD04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5FE70E-49B7-411A-8A11-040C7C373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3E10FA-E6EA-48CB-8514-FA3BB7424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824EBD-1D43-43D9-AA49-5BDEF6B7414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6896902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1CE7A-0E7B-4770-8849-300CFAFFC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6A383F-FA7D-4E7F-86DB-6888A2293D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E805E0-C9A8-4C1D-A319-95CB61D88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0AE2F7-70BB-46DE-B216-9C8489F10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4227B1-DB1D-40A7-B1BE-8A256B299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6922D9-BBC2-4833-B76B-960D483DABC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7605307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81630-7686-4557-BA3F-CF3E08E75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D2F42-7FA8-4A33-A383-7C821A608D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B3DE9E-D623-4329-92F2-9152DFC776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C9A760-C6B1-4686-8492-4D5E5DE50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EFC3CC-2F8C-4D9A-86CF-FF58AFDE3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92D8B6-4E88-4B8C-8959-4E9AA166F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6D0712-7DD7-407D-A87E-B2A28685F80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6408190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4BDFD-7608-4364-84C5-CABBBBE8D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C4A4C5-BFFF-42B0-A931-61443E708E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F7B2FA-B277-49D3-9977-9CF08EB0A2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38B771-179E-4BD7-893C-7DC1FAA20A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CF9A7C-B0F8-4C7A-855C-6AA5A50785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2D3B64-7FDB-4CF0-ADE5-08400D4BC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C58078-0BE3-4FE6-9179-1055FDBAE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25475E-C25F-4B4C-A5E2-1D36CAE69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47F5DC-6D96-4560-9612-687D167A2FE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5375679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6E3D9-7888-4A1B-8B12-201562078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6CCA1C-7F6C-469A-BD41-5DF06DC57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0C5D50-29A0-408B-9ECE-C1A0584BC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6A0F32-DBE6-4965-A7AE-27CCA7D0E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2988AE-D242-4896-92C1-C22D886BF8E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0978547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7D6B85-F04E-424E-BEE7-E31B9F554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735734-E1AD-4174-B153-85664892A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13BE5D-7D90-42CA-A23C-36264523D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E4A487-F496-421A-9D1E-96D57F42C15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3077944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B53B0-676D-4A6E-9A3C-45903840B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F85A12-45AC-4066-8FFF-DD684C473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22FB8-C380-484E-97F2-1BA5ED9933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FBA54F-B1ED-4412-B668-96FE7D368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C3C7C8-AAAC-494D-AEB3-8A4CB296B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4AB422-8208-4FF9-A5F7-4AE18ABDE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98B081-27DC-413E-B0F5-90CD04B1708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3043009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C67CD-318E-4509-B55E-86E110ED5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D62949-0CDF-44A4-9726-96602A2E7C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198AD7-2C0D-40C1-A34B-5714CBB54A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9E3B46-0EAB-42B9-9F63-C8F40C6C4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4843EB-381F-4FEF-8C0C-2A571A38D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5F45BD-F318-47E9-B660-2ACC254EF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5789EA-20AC-4346-A1CB-2B05252CEF1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7476012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4834" name="Group 2">
            <a:extLst>
              <a:ext uri="{FF2B5EF4-FFF2-40B4-BE49-F238E27FC236}">
                <a16:creationId xmlns:a16="http://schemas.microsoft.com/office/drawing/2014/main" id="{BA9D26C0-62DE-4E26-9768-B73865D242D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04835" name="Freeform 3">
              <a:extLst>
                <a:ext uri="{FF2B5EF4-FFF2-40B4-BE49-F238E27FC236}">
                  <a16:creationId xmlns:a16="http://schemas.microsoft.com/office/drawing/2014/main" id="{1E5AECA7-619F-41F9-94E1-C7D37A7F14B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504836" name="Freeform 4">
              <a:extLst>
                <a:ext uri="{FF2B5EF4-FFF2-40B4-BE49-F238E27FC236}">
                  <a16:creationId xmlns:a16="http://schemas.microsoft.com/office/drawing/2014/main" id="{33348C7C-F314-48F7-A656-E5CB93AB220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80 w 2123"/>
                <a:gd name="T1" fmla="*/ 1043 h 1696"/>
                <a:gd name="T2" fmla="*/ 544 w 2123"/>
                <a:gd name="T3" fmla="*/ 683 h 1696"/>
                <a:gd name="T4" fmla="*/ 670 w 2123"/>
                <a:gd name="T5" fmla="*/ 395 h 1696"/>
                <a:gd name="T6" fmla="*/ 927 w 2123"/>
                <a:gd name="T7" fmla="*/ 587 h 1696"/>
                <a:gd name="T8" fmla="*/ 1214 w 2123"/>
                <a:gd name="T9" fmla="*/ 869 h 1696"/>
                <a:gd name="T10" fmla="*/ 1483 w 2123"/>
                <a:gd name="T11" fmla="*/ 1109 h 1696"/>
                <a:gd name="T12" fmla="*/ 1800 w 2123"/>
                <a:gd name="T13" fmla="*/ 1360 h 1696"/>
                <a:gd name="T14" fmla="*/ 1883 w 2123"/>
                <a:gd name="T15" fmla="*/ 1414 h 1696"/>
                <a:gd name="T16" fmla="*/ 1836 w 2123"/>
                <a:gd name="T17" fmla="*/ 1354 h 1696"/>
                <a:gd name="T18" fmla="*/ 1411 w 2123"/>
                <a:gd name="T19" fmla="*/ 1001 h 1696"/>
                <a:gd name="T20" fmla="*/ 1088 w 2123"/>
                <a:gd name="T21" fmla="*/ 683 h 1696"/>
                <a:gd name="T22" fmla="*/ 723 w 2123"/>
                <a:gd name="T23" fmla="*/ 329 h 1696"/>
                <a:gd name="T24" fmla="*/ 999 w 2123"/>
                <a:gd name="T25" fmla="*/ 311 h 1696"/>
                <a:gd name="T26" fmla="*/ 1286 w 2123"/>
                <a:gd name="T27" fmla="*/ 317 h 1696"/>
                <a:gd name="T28" fmla="*/ 1614 w 2123"/>
                <a:gd name="T29" fmla="*/ 269 h 1696"/>
                <a:gd name="T30" fmla="*/ 2123 w 2123"/>
                <a:gd name="T31" fmla="*/ 197 h 1696"/>
                <a:gd name="T32" fmla="*/ 2075 w 2123"/>
                <a:gd name="T33" fmla="*/ 173 h 1696"/>
                <a:gd name="T34" fmla="*/ 1543 w 2123"/>
                <a:gd name="T35" fmla="*/ 257 h 1696"/>
                <a:gd name="T36" fmla="*/ 1208 w 2123"/>
                <a:gd name="T37" fmla="*/ 275 h 1696"/>
                <a:gd name="T38" fmla="*/ 759 w 2123"/>
                <a:gd name="T39" fmla="*/ 257 h 1696"/>
                <a:gd name="T40" fmla="*/ 819 w 2123"/>
                <a:gd name="T41" fmla="*/ 227 h 1696"/>
                <a:gd name="T42" fmla="*/ 1142 w 2123"/>
                <a:gd name="T43" fmla="*/ 0 h 1696"/>
                <a:gd name="T44" fmla="*/ 1088 w 2123"/>
                <a:gd name="T45" fmla="*/ 30 h 1696"/>
                <a:gd name="T46" fmla="*/ 1010 w 2123"/>
                <a:gd name="T47" fmla="*/ 84 h 1696"/>
                <a:gd name="T48" fmla="*/ 855 w 2123"/>
                <a:gd name="T49" fmla="*/ 191 h 1696"/>
                <a:gd name="T50" fmla="*/ 670 w 2123"/>
                <a:gd name="T51" fmla="*/ 281 h 1696"/>
                <a:gd name="T52" fmla="*/ 634 w 2123"/>
                <a:gd name="T53" fmla="*/ 359 h 1696"/>
                <a:gd name="T54" fmla="*/ 305 w 2123"/>
                <a:gd name="T55" fmla="*/ 587 h 1696"/>
                <a:gd name="T56" fmla="*/ 0 w 2123"/>
                <a:gd name="T57" fmla="*/ 725 h 1696"/>
                <a:gd name="T58" fmla="*/ 0 w 2123"/>
                <a:gd name="T59" fmla="*/ 731 h 1696"/>
                <a:gd name="T60" fmla="*/ 0 w 2123"/>
                <a:gd name="T61" fmla="*/ 767 h 1696"/>
                <a:gd name="T62" fmla="*/ 299 w 2123"/>
                <a:gd name="T63" fmla="*/ 635 h 1696"/>
                <a:gd name="T64" fmla="*/ 592 w 2123"/>
                <a:gd name="T65" fmla="*/ 431 h 1696"/>
                <a:gd name="T66" fmla="*/ 508 w 2123"/>
                <a:gd name="T67" fmla="*/ 671 h 1696"/>
                <a:gd name="T68" fmla="*/ 526 w 2123"/>
                <a:gd name="T69" fmla="*/ 995 h 1696"/>
                <a:gd name="T70" fmla="*/ 460 w 2123"/>
                <a:gd name="T71" fmla="*/ 1168 h 1696"/>
                <a:gd name="T72" fmla="*/ 329 w 2123"/>
                <a:gd name="T73" fmla="*/ 1480 h 1696"/>
                <a:gd name="T74" fmla="*/ 323 w 2123"/>
                <a:gd name="T75" fmla="*/ 1696 h 1696"/>
                <a:gd name="T76" fmla="*/ 329 w 2123"/>
                <a:gd name="T77" fmla="*/ 1696 h 1696"/>
                <a:gd name="T78" fmla="*/ 347 w 2123"/>
                <a:gd name="T79" fmla="*/ 1552 h 1696"/>
                <a:gd name="T80" fmla="*/ 580 w 2123"/>
                <a:gd name="T81" fmla="*/ 1043 h 1696"/>
                <a:gd name="T82" fmla="*/ 580 w 2123"/>
                <a:gd name="T83" fmla="*/ 1043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504837" name="Freeform 5">
              <a:extLst>
                <a:ext uri="{FF2B5EF4-FFF2-40B4-BE49-F238E27FC236}">
                  <a16:creationId xmlns:a16="http://schemas.microsoft.com/office/drawing/2014/main" id="{5F29E43E-35E9-44CA-A733-5B6BB1615B6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504838" name="Freeform 6">
              <a:extLst>
                <a:ext uri="{FF2B5EF4-FFF2-40B4-BE49-F238E27FC236}">
                  <a16:creationId xmlns:a16="http://schemas.microsoft.com/office/drawing/2014/main" id="{934F2A12-3D8A-4372-9114-B55B468EB89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3 w 969"/>
                <a:gd name="T1" fmla="*/ 1186 h 1192"/>
                <a:gd name="T2" fmla="*/ 490 w 969"/>
                <a:gd name="T3" fmla="*/ 1192 h 1192"/>
                <a:gd name="T4" fmla="*/ 580 w 969"/>
                <a:gd name="T5" fmla="*/ 1150 h 1192"/>
                <a:gd name="T6" fmla="*/ 813 w 969"/>
                <a:gd name="T7" fmla="*/ 1085 h 1192"/>
                <a:gd name="T8" fmla="*/ 933 w 969"/>
                <a:gd name="T9" fmla="*/ 1055 h 1192"/>
                <a:gd name="T10" fmla="*/ 759 w 969"/>
                <a:gd name="T11" fmla="*/ 989 h 1192"/>
                <a:gd name="T12" fmla="*/ 556 w 969"/>
                <a:gd name="T13" fmla="*/ 953 h 1192"/>
                <a:gd name="T14" fmla="*/ 197 w 969"/>
                <a:gd name="T15" fmla="*/ 971 h 1192"/>
                <a:gd name="T16" fmla="*/ 299 w 969"/>
                <a:gd name="T17" fmla="*/ 893 h 1192"/>
                <a:gd name="T18" fmla="*/ 496 w 969"/>
                <a:gd name="T19" fmla="*/ 803 h 1192"/>
                <a:gd name="T20" fmla="*/ 694 w 969"/>
                <a:gd name="T21" fmla="*/ 671 h 1192"/>
                <a:gd name="T22" fmla="*/ 700 w 969"/>
                <a:gd name="T23" fmla="*/ 671 h 1192"/>
                <a:gd name="T24" fmla="*/ 712 w 969"/>
                <a:gd name="T25" fmla="*/ 665 h 1192"/>
                <a:gd name="T26" fmla="*/ 753 w 969"/>
                <a:gd name="T27" fmla="*/ 647 h 1192"/>
                <a:gd name="T28" fmla="*/ 777 w 969"/>
                <a:gd name="T29" fmla="*/ 641 h 1192"/>
                <a:gd name="T30" fmla="*/ 789 w 969"/>
                <a:gd name="T31" fmla="*/ 629 h 1192"/>
                <a:gd name="T32" fmla="*/ 795 w 969"/>
                <a:gd name="T33" fmla="*/ 617 h 1192"/>
                <a:gd name="T34" fmla="*/ 789 w 969"/>
                <a:gd name="T35" fmla="*/ 611 h 1192"/>
                <a:gd name="T36" fmla="*/ 783 w 969"/>
                <a:gd name="T37" fmla="*/ 599 h 1192"/>
                <a:gd name="T38" fmla="*/ 783 w 969"/>
                <a:gd name="T39" fmla="*/ 575 h 1192"/>
                <a:gd name="T40" fmla="*/ 795 w 969"/>
                <a:gd name="T41" fmla="*/ 545 h 1192"/>
                <a:gd name="T42" fmla="*/ 807 w 969"/>
                <a:gd name="T43" fmla="*/ 515 h 1192"/>
                <a:gd name="T44" fmla="*/ 825 w 969"/>
                <a:gd name="T45" fmla="*/ 485 h 1192"/>
                <a:gd name="T46" fmla="*/ 837 w 969"/>
                <a:gd name="T47" fmla="*/ 455 h 1192"/>
                <a:gd name="T48" fmla="*/ 843 w 969"/>
                <a:gd name="T49" fmla="*/ 437 h 1192"/>
                <a:gd name="T50" fmla="*/ 849 w 969"/>
                <a:gd name="T51" fmla="*/ 431 h 1192"/>
                <a:gd name="T52" fmla="*/ 849 w 969"/>
                <a:gd name="T53" fmla="*/ 347 h 1192"/>
                <a:gd name="T54" fmla="*/ 849 w 969"/>
                <a:gd name="T55" fmla="*/ 341 h 1192"/>
                <a:gd name="T56" fmla="*/ 855 w 969"/>
                <a:gd name="T57" fmla="*/ 335 h 1192"/>
                <a:gd name="T58" fmla="*/ 873 w 969"/>
                <a:gd name="T59" fmla="*/ 305 h 1192"/>
                <a:gd name="T60" fmla="*/ 885 w 969"/>
                <a:gd name="T61" fmla="*/ 269 h 1192"/>
                <a:gd name="T62" fmla="*/ 897 w 969"/>
                <a:gd name="T63" fmla="*/ 239 h 1192"/>
                <a:gd name="T64" fmla="*/ 903 w 969"/>
                <a:gd name="T65" fmla="*/ 227 h 1192"/>
                <a:gd name="T66" fmla="*/ 909 w 969"/>
                <a:gd name="T67" fmla="*/ 215 h 1192"/>
                <a:gd name="T68" fmla="*/ 927 w 969"/>
                <a:gd name="T69" fmla="*/ 173 h 1192"/>
                <a:gd name="T70" fmla="*/ 945 w 969"/>
                <a:gd name="T71" fmla="*/ 137 h 1192"/>
                <a:gd name="T72" fmla="*/ 951 w 969"/>
                <a:gd name="T73" fmla="*/ 125 h 1192"/>
                <a:gd name="T74" fmla="*/ 951 w 969"/>
                <a:gd name="T75" fmla="*/ 119 h 1192"/>
                <a:gd name="T76" fmla="*/ 969 w 969"/>
                <a:gd name="T77" fmla="*/ 0 h 1192"/>
                <a:gd name="T78" fmla="*/ 945 w 969"/>
                <a:gd name="T79" fmla="*/ 47 h 1192"/>
                <a:gd name="T80" fmla="*/ 783 w 969"/>
                <a:gd name="T81" fmla="*/ 113 h 1192"/>
                <a:gd name="T82" fmla="*/ 706 w 969"/>
                <a:gd name="T83" fmla="*/ 161 h 1192"/>
                <a:gd name="T84" fmla="*/ 460 w 969"/>
                <a:gd name="T85" fmla="*/ 233 h 1192"/>
                <a:gd name="T86" fmla="*/ 281 w 969"/>
                <a:gd name="T87" fmla="*/ 287 h 1192"/>
                <a:gd name="T88" fmla="*/ 173 w 969"/>
                <a:gd name="T89" fmla="*/ 293 h 1192"/>
                <a:gd name="T90" fmla="*/ 12 w 969"/>
                <a:gd name="T91" fmla="*/ 485 h 1192"/>
                <a:gd name="T92" fmla="*/ 0 w 969"/>
                <a:gd name="T93" fmla="*/ 509 h 1192"/>
                <a:gd name="T94" fmla="*/ 0 w 969"/>
                <a:gd name="T95" fmla="*/ 1186 h 1192"/>
                <a:gd name="T96" fmla="*/ 96 w 969"/>
                <a:gd name="T97" fmla="*/ 1180 h 1192"/>
                <a:gd name="T98" fmla="*/ 323 w 969"/>
                <a:gd name="T99" fmla="*/ 1186 h 1192"/>
                <a:gd name="T100" fmla="*/ 323 w 969"/>
                <a:gd name="T101" fmla="*/ 1186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504839" name="Freeform 7">
              <a:extLst>
                <a:ext uri="{FF2B5EF4-FFF2-40B4-BE49-F238E27FC236}">
                  <a16:creationId xmlns:a16="http://schemas.microsoft.com/office/drawing/2014/main" id="{1637FA7E-C2E7-4A6D-B150-FA47EAA7837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504840" name="Freeform 8">
              <a:extLst>
                <a:ext uri="{FF2B5EF4-FFF2-40B4-BE49-F238E27FC236}">
                  <a16:creationId xmlns:a16="http://schemas.microsoft.com/office/drawing/2014/main" id="{380F32FB-91D8-4786-A152-F21231F4FFB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4 w 2176"/>
                <a:gd name="T1" fmla="*/ 767 h 1505"/>
                <a:gd name="T2" fmla="*/ 1190 w 2176"/>
                <a:gd name="T3" fmla="*/ 1235 h 1505"/>
                <a:gd name="T4" fmla="*/ 956 w 2176"/>
                <a:gd name="T5" fmla="*/ 1193 h 1505"/>
                <a:gd name="T6" fmla="*/ 723 w 2176"/>
                <a:gd name="T7" fmla="*/ 1127 h 1505"/>
                <a:gd name="T8" fmla="*/ 442 w 2176"/>
                <a:gd name="T9" fmla="*/ 1109 h 1505"/>
                <a:gd name="T10" fmla="*/ 0 w 2176"/>
                <a:gd name="T11" fmla="*/ 1079 h 1505"/>
                <a:gd name="T12" fmla="*/ 30 w 2176"/>
                <a:gd name="T13" fmla="*/ 1115 h 1505"/>
                <a:gd name="T14" fmla="*/ 496 w 2176"/>
                <a:gd name="T15" fmla="*/ 1133 h 1505"/>
                <a:gd name="T16" fmla="*/ 777 w 2176"/>
                <a:gd name="T17" fmla="*/ 1187 h 1505"/>
                <a:gd name="T18" fmla="*/ 1130 w 2176"/>
                <a:gd name="T19" fmla="*/ 1301 h 1505"/>
                <a:gd name="T20" fmla="*/ 1070 w 2176"/>
                <a:gd name="T21" fmla="*/ 1319 h 1505"/>
                <a:gd name="T22" fmla="*/ 711 w 2176"/>
                <a:gd name="T23" fmla="*/ 1505 h 1505"/>
                <a:gd name="T24" fmla="*/ 765 w 2176"/>
                <a:gd name="T25" fmla="*/ 1481 h 1505"/>
                <a:gd name="T26" fmla="*/ 861 w 2176"/>
                <a:gd name="T27" fmla="*/ 1439 h 1505"/>
                <a:gd name="T28" fmla="*/ 1022 w 2176"/>
                <a:gd name="T29" fmla="*/ 1355 h 1505"/>
                <a:gd name="T30" fmla="*/ 1214 w 2176"/>
                <a:gd name="T31" fmla="*/ 1295 h 1505"/>
                <a:gd name="T32" fmla="*/ 1267 w 2176"/>
                <a:gd name="T33" fmla="*/ 1223 h 1505"/>
                <a:gd name="T34" fmla="*/ 1632 w 2176"/>
                <a:gd name="T35" fmla="*/ 1043 h 1505"/>
                <a:gd name="T36" fmla="*/ 1931 w 2176"/>
                <a:gd name="T37" fmla="*/ 953 h 1505"/>
                <a:gd name="T38" fmla="*/ 2176 w 2176"/>
                <a:gd name="T39" fmla="*/ 821 h 1505"/>
                <a:gd name="T40" fmla="*/ 1961 w 2176"/>
                <a:gd name="T41" fmla="*/ 911 h 1505"/>
                <a:gd name="T42" fmla="*/ 1656 w 2176"/>
                <a:gd name="T43" fmla="*/ 989 h 1505"/>
                <a:gd name="T44" fmla="*/ 1339 w 2176"/>
                <a:gd name="T45" fmla="*/ 1151 h 1505"/>
                <a:gd name="T46" fmla="*/ 1501 w 2176"/>
                <a:gd name="T47" fmla="*/ 905 h 1505"/>
                <a:gd name="T48" fmla="*/ 1620 w 2176"/>
                <a:gd name="T49" fmla="*/ 545 h 1505"/>
                <a:gd name="T50" fmla="*/ 1740 w 2176"/>
                <a:gd name="T51" fmla="*/ 372 h 1505"/>
                <a:gd name="T52" fmla="*/ 1979 w 2176"/>
                <a:gd name="T53" fmla="*/ 60 h 1505"/>
                <a:gd name="T54" fmla="*/ 2003 w 2176"/>
                <a:gd name="T55" fmla="*/ 0 h 1505"/>
                <a:gd name="T56" fmla="*/ 1973 w 2176"/>
                <a:gd name="T57" fmla="*/ 0 h 1505"/>
                <a:gd name="T58" fmla="*/ 1596 w 2176"/>
                <a:gd name="T59" fmla="*/ 480 h 1505"/>
                <a:gd name="T60" fmla="*/ 1477 w 2176"/>
                <a:gd name="T61" fmla="*/ 887 h 1505"/>
                <a:gd name="T62" fmla="*/ 1255 w 2176"/>
                <a:gd name="T63" fmla="*/ 1175 h 1505"/>
                <a:gd name="T64" fmla="*/ 1130 w 2176"/>
                <a:gd name="T65" fmla="*/ 905 h 1505"/>
                <a:gd name="T66" fmla="*/ 1010 w 2176"/>
                <a:gd name="T67" fmla="*/ 540 h 1505"/>
                <a:gd name="T68" fmla="*/ 885 w 2176"/>
                <a:gd name="T69" fmla="*/ 222 h 1505"/>
                <a:gd name="T70" fmla="*/ 789 w 2176"/>
                <a:gd name="T71" fmla="*/ 0 h 1505"/>
                <a:gd name="T72" fmla="*/ 753 w 2176"/>
                <a:gd name="T73" fmla="*/ 0 h 1505"/>
                <a:gd name="T74" fmla="*/ 903 w 2176"/>
                <a:gd name="T75" fmla="*/ 354 h 1505"/>
                <a:gd name="T76" fmla="*/ 1034 w 2176"/>
                <a:gd name="T77" fmla="*/ 767 h 1505"/>
                <a:gd name="T78" fmla="*/ 1034 w 2176"/>
                <a:gd name="T79" fmla="*/ 767 h 1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504841" name="Freeform 9">
              <a:extLst>
                <a:ext uri="{FF2B5EF4-FFF2-40B4-BE49-F238E27FC236}">
                  <a16:creationId xmlns:a16="http://schemas.microsoft.com/office/drawing/2014/main" id="{DD92C7B2-C3F0-4422-A871-C7E05A3F5F5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1 w 813"/>
                <a:gd name="T1" fmla="*/ 564 h 804"/>
                <a:gd name="T2" fmla="*/ 329 w 813"/>
                <a:gd name="T3" fmla="*/ 438 h 804"/>
                <a:gd name="T4" fmla="*/ 646 w 813"/>
                <a:gd name="T5" fmla="*/ 216 h 804"/>
                <a:gd name="T6" fmla="*/ 813 w 813"/>
                <a:gd name="T7" fmla="*/ 0 h 804"/>
                <a:gd name="T8" fmla="*/ 676 w 813"/>
                <a:gd name="T9" fmla="*/ 150 h 804"/>
                <a:gd name="T10" fmla="*/ 144 w 813"/>
                <a:gd name="T11" fmla="*/ 504 h 804"/>
                <a:gd name="T12" fmla="*/ 0 w 813"/>
                <a:gd name="T13" fmla="*/ 732 h 804"/>
                <a:gd name="T14" fmla="*/ 0 w 813"/>
                <a:gd name="T15" fmla="*/ 804 h 804"/>
                <a:gd name="T16" fmla="*/ 161 w 813"/>
                <a:gd name="T17" fmla="*/ 564 h 804"/>
                <a:gd name="T18" fmla="*/ 161 w 813"/>
                <a:gd name="T19" fmla="*/ 564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504842" name="Freeform 10">
              <a:extLst>
                <a:ext uri="{FF2B5EF4-FFF2-40B4-BE49-F238E27FC236}">
                  <a16:creationId xmlns:a16="http://schemas.microsoft.com/office/drawing/2014/main" id="{23CD1D2A-269B-4169-8A91-65218D31414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0 w 759"/>
                <a:gd name="T1" fmla="*/ 66 h 107"/>
                <a:gd name="T2" fmla="*/ 759 w 759"/>
                <a:gd name="T3" fmla="*/ 0 h 107"/>
                <a:gd name="T4" fmla="*/ 496 w 759"/>
                <a:gd name="T5" fmla="*/ 36 h 107"/>
                <a:gd name="T6" fmla="*/ 138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0 w 759"/>
                <a:gd name="T15" fmla="*/ 66 h 107"/>
                <a:gd name="T16" fmla="*/ 460 w 759"/>
                <a:gd name="T17" fmla="*/ 6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504843" name="Freeform 11">
              <a:extLst>
                <a:ext uri="{FF2B5EF4-FFF2-40B4-BE49-F238E27FC236}">
                  <a16:creationId xmlns:a16="http://schemas.microsoft.com/office/drawing/2014/main" id="{3FE27B18-43DD-4586-B8F3-11A78C86BD4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87 w 3169"/>
                <a:gd name="T1" fmla="*/ 239 h 743"/>
                <a:gd name="T2" fmla="*/ 1734 w 3169"/>
                <a:gd name="T3" fmla="*/ 233 h 743"/>
                <a:gd name="T4" fmla="*/ 2087 w 3169"/>
                <a:gd name="T5" fmla="*/ 251 h 743"/>
                <a:gd name="T6" fmla="*/ 2505 w 3169"/>
                <a:gd name="T7" fmla="*/ 233 h 743"/>
                <a:gd name="T8" fmla="*/ 3169 w 3169"/>
                <a:gd name="T9" fmla="*/ 204 h 743"/>
                <a:gd name="T10" fmla="*/ 3115 w 3169"/>
                <a:gd name="T11" fmla="*/ 186 h 743"/>
                <a:gd name="T12" fmla="*/ 2422 w 3169"/>
                <a:gd name="T13" fmla="*/ 221 h 743"/>
                <a:gd name="T14" fmla="*/ 2003 w 3169"/>
                <a:gd name="T15" fmla="*/ 221 h 743"/>
                <a:gd name="T16" fmla="*/ 1459 w 3169"/>
                <a:gd name="T17" fmla="*/ 186 h 743"/>
                <a:gd name="T18" fmla="*/ 1543 w 3169"/>
                <a:gd name="T19" fmla="*/ 168 h 743"/>
                <a:gd name="T20" fmla="*/ 2039 w 3169"/>
                <a:gd name="T21" fmla="*/ 0 h 743"/>
                <a:gd name="T22" fmla="*/ 1961 w 3169"/>
                <a:gd name="T23" fmla="*/ 24 h 743"/>
                <a:gd name="T24" fmla="*/ 1836 w 3169"/>
                <a:gd name="T25" fmla="*/ 66 h 743"/>
                <a:gd name="T26" fmla="*/ 1602 w 3169"/>
                <a:gd name="T27" fmla="*/ 138 h 743"/>
                <a:gd name="T28" fmla="*/ 1339 w 3169"/>
                <a:gd name="T29" fmla="*/ 198 h 743"/>
                <a:gd name="T30" fmla="*/ 1268 w 3169"/>
                <a:gd name="T31" fmla="*/ 251 h 743"/>
                <a:gd name="T32" fmla="*/ 765 w 3169"/>
                <a:gd name="T33" fmla="*/ 413 h 743"/>
                <a:gd name="T34" fmla="*/ 335 w 3169"/>
                <a:gd name="T35" fmla="*/ 503 h 743"/>
                <a:gd name="T36" fmla="*/ 0 w 3169"/>
                <a:gd name="T37" fmla="*/ 617 h 743"/>
                <a:gd name="T38" fmla="*/ 299 w 3169"/>
                <a:gd name="T39" fmla="*/ 539 h 743"/>
                <a:gd name="T40" fmla="*/ 735 w 3169"/>
                <a:gd name="T41" fmla="*/ 449 h 743"/>
                <a:gd name="T42" fmla="*/ 1178 w 3169"/>
                <a:gd name="T43" fmla="*/ 311 h 743"/>
                <a:gd name="T44" fmla="*/ 981 w 3169"/>
                <a:gd name="T45" fmla="*/ 491 h 743"/>
                <a:gd name="T46" fmla="*/ 867 w 3169"/>
                <a:gd name="T47" fmla="*/ 743 h 743"/>
                <a:gd name="T48" fmla="*/ 861 w 3169"/>
                <a:gd name="T49" fmla="*/ 743 h 743"/>
                <a:gd name="T50" fmla="*/ 933 w 3169"/>
                <a:gd name="T51" fmla="*/ 743 h 743"/>
                <a:gd name="T52" fmla="*/ 1022 w 3169"/>
                <a:gd name="T53" fmla="*/ 497 h 743"/>
                <a:gd name="T54" fmla="*/ 1297 w 3169"/>
                <a:gd name="T55" fmla="*/ 281 h 743"/>
                <a:gd name="T56" fmla="*/ 1531 w 3169"/>
                <a:gd name="T57" fmla="*/ 449 h 743"/>
                <a:gd name="T58" fmla="*/ 1770 w 3169"/>
                <a:gd name="T59" fmla="*/ 677 h 743"/>
                <a:gd name="T60" fmla="*/ 1854 w 3169"/>
                <a:gd name="T61" fmla="*/ 743 h 743"/>
                <a:gd name="T62" fmla="*/ 1919 w 3169"/>
                <a:gd name="T63" fmla="*/ 743 h 743"/>
                <a:gd name="T64" fmla="*/ 1692 w 3169"/>
                <a:gd name="T65" fmla="*/ 527 h 743"/>
                <a:gd name="T66" fmla="*/ 1387 w 3169"/>
                <a:gd name="T67" fmla="*/ 239 h 743"/>
                <a:gd name="T68" fmla="*/ 1387 w 3169"/>
                <a:gd name="T69" fmla="*/ 239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504844" name="Rectangle 12">
              <a:extLst>
                <a:ext uri="{FF2B5EF4-FFF2-40B4-BE49-F238E27FC236}">
                  <a16:creationId xmlns:a16="http://schemas.microsoft.com/office/drawing/2014/main" id="{92432207-27C1-4DCB-8654-CF1F8D9B5FC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504845" name="Rectangle 13">
              <a:extLst>
                <a:ext uri="{FF2B5EF4-FFF2-40B4-BE49-F238E27FC236}">
                  <a16:creationId xmlns:a16="http://schemas.microsoft.com/office/drawing/2014/main" id="{FBD1E78D-8EE8-4DA6-A742-2947591C3EE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504846" name="Freeform 14">
              <a:extLst>
                <a:ext uri="{FF2B5EF4-FFF2-40B4-BE49-F238E27FC236}">
                  <a16:creationId xmlns:a16="http://schemas.microsoft.com/office/drawing/2014/main" id="{0DD695E2-FFF3-4B30-AE23-4AB7606CB09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504847" name="Freeform 15">
              <a:extLst>
                <a:ext uri="{FF2B5EF4-FFF2-40B4-BE49-F238E27FC236}">
                  <a16:creationId xmlns:a16="http://schemas.microsoft.com/office/drawing/2014/main" id="{24B454EB-D473-4197-B654-66BEEE0C69D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504848" name="Freeform 16">
              <a:extLst>
                <a:ext uri="{FF2B5EF4-FFF2-40B4-BE49-F238E27FC236}">
                  <a16:creationId xmlns:a16="http://schemas.microsoft.com/office/drawing/2014/main" id="{D1F8010F-E19D-4036-99AF-73B70F983F0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504849" name="Freeform 17">
              <a:extLst>
                <a:ext uri="{FF2B5EF4-FFF2-40B4-BE49-F238E27FC236}">
                  <a16:creationId xmlns:a16="http://schemas.microsoft.com/office/drawing/2014/main" id="{87BD4662-BA58-4A58-850E-9DCA0ADB353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504850" name="Freeform 18">
              <a:extLst>
                <a:ext uri="{FF2B5EF4-FFF2-40B4-BE49-F238E27FC236}">
                  <a16:creationId xmlns:a16="http://schemas.microsoft.com/office/drawing/2014/main" id="{E81D462E-FD7C-4E1C-B4CD-C3BC60F8E67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504851" name="Freeform 19">
              <a:extLst>
                <a:ext uri="{FF2B5EF4-FFF2-40B4-BE49-F238E27FC236}">
                  <a16:creationId xmlns:a16="http://schemas.microsoft.com/office/drawing/2014/main" id="{D311A738-4F71-4E63-A7D9-82A3EB50C54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504852" name="Freeform 20">
              <a:extLst>
                <a:ext uri="{FF2B5EF4-FFF2-40B4-BE49-F238E27FC236}">
                  <a16:creationId xmlns:a16="http://schemas.microsoft.com/office/drawing/2014/main" id="{75811428-F936-4A7D-B2F0-9AA92A2CE28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42 w 2153"/>
                <a:gd name="T1" fmla="*/ 851 h 1930"/>
                <a:gd name="T2" fmla="*/ 1937 w 2153"/>
                <a:gd name="T3" fmla="*/ 1019 h 1930"/>
                <a:gd name="T4" fmla="*/ 2051 w 2153"/>
                <a:gd name="T5" fmla="*/ 1168 h 1930"/>
                <a:gd name="T6" fmla="*/ 2117 w 2153"/>
                <a:gd name="T7" fmla="*/ 1246 h 1930"/>
                <a:gd name="T8" fmla="*/ 2153 w 2153"/>
                <a:gd name="T9" fmla="*/ 1294 h 1930"/>
                <a:gd name="T10" fmla="*/ 1889 w 2153"/>
                <a:gd name="T11" fmla="*/ 977 h 1930"/>
                <a:gd name="T12" fmla="*/ 1860 w 2153"/>
                <a:gd name="T13" fmla="*/ 929 h 1930"/>
                <a:gd name="T14" fmla="*/ 1782 w 2153"/>
                <a:gd name="T15" fmla="*/ 1240 h 1930"/>
                <a:gd name="T16" fmla="*/ 1770 w 2153"/>
                <a:gd name="T17" fmla="*/ 1486 h 1930"/>
                <a:gd name="T18" fmla="*/ 1818 w 2153"/>
                <a:gd name="T19" fmla="*/ 1906 h 1930"/>
                <a:gd name="T20" fmla="*/ 1788 w 2153"/>
                <a:gd name="T21" fmla="*/ 1930 h 1930"/>
                <a:gd name="T22" fmla="*/ 1746 w 2153"/>
                <a:gd name="T23" fmla="*/ 1534 h 1930"/>
                <a:gd name="T24" fmla="*/ 1728 w 2153"/>
                <a:gd name="T25" fmla="*/ 1288 h 1930"/>
                <a:gd name="T26" fmla="*/ 1764 w 2153"/>
                <a:gd name="T27" fmla="*/ 1085 h 1930"/>
                <a:gd name="T28" fmla="*/ 1770 w 2153"/>
                <a:gd name="T29" fmla="*/ 875 h 1930"/>
                <a:gd name="T30" fmla="*/ 1268 w 2153"/>
                <a:gd name="T31" fmla="*/ 1007 h 1930"/>
                <a:gd name="T32" fmla="*/ 825 w 2153"/>
                <a:gd name="T33" fmla="*/ 1132 h 1930"/>
                <a:gd name="T34" fmla="*/ 323 w 2153"/>
                <a:gd name="T35" fmla="*/ 1312 h 1930"/>
                <a:gd name="T36" fmla="*/ 18 w 2153"/>
                <a:gd name="T37" fmla="*/ 1420 h 1930"/>
                <a:gd name="T38" fmla="*/ 311 w 2153"/>
                <a:gd name="T39" fmla="*/ 1282 h 1930"/>
                <a:gd name="T40" fmla="*/ 682 w 2153"/>
                <a:gd name="T41" fmla="*/ 1144 h 1930"/>
                <a:gd name="T42" fmla="*/ 1022 w 2153"/>
                <a:gd name="T43" fmla="*/ 1037 h 1930"/>
                <a:gd name="T44" fmla="*/ 1411 w 2153"/>
                <a:gd name="T45" fmla="*/ 929 h 1930"/>
                <a:gd name="T46" fmla="*/ 1692 w 2153"/>
                <a:gd name="T47" fmla="*/ 815 h 1930"/>
                <a:gd name="T48" fmla="*/ 1333 w 2153"/>
                <a:gd name="T49" fmla="*/ 623 h 1930"/>
                <a:gd name="T50" fmla="*/ 861 w 2153"/>
                <a:gd name="T51" fmla="*/ 515 h 1930"/>
                <a:gd name="T52" fmla="*/ 227 w 2153"/>
                <a:gd name="T53" fmla="*/ 161 h 1930"/>
                <a:gd name="T54" fmla="*/ 0 w 2153"/>
                <a:gd name="T55" fmla="*/ 83 h 1930"/>
                <a:gd name="T56" fmla="*/ 329 w 2153"/>
                <a:gd name="T57" fmla="*/ 179 h 1930"/>
                <a:gd name="T58" fmla="*/ 712 w 2153"/>
                <a:gd name="T59" fmla="*/ 383 h 1930"/>
                <a:gd name="T60" fmla="*/ 933 w 2153"/>
                <a:gd name="T61" fmla="*/ 491 h 1930"/>
                <a:gd name="T62" fmla="*/ 1351 w 2153"/>
                <a:gd name="T63" fmla="*/ 593 h 1930"/>
                <a:gd name="T64" fmla="*/ 1650 w 2153"/>
                <a:gd name="T65" fmla="*/ 743 h 1930"/>
                <a:gd name="T66" fmla="*/ 1423 w 2153"/>
                <a:gd name="T67" fmla="*/ 461 h 1930"/>
                <a:gd name="T68" fmla="*/ 1286 w 2153"/>
                <a:gd name="T69" fmla="*/ 191 h 1930"/>
                <a:gd name="T70" fmla="*/ 1154 w 2153"/>
                <a:gd name="T71" fmla="*/ 0 h 1930"/>
                <a:gd name="T72" fmla="*/ 1339 w 2153"/>
                <a:gd name="T73" fmla="*/ 215 h 1930"/>
                <a:gd name="T74" fmla="*/ 1489 w 2153"/>
                <a:gd name="T75" fmla="*/ 485 h 1930"/>
                <a:gd name="T76" fmla="*/ 1746 w 2153"/>
                <a:gd name="T77" fmla="*/ 803 h 1930"/>
                <a:gd name="T78" fmla="*/ 1842 w 2153"/>
                <a:gd name="T79" fmla="*/ 851 h 1930"/>
                <a:gd name="T80" fmla="*/ 1842 w 2153"/>
                <a:gd name="T81" fmla="*/ 851 h 1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504853" name="Rectangle 21">
            <a:extLst>
              <a:ext uri="{FF2B5EF4-FFF2-40B4-BE49-F238E27FC236}">
                <a16:creationId xmlns:a16="http://schemas.microsoft.com/office/drawing/2014/main" id="{04084FEB-D3CA-4B5D-BD68-467CBA9AD0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504854" name="Rectangle 22">
            <a:extLst>
              <a:ext uri="{FF2B5EF4-FFF2-40B4-BE49-F238E27FC236}">
                <a16:creationId xmlns:a16="http://schemas.microsoft.com/office/drawing/2014/main" id="{02B8F2D0-F748-4629-ADA1-D8BFFBB8C2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504855" name="Rectangle 23">
            <a:extLst>
              <a:ext uri="{FF2B5EF4-FFF2-40B4-BE49-F238E27FC236}">
                <a16:creationId xmlns:a16="http://schemas.microsoft.com/office/drawing/2014/main" id="{7CA84963-FBC3-4BFA-A432-B39F17C4124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sl-SI" altLang="sl-SI"/>
          </a:p>
        </p:txBody>
      </p:sp>
      <p:sp>
        <p:nvSpPr>
          <p:cNvPr id="504856" name="Rectangle 24">
            <a:extLst>
              <a:ext uri="{FF2B5EF4-FFF2-40B4-BE49-F238E27FC236}">
                <a16:creationId xmlns:a16="http://schemas.microsoft.com/office/drawing/2014/main" id="{B8F3B824-2A98-4A4A-A19F-F1853704BE3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sl-SI" altLang="sl-SI"/>
          </a:p>
        </p:txBody>
      </p:sp>
      <p:sp>
        <p:nvSpPr>
          <p:cNvPr id="504857" name="Rectangle 25">
            <a:extLst>
              <a:ext uri="{FF2B5EF4-FFF2-40B4-BE49-F238E27FC236}">
                <a16:creationId xmlns:a16="http://schemas.microsoft.com/office/drawing/2014/main" id="{89B2CE9E-77ED-4ECD-AD7D-8D3035AECA1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05FC5FB0-9072-4DF5-B167-36107F44F571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9/91/Maler_der_Grabkammer_des_Sennudem_001.jp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sl.wikipedia.org/wiki/Pisava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hyperlink" Target="http://upload.wikimedia.org/wikipedia/commons/e/e1/Sumerian_MS2272_2400BC.jpg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2">
            <a:extLst>
              <a:ext uri="{FF2B5EF4-FFF2-40B4-BE49-F238E27FC236}">
                <a16:creationId xmlns:a16="http://schemas.microsoft.com/office/drawing/2014/main" id="{940FBF1D-C91E-46A8-BE28-E04C30AFBCB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828800"/>
            <a:ext cx="7772400" cy="1600200"/>
          </a:xfrm>
        </p:spPr>
        <p:txBody>
          <a:bodyPr/>
          <a:lstStyle/>
          <a:p>
            <a:r>
              <a:rPr lang="sl-SI" altLang="sl-SI">
                <a:solidFill>
                  <a:schemeClr val="hlink"/>
                </a:solidFill>
                <a:latin typeface="Verdana" panose="020B0604030504040204" pitchFamily="34" charset="0"/>
              </a:rPr>
              <a:t>Razvoj pisave</a:t>
            </a:r>
          </a:p>
        </p:txBody>
      </p:sp>
      <p:sp>
        <p:nvSpPr>
          <p:cNvPr id="440323" name="Rectangle 3">
            <a:extLst>
              <a:ext uri="{FF2B5EF4-FFF2-40B4-BE49-F238E27FC236}">
                <a16:creationId xmlns:a16="http://schemas.microsoft.com/office/drawing/2014/main" id="{F3973506-F4C1-45A4-9B97-485DBD9EEB7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03350" y="3716338"/>
            <a:ext cx="6400800" cy="1657350"/>
          </a:xfrm>
        </p:spPr>
        <p:txBody>
          <a:bodyPr/>
          <a:lstStyle/>
          <a:p>
            <a:r>
              <a:rPr lang="sl-SI" altLang="sl-SI">
                <a:latin typeface="Verdana" panose="020B0604030504040204" pitchFamily="34" charset="0"/>
              </a:rPr>
              <a:t> </a:t>
            </a:r>
            <a:endParaRPr lang="sl-SI" altLang="sl-SI" dirty="0">
              <a:latin typeface="Verdana" panose="020B0604030504040204" pitchFamily="34" charset="0"/>
            </a:endParaRPr>
          </a:p>
          <a:p>
            <a:endParaRPr lang="sl-SI" altLang="sl-SI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4" name="Rectangle 2">
            <a:extLst>
              <a:ext uri="{FF2B5EF4-FFF2-40B4-BE49-F238E27FC236}">
                <a16:creationId xmlns:a16="http://schemas.microsoft.com/office/drawing/2014/main" id="{C956F341-76F4-4C08-BF61-136D311249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8229600" cy="1087438"/>
          </a:xfrm>
        </p:spPr>
        <p:txBody>
          <a:bodyPr/>
          <a:lstStyle/>
          <a:p>
            <a:r>
              <a:rPr lang="sl-SI" altLang="sl-SI" sz="2800">
                <a:solidFill>
                  <a:schemeClr val="hlink"/>
                </a:solidFill>
                <a:effectLst/>
              </a:rPr>
              <a:t>ZANIMIVOST:</a:t>
            </a:r>
            <a:br>
              <a:rPr lang="sl-SI" altLang="sl-SI" sz="2800">
                <a:solidFill>
                  <a:schemeClr val="hlink"/>
                </a:solidFill>
                <a:effectLst/>
              </a:rPr>
            </a:br>
            <a:r>
              <a:rPr lang="sl-SI" altLang="sl-SI" sz="2800">
                <a:solidFill>
                  <a:schemeClr val="tx1"/>
                </a:solidFill>
                <a:effectLst/>
              </a:rPr>
              <a:t>Egipčanski kmet orje s plugom, okoli 1200 pr. n .št.</a:t>
            </a:r>
          </a:p>
        </p:txBody>
      </p:sp>
      <p:pic>
        <p:nvPicPr>
          <p:cNvPr id="571397" name="Picture 5" descr="Slika:Maler der Grabkammer des Sennudem 001.jpg">
            <a:hlinkClick r:id="rId3"/>
            <a:extLst>
              <a:ext uri="{FF2B5EF4-FFF2-40B4-BE49-F238E27FC236}">
                <a16:creationId xmlns:a16="http://schemas.microsoft.com/office/drawing/2014/main" id="{ED403A7E-FCA8-4980-B6C6-2FB87EFADEA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1628775"/>
            <a:ext cx="6943725" cy="4530725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Rectangle 2">
            <a:extLst>
              <a:ext uri="{FF2B5EF4-FFF2-40B4-BE49-F238E27FC236}">
                <a16:creationId xmlns:a16="http://schemas.microsoft.com/office/drawing/2014/main" id="{13BA2DE9-21A7-4224-9C0E-AD8FA734DD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Rimska pisava</a:t>
            </a:r>
          </a:p>
        </p:txBody>
      </p:sp>
      <p:sp>
        <p:nvSpPr>
          <p:cNvPr id="567299" name="Rectangle 3">
            <a:extLst>
              <a:ext uri="{FF2B5EF4-FFF2-40B4-BE49-F238E27FC236}">
                <a16:creationId xmlns:a16="http://schemas.microsoft.com/office/drawing/2014/main" id="{814E4D45-0083-44FC-B25D-224757F6CC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820150" cy="4708525"/>
          </a:xfrm>
        </p:spPr>
        <p:txBody>
          <a:bodyPr/>
          <a:lstStyle/>
          <a:p>
            <a:r>
              <a:rPr lang="sl-SI" altLang="sl-SI"/>
              <a:t>rimski črkopis je še danes enak, kot pred 2000 leti </a:t>
            </a:r>
          </a:p>
          <a:p>
            <a:r>
              <a:rPr lang="sl-SI" altLang="sl-SI"/>
              <a:t>po propadu rimskega cesarstva se razvijejo nove pisave: npr. karolina</a:t>
            </a:r>
          </a:p>
          <a:p>
            <a:r>
              <a:rPr lang="sl-SI" altLang="sl-SI"/>
              <a:t>karolina: nastala v 8. st.</a:t>
            </a:r>
          </a:p>
          <a:p>
            <a:r>
              <a:rPr lang="sl-SI" altLang="sl-SI"/>
              <a:t>v tej pisavi so napisani Brižinski spomeniki</a:t>
            </a:r>
          </a:p>
          <a:p>
            <a:r>
              <a:rPr lang="sl-SI" altLang="sl-SI"/>
              <a:t>Brižinski spomeniki: nastali v 9. st.</a:t>
            </a:r>
          </a:p>
          <a:p>
            <a:r>
              <a:rPr lang="sl-SI" altLang="sl-SI"/>
              <a:t>rimska abeceda izvira iz grške abecede</a:t>
            </a:r>
          </a:p>
          <a:p>
            <a:r>
              <a:rPr lang="sl-SI" altLang="sl-SI"/>
              <a:t>črke so vklesavali v kamen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17" name="Rectangle 13">
            <a:extLst>
              <a:ext uri="{FF2B5EF4-FFF2-40B4-BE49-F238E27FC236}">
                <a16:creationId xmlns:a16="http://schemas.microsoft.com/office/drawing/2014/main" id="{5C58B2EC-78E2-4B75-B367-5AD7CB4A6A0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779838" y="4724400"/>
            <a:ext cx="4786312" cy="1152525"/>
          </a:xfrm>
        </p:spPr>
        <p:txBody>
          <a:bodyPr/>
          <a:lstStyle/>
          <a:p>
            <a:r>
              <a:rPr lang="sl-SI" altLang="sl-SI" sz="3600" b="0">
                <a:solidFill>
                  <a:schemeClr val="tx1"/>
                </a:solidFill>
                <a:effectLst/>
              </a:rPr>
              <a:t>Rimski spomenik</a:t>
            </a:r>
          </a:p>
        </p:txBody>
      </p:sp>
      <p:sp>
        <p:nvSpPr>
          <p:cNvPr id="584712" name="Rectangle 8">
            <a:extLst>
              <a:ext uri="{FF2B5EF4-FFF2-40B4-BE49-F238E27FC236}">
                <a16:creationId xmlns:a16="http://schemas.microsoft.com/office/drawing/2014/main" id="{3E210C7A-1439-44A4-A2A4-F9E932D4851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79388" y="3933825"/>
            <a:ext cx="3960812" cy="1008063"/>
          </a:xfrm>
        </p:spPr>
        <p:txBody>
          <a:bodyPr/>
          <a:lstStyle/>
          <a:p>
            <a:r>
              <a:rPr lang="sl-SI" altLang="sl-SI"/>
              <a:t>Rimska črka A</a:t>
            </a:r>
          </a:p>
        </p:txBody>
      </p:sp>
      <p:pic>
        <p:nvPicPr>
          <p:cNvPr id="584708" name="Picture 4" descr="image031">
            <a:extLst>
              <a:ext uri="{FF2B5EF4-FFF2-40B4-BE49-F238E27FC236}">
                <a16:creationId xmlns:a16="http://schemas.microsoft.com/office/drawing/2014/main" id="{0D1392AF-21A8-4CD0-A2B7-F953FB792947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908050"/>
            <a:ext cx="2871787" cy="374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4713" name="Picture 9" descr="60px-RomanA-01">
            <a:extLst>
              <a:ext uri="{FF2B5EF4-FFF2-40B4-BE49-F238E27FC236}">
                <a16:creationId xmlns:a16="http://schemas.microsoft.com/office/drawing/2014/main" id="{AE739A0C-F168-4B12-B002-98A0653FC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133600"/>
            <a:ext cx="1584325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Rectangle 2">
            <a:extLst>
              <a:ext uri="{FF2B5EF4-FFF2-40B4-BE49-F238E27FC236}">
                <a16:creationId xmlns:a16="http://schemas.microsoft.com/office/drawing/2014/main" id="{CA54FD61-8C46-4B54-9DFB-8173C27852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65175"/>
            <a:ext cx="8229600" cy="1008063"/>
          </a:xfrm>
        </p:spPr>
        <p:txBody>
          <a:bodyPr/>
          <a:lstStyle/>
          <a:p>
            <a:r>
              <a:rPr lang="sl-SI" altLang="sl-SI"/>
              <a:t>ČRKOPISI</a:t>
            </a:r>
          </a:p>
        </p:txBody>
      </p:sp>
      <p:pic>
        <p:nvPicPr>
          <p:cNvPr id="579589" name="Picture 5" descr="image033">
            <a:extLst>
              <a:ext uri="{FF2B5EF4-FFF2-40B4-BE49-F238E27FC236}">
                <a16:creationId xmlns:a16="http://schemas.microsoft.com/office/drawing/2014/main" id="{6208C80F-2150-4A20-9891-25E4CF58CEE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2205038"/>
            <a:ext cx="3962400" cy="26812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9592" name="Picture 8" descr="image035">
            <a:extLst>
              <a:ext uri="{FF2B5EF4-FFF2-40B4-BE49-F238E27FC236}">
                <a16:creationId xmlns:a16="http://schemas.microsoft.com/office/drawing/2014/main" id="{821A4B61-45BB-4A72-87DF-D81769AF40F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2205038"/>
            <a:ext cx="4175125" cy="2663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0" name="Rectangle 2">
            <a:extLst>
              <a:ext uri="{FF2B5EF4-FFF2-40B4-BE49-F238E27FC236}">
                <a16:creationId xmlns:a16="http://schemas.microsoft.com/office/drawing/2014/main" id="{ED5D357A-6E76-480C-A859-AE6C59CF19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Grška pisava</a:t>
            </a:r>
          </a:p>
        </p:txBody>
      </p:sp>
      <p:sp>
        <p:nvSpPr>
          <p:cNvPr id="555011" name="Rectangle 3">
            <a:extLst>
              <a:ext uri="{FF2B5EF4-FFF2-40B4-BE49-F238E27FC236}">
                <a16:creationId xmlns:a16="http://schemas.microsoft.com/office/drawing/2014/main" id="{06B8853F-0B95-4370-85CF-DED418068D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1600200"/>
            <a:ext cx="8964612" cy="4530725"/>
          </a:xfrm>
        </p:spPr>
        <p:txBody>
          <a:bodyPr/>
          <a:lstStyle/>
          <a:p>
            <a:r>
              <a:rPr lang="sl-SI" altLang="sl-SI"/>
              <a:t>2000 let p.n.št.</a:t>
            </a:r>
          </a:p>
          <a:p>
            <a:r>
              <a:rPr lang="sl-SI" altLang="sl-SI"/>
              <a:t>odkril in časovno razvrstil jih je Anglež</a:t>
            </a:r>
          </a:p>
          <a:p>
            <a:r>
              <a:rPr lang="sl-SI" altLang="sl-SI"/>
              <a:t>to so piktografski razred in linearna pisava A in B</a:t>
            </a:r>
          </a:p>
          <a:p>
            <a:r>
              <a:rPr lang="sl-SI" altLang="sl-SI"/>
              <a:t>pisava je izginila, zaradi vpadov Dorcev</a:t>
            </a:r>
          </a:p>
          <a:p>
            <a:r>
              <a:rPr lang="sl-SI" altLang="sl-SI"/>
              <a:t>3.st. kasneje se je v Grčiji razvila feničanska pisava</a:t>
            </a:r>
          </a:p>
          <a:p>
            <a:r>
              <a:rPr lang="sl-SI" altLang="sl-SI"/>
              <a:t>Grki so izumili abecedo – razvoj književnosti</a:t>
            </a:r>
          </a:p>
          <a:p>
            <a:r>
              <a:rPr lang="sl-SI" altLang="sl-SI"/>
              <a:t>17 soglasnikov in 7 samoglasnikov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8" name="Rectangle 2">
            <a:extLst>
              <a:ext uri="{FF2B5EF4-FFF2-40B4-BE49-F238E27FC236}">
                <a16:creationId xmlns:a16="http://schemas.microsoft.com/office/drawing/2014/main" id="{867B6A16-2E14-479E-A2DB-7507622F45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20713"/>
            <a:ext cx="8229600" cy="1079500"/>
          </a:xfrm>
        </p:spPr>
        <p:txBody>
          <a:bodyPr/>
          <a:lstStyle/>
          <a:p>
            <a:r>
              <a:rPr lang="sl-SI" altLang="sl-SI"/>
              <a:t>Linearna pisava B</a:t>
            </a:r>
          </a:p>
        </p:txBody>
      </p:sp>
      <p:pic>
        <p:nvPicPr>
          <p:cNvPr id="557061" name="Picture 5" descr="image023">
            <a:extLst>
              <a:ext uri="{FF2B5EF4-FFF2-40B4-BE49-F238E27FC236}">
                <a16:creationId xmlns:a16="http://schemas.microsoft.com/office/drawing/2014/main" id="{9E620FE1-84DB-4EB2-ABE5-8B9FE5A4B86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989138"/>
            <a:ext cx="8137525" cy="32400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>
            <a:extLst>
              <a:ext uri="{FF2B5EF4-FFF2-40B4-BE49-F238E27FC236}">
                <a16:creationId xmlns:a16="http://schemas.microsoft.com/office/drawing/2014/main" id="{E1B6610F-E4C3-477C-AA72-28238A54AF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Feničanska pisava</a:t>
            </a:r>
          </a:p>
        </p:txBody>
      </p:sp>
      <p:sp>
        <p:nvSpPr>
          <p:cNvPr id="544771" name="Rectangle 3">
            <a:extLst>
              <a:ext uri="{FF2B5EF4-FFF2-40B4-BE49-F238E27FC236}">
                <a16:creationId xmlns:a16="http://schemas.microsoft.com/office/drawing/2014/main" id="{FD9EE5C8-724A-49EB-9277-2185F00287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pisava: črkopis</a:t>
            </a:r>
          </a:p>
          <a:p>
            <a:r>
              <a:rPr lang="sl-SI" altLang="sl-SI"/>
              <a:t>1000 let p.n.št. – Feničani razvijejo Feničanski črkopis iz 22 znakov</a:t>
            </a:r>
          </a:p>
          <a:p>
            <a:r>
              <a:rPr lang="sl-SI" altLang="sl-SI"/>
              <a:t>njihov črkopis so kasneje prevzeli Grki</a:t>
            </a:r>
          </a:p>
          <a:p>
            <a:r>
              <a:rPr lang="sl-SI" altLang="sl-SI"/>
              <a:t>vseboval je samo soglasnike</a:t>
            </a:r>
          </a:p>
          <a:p>
            <a:r>
              <a:rPr lang="sl-SI" altLang="sl-SI"/>
              <a:t>iz nje se razvijejo naslednje pisave: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/>
              <a:t>   hebrejska, arabska, indijska in grška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29" name="Rectangle 13">
            <a:extLst>
              <a:ext uri="{FF2B5EF4-FFF2-40B4-BE49-F238E27FC236}">
                <a16:creationId xmlns:a16="http://schemas.microsoft.com/office/drawing/2014/main" id="{CD6B9182-EE5E-4A67-8BCE-47F43EAD119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411413" y="260350"/>
            <a:ext cx="4752975" cy="865188"/>
          </a:xfrm>
        </p:spPr>
        <p:txBody>
          <a:bodyPr/>
          <a:lstStyle/>
          <a:p>
            <a:r>
              <a:rPr lang="sl-SI" altLang="sl-SI" sz="3200" b="0">
                <a:solidFill>
                  <a:schemeClr val="tx1"/>
                </a:solidFill>
                <a:effectLst/>
              </a:rPr>
              <a:t>Prvi znani črkopis</a:t>
            </a:r>
          </a:p>
        </p:txBody>
      </p:sp>
      <p:sp>
        <p:nvSpPr>
          <p:cNvPr id="546832" name="Rectangle 16">
            <a:extLst>
              <a:ext uri="{FF2B5EF4-FFF2-40B4-BE49-F238E27FC236}">
                <a16:creationId xmlns:a16="http://schemas.microsoft.com/office/drawing/2014/main" id="{13787BC0-FCBC-4329-8C3D-CF2631AFEC6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051050" y="3429000"/>
            <a:ext cx="5721350" cy="647700"/>
          </a:xfrm>
        </p:spPr>
        <p:txBody>
          <a:bodyPr/>
          <a:lstStyle/>
          <a:p>
            <a:r>
              <a:rPr lang="sl-SI" altLang="sl-SI"/>
              <a:t>Feničanska pisava</a:t>
            </a:r>
          </a:p>
        </p:txBody>
      </p:sp>
      <p:pic>
        <p:nvPicPr>
          <p:cNvPr id="546822" name="Picture 6" descr="image017">
            <a:extLst>
              <a:ext uri="{FF2B5EF4-FFF2-40B4-BE49-F238E27FC236}">
                <a16:creationId xmlns:a16="http://schemas.microsoft.com/office/drawing/2014/main" id="{760873E5-C921-4BF1-A449-522D3D8512E5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4292600"/>
            <a:ext cx="4608513" cy="221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6828" name="Picture 12" descr="image015">
            <a:extLst>
              <a:ext uri="{FF2B5EF4-FFF2-40B4-BE49-F238E27FC236}">
                <a16:creationId xmlns:a16="http://schemas.microsoft.com/office/drawing/2014/main" id="{F22A49D4-DF88-4729-89CB-1BFBB2E4A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268413"/>
            <a:ext cx="5976938" cy="191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5557" name="Picture 5" descr="river-snowy">
            <a:extLst>
              <a:ext uri="{FF2B5EF4-FFF2-40B4-BE49-F238E27FC236}">
                <a16:creationId xmlns:a16="http://schemas.microsoft.com/office/drawing/2014/main" id="{1373EAAF-F213-4AF5-951F-48C863102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484313"/>
            <a:ext cx="7104062" cy="491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5558" name="Rectangle 6">
            <a:extLst>
              <a:ext uri="{FF2B5EF4-FFF2-40B4-BE49-F238E27FC236}">
                <a16:creationId xmlns:a16="http://schemas.microsoft.com/office/drawing/2014/main" id="{6C79657D-88F2-4F56-B83C-9F05D8DFDB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>
                <a:solidFill>
                  <a:schemeClr val="tx1"/>
                </a:solidFill>
                <a:effectLst/>
              </a:rPr>
              <a:t>ZANIMIVOST: Kitajska pisava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7605" name="Picture 5" descr="200px-Hanzi">
            <a:extLst>
              <a:ext uri="{FF2B5EF4-FFF2-40B4-BE49-F238E27FC236}">
                <a16:creationId xmlns:a16="http://schemas.microsoft.com/office/drawing/2014/main" id="{82DFDCC3-25C5-4328-9A31-B204FDC2F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149725"/>
            <a:ext cx="2447925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7609" name="Picture 9" descr="chinphon">
            <a:extLst>
              <a:ext uri="{FF2B5EF4-FFF2-40B4-BE49-F238E27FC236}">
                <a16:creationId xmlns:a16="http://schemas.microsoft.com/office/drawing/2014/main" id="{ED31BAB6-A5AC-4B85-BE87-5DB48B18A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1341438"/>
            <a:ext cx="4291012" cy="51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7611" name="Picture 11" descr="20070815091515790_6">
            <a:extLst>
              <a:ext uri="{FF2B5EF4-FFF2-40B4-BE49-F238E27FC236}">
                <a16:creationId xmlns:a16="http://schemas.microsoft.com/office/drawing/2014/main" id="{7F6A9901-F4B0-4AFA-B545-55313655B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341438"/>
            <a:ext cx="1878012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7612" name="Rectangle 12">
            <a:extLst>
              <a:ext uri="{FF2B5EF4-FFF2-40B4-BE49-F238E27FC236}">
                <a16:creationId xmlns:a16="http://schemas.microsoft.com/office/drawing/2014/main" id="{049FB6A9-C74E-44A5-B80D-6DC05BF935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002588" cy="774700"/>
          </a:xfrm>
        </p:spPr>
        <p:txBody>
          <a:bodyPr/>
          <a:lstStyle/>
          <a:p>
            <a:r>
              <a:rPr lang="sl-SI" altLang="sl-SI" sz="3600">
                <a:solidFill>
                  <a:schemeClr val="tx1"/>
                </a:solidFill>
                <a:effectLst/>
              </a:rPr>
              <a:t>ZANIMIVOST: Kitajske črke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>
            <a:extLst>
              <a:ext uri="{FF2B5EF4-FFF2-40B4-BE49-F238E27FC236}">
                <a16:creationId xmlns:a16="http://schemas.microsoft.com/office/drawing/2014/main" id="{37D8F889-6D30-44A8-A952-43610049D9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Pisava</a:t>
            </a:r>
          </a:p>
        </p:txBody>
      </p:sp>
      <p:sp>
        <p:nvSpPr>
          <p:cNvPr id="508931" name="Rectangle 3">
            <a:extLst>
              <a:ext uri="{FF2B5EF4-FFF2-40B4-BE49-F238E27FC236}">
                <a16:creationId xmlns:a16="http://schemas.microsoft.com/office/drawing/2014/main" id="{A028DDA0-F495-4493-8139-7C294B8F3F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064500" cy="4679950"/>
          </a:xfrm>
        </p:spPr>
        <p:txBody>
          <a:bodyPr/>
          <a:lstStyle/>
          <a:p>
            <a:r>
              <a:rPr lang="sl-SI" altLang="sl-SI"/>
              <a:t>grafična predstavitev jezika</a:t>
            </a:r>
          </a:p>
          <a:p>
            <a:r>
              <a:rPr lang="sl-SI" altLang="sl-SI"/>
              <a:t>prvi zapisi: slikovni</a:t>
            </a:r>
          </a:p>
          <a:p>
            <a:r>
              <a:rPr lang="sl-SI" altLang="sl-SI"/>
              <a:t>najstarejši poskusi: risbe na stenah votlin</a:t>
            </a:r>
          </a:p>
          <a:p>
            <a:r>
              <a:rPr lang="sl-SI" altLang="sl-SI"/>
              <a:t>poznamo okoli 1000 različnih pisav</a:t>
            </a:r>
          </a:p>
          <a:p>
            <a:r>
              <a:rPr lang="sl-SI" altLang="sl-SI"/>
              <a:t>najstarejša pisava: klinopis</a:t>
            </a:r>
          </a:p>
          <a:p>
            <a:r>
              <a:rPr lang="sl-SI" altLang="sl-SI"/>
              <a:t>temeljni medij nenehnega kulturnega 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/>
              <a:t>    vzpona človeštva</a:t>
            </a:r>
          </a:p>
          <a:p>
            <a:pPr>
              <a:buFont typeface="Wingdings" panose="05000000000000000000" pitchFamily="2" charset="2"/>
              <a:buNone/>
            </a:pPr>
            <a:endParaRPr lang="sl-SI" altLang="sl-SI"/>
          </a:p>
          <a:p>
            <a:pPr>
              <a:buFont typeface="Wingdings" panose="05000000000000000000" pitchFamily="2" charset="2"/>
              <a:buNone/>
            </a:pPr>
            <a:endParaRPr lang="sl-SI" altLang="sl-SI"/>
          </a:p>
          <a:p>
            <a:endParaRPr lang="sl-SI" altLang="sl-SI"/>
          </a:p>
          <a:p>
            <a:endParaRPr lang="sl-SI" altLang="sl-SI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Rectangle 2">
            <a:extLst>
              <a:ext uri="{FF2B5EF4-FFF2-40B4-BE49-F238E27FC236}">
                <a16:creationId xmlns:a16="http://schemas.microsoft.com/office/drawing/2014/main" id="{4ABA56FE-305C-491F-82D4-87C593D0AE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Viri in literatura</a:t>
            </a:r>
          </a:p>
        </p:txBody>
      </p:sp>
      <p:sp>
        <p:nvSpPr>
          <p:cNvPr id="596995" name="Rectangle 3">
            <a:extLst>
              <a:ext uri="{FF2B5EF4-FFF2-40B4-BE49-F238E27FC236}">
                <a16:creationId xmlns:a16="http://schemas.microsoft.com/office/drawing/2014/main" id="{EA2B201C-0CBD-4C7D-8CD4-E81EA17F31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www2.arnes.si/~ssplbele/moja/dtr/zgo.html</a:t>
            </a:r>
          </a:p>
          <a:p>
            <a:r>
              <a:rPr lang="sl-SI" altLang="sl-SI">
                <a:hlinkClick r:id="rId3"/>
              </a:rPr>
              <a:t>http://sl.wikipedia.org/wiki/Pisava</a:t>
            </a:r>
            <a:endParaRPr lang="sl-SI" altLang="sl-SI"/>
          </a:p>
          <a:p>
            <a:r>
              <a:rPr lang="sl-SI" altLang="sl-SI"/>
              <a:t>http://sl.wikipedia.org/wiki/Kitajska_pisava</a:t>
            </a:r>
          </a:p>
          <a:p>
            <a:pPr>
              <a:buFont typeface="Wingdings" panose="05000000000000000000" pitchFamily="2" charset="2"/>
              <a:buNone/>
            </a:pPr>
            <a:endParaRPr lang="sl-SI" altLang="sl-SI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85" name="Rectangle 9">
            <a:extLst>
              <a:ext uri="{FF2B5EF4-FFF2-40B4-BE49-F238E27FC236}">
                <a16:creationId xmlns:a16="http://schemas.microsoft.com/office/drawing/2014/main" id="{0353DC81-B08F-4C52-BAFE-58A6E8CC2D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Risba na jamski steni</a:t>
            </a:r>
          </a:p>
        </p:txBody>
      </p:sp>
      <p:pic>
        <p:nvPicPr>
          <p:cNvPr id="510987" name="Picture 11" descr="image002">
            <a:extLst>
              <a:ext uri="{FF2B5EF4-FFF2-40B4-BE49-F238E27FC236}">
                <a16:creationId xmlns:a16="http://schemas.microsoft.com/office/drawing/2014/main" id="{9E1B4A0D-2ECE-494F-9451-E057282986A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8175" y="1773238"/>
            <a:ext cx="5472113" cy="39862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22" name="Rectangle 6">
            <a:extLst>
              <a:ext uri="{FF2B5EF4-FFF2-40B4-BE49-F238E27FC236}">
                <a16:creationId xmlns:a16="http://schemas.microsoft.com/office/drawing/2014/main" id="{6BFB768C-C65F-4AD4-A9F2-E2A388A3D5F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43000"/>
          </a:xfrm>
        </p:spPr>
        <p:txBody>
          <a:bodyPr/>
          <a:lstStyle/>
          <a:p>
            <a:r>
              <a:rPr lang="sl-SI" altLang="sl-SI"/>
              <a:t>Jamska risba</a:t>
            </a:r>
          </a:p>
        </p:txBody>
      </p:sp>
      <p:pic>
        <p:nvPicPr>
          <p:cNvPr id="521225" name="Picture 9" descr="slika">
            <a:extLst>
              <a:ext uri="{FF2B5EF4-FFF2-40B4-BE49-F238E27FC236}">
                <a16:creationId xmlns:a16="http://schemas.microsoft.com/office/drawing/2014/main" id="{7FCFB55D-DB0C-4350-85C6-B8DB4AE94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773238"/>
            <a:ext cx="6192838" cy="427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>
            <a:extLst>
              <a:ext uri="{FF2B5EF4-FFF2-40B4-BE49-F238E27FC236}">
                <a16:creationId xmlns:a16="http://schemas.microsoft.com/office/drawing/2014/main" id="{487D794E-CD27-4673-A520-A1018EC548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Mezopotamska pisava</a:t>
            </a:r>
          </a:p>
        </p:txBody>
      </p:sp>
      <p:sp>
        <p:nvSpPr>
          <p:cNvPr id="519171" name="Rectangle 3">
            <a:extLst>
              <a:ext uri="{FF2B5EF4-FFF2-40B4-BE49-F238E27FC236}">
                <a16:creationId xmlns:a16="http://schemas.microsoft.com/office/drawing/2014/main" id="{6E01E301-419B-415D-8CEA-0AD5A51DA6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600200"/>
            <a:ext cx="8353425" cy="4852988"/>
          </a:xfrm>
        </p:spPr>
        <p:txBody>
          <a:bodyPr/>
          <a:lstStyle/>
          <a:p>
            <a:r>
              <a:rPr lang="sl-SI" altLang="sl-SI"/>
              <a:t>pisava: klinopis ( razvili Sumerci)</a:t>
            </a:r>
          </a:p>
          <a:p>
            <a:r>
              <a:rPr lang="sl-SI" altLang="sl-SI"/>
              <a:t>3200 pr. n. št.</a:t>
            </a:r>
          </a:p>
          <a:p>
            <a:r>
              <a:rPr lang="sl-SI" altLang="sl-SI"/>
              <a:t>klinopis: najstarejša zlogovna pisava, uporabljali so ga za različne jezike</a:t>
            </a:r>
          </a:p>
          <a:p>
            <a:r>
              <a:rPr lang="sl-SI" altLang="sl-SI"/>
              <a:t>za zapis so uporabljali: trstene paličice s klinasto konico, s katerimi so vrezovali znake na vlažne glinaste ploščice</a:t>
            </a:r>
          </a:p>
          <a:p>
            <a:r>
              <a:rPr lang="sl-SI" altLang="sl-SI"/>
              <a:t>na začetku 2.000 znakov, kasneje samo 800</a:t>
            </a:r>
          </a:p>
          <a:p>
            <a:pPr>
              <a:buFont typeface="Wingdings" panose="05000000000000000000" pitchFamily="2" charset="2"/>
              <a:buNone/>
            </a:pPr>
            <a:endParaRPr lang="sl-SI" altLang="sl-SI"/>
          </a:p>
          <a:p>
            <a:endParaRPr lang="sl-SI" altLang="sl-SI"/>
          </a:p>
          <a:p>
            <a:endParaRPr lang="sl-SI" altLang="sl-SI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4" name="Rectangle 2">
            <a:extLst>
              <a:ext uri="{FF2B5EF4-FFF2-40B4-BE49-F238E27FC236}">
                <a16:creationId xmlns:a16="http://schemas.microsoft.com/office/drawing/2014/main" id="{BD90BE10-2C4E-4053-9659-1801B25FBCA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43000"/>
          </a:xfrm>
        </p:spPr>
        <p:txBody>
          <a:bodyPr/>
          <a:lstStyle/>
          <a:p>
            <a:r>
              <a:rPr lang="sl-SI" altLang="sl-SI"/>
              <a:t>Sumerski klinopis</a:t>
            </a:r>
          </a:p>
        </p:txBody>
      </p:sp>
      <p:pic>
        <p:nvPicPr>
          <p:cNvPr id="525317" name="Picture 5" descr="200px-Cuneiform_script2">
            <a:extLst>
              <a:ext uri="{FF2B5EF4-FFF2-40B4-BE49-F238E27FC236}">
                <a16:creationId xmlns:a16="http://schemas.microsoft.com/office/drawing/2014/main" id="{BED3875E-664C-4EAD-AA28-9ED97950B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557338"/>
            <a:ext cx="3024188" cy="424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5319" name="Picture 7" descr="Slika:Sumerian MS2272 2400BC.jpg">
            <a:hlinkClick r:id="rId4"/>
            <a:extLst>
              <a:ext uri="{FF2B5EF4-FFF2-40B4-BE49-F238E27FC236}">
                <a16:creationId xmlns:a16="http://schemas.microsoft.com/office/drawing/2014/main" id="{04BCC84D-214A-47F4-AB4C-60D0A6305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557338"/>
            <a:ext cx="3455987" cy="424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>
            <a:extLst>
              <a:ext uri="{FF2B5EF4-FFF2-40B4-BE49-F238E27FC236}">
                <a16:creationId xmlns:a16="http://schemas.microsoft.com/office/drawing/2014/main" id="{E143880C-A9C8-4E31-A9C2-1D766136C9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chemeClr val="hlink"/>
                </a:solidFill>
              </a:rPr>
              <a:t>Egipčanska pisava</a:t>
            </a:r>
          </a:p>
        </p:txBody>
      </p:sp>
      <p:sp>
        <p:nvSpPr>
          <p:cNvPr id="506883" name="Rectangle 3">
            <a:extLst>
              <a:ext uri="{FF2B5EF4-FFF2-40B4-BE49-F238E27FC236}">
                <a16:creationId xmlns:a16="http://schemas.microsoft.com/office/drawing/2014/main" id="{CC24AF37-75F4-43AE-A7E0-67AC3CF97B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3100 pr. n. št.</a:t>
            </a:r>
          </a:p>
          <a:p>
            <a:r>
              <a:rPr lang="sl-SI" altLang="sl-SI"/>
              <a:t>pisali na papirus, kamne, les, pečate…</a:t>
            </a:r>
          </a:p>
          <a:p>
            <a:r>
              <a:rPr lang="sl-SI" altLang="sl-SI"/>
              <a:t>sestavljena iz različnih vrst znakov</a:t>
            </a:r>
          </a:p>
          <a:p>
            <a:r>
              <a:rPr lang="sl-SI" altLang="sl-SI"/>
              <a:t>pisava: hieroglifi</a:t>
            </a:r>
          </a:p>
          <a:p>
            <a:r>
              <a:rPr lang="sl-SI" altLang="sl-SI"/>
              <a:t>uporaba: pisanje v grobnicah, svetiščih…</a:t>
            </a:r>
          </a:p>
          <a:p>
            <a:r>
              <a:rPr lang="sl-SI" altLang="sl-SI">
                <a:cs typeface="Times New Roman" panose="02020603050405020304" pitchFamily="18" charset="0"/>
              </a:rPr>
              <a:t>pisali so iz leve proti desni</a:t>
            </a:r>
          </a:p>
          <a:p>
            <a:r>
              <a:rPr lang="sl-SI" altLang="sl-SI">
                <a:cs typeface="Times New Roman" panose="02020603050405020304" pitchFamily="18" charset="0"/>
              </a:rPr>
              <a:t>razvije se tudi hieratična ali svečeniška pisava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6104" name="Picture 8" descr="Hieratic">
            <a:extLst>
              <a:ext uri="{FF2B5EF4-FFF2-40B4-BE49-F238E27FC236}">
                <a16:creationId xmlns:a16="http://schemas.microsoft.com/office/drawing/2014/main" id="{09552BAA-97E9-4A79-9305-A9F840C99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908050"/>
            <a:ext cx="2663825" cy="446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6108" name="Picture 12" descr="heroglifi">
            <a:extLst>
              <a:ext uri="{FF2B5EF4-FFF2-40B4-BE49-F238E27FC236}">
                <a16:creationId xmlns:a16="http://schemas.microsoft.com/office/drawing/2014/main" id="{BA3C4488-E609-451D-8F53-3F1ACD37F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908050"/>
            <a:ext cx="1511300" cy="446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6110" name="Picture 14" descr="180px-Papyrus_Ebers">
            <a:extLst>
              <a:ext uri="{FF2B5EF4-FFF2-40B4-BE49-F238E27FC236}">
                <a16:creationId xmlns:a16="http://schemas.microsoft.com/office/drawing/2014/main" id="{083E9F46-F003-451A-B8E7-4AF6DB048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908050"/>
            <a:ext cx="2449512" cy="446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7365" name="Picture 5" descr="image008">
            <a:extLst>
              <a:ext uri="{FF2B5EF4-FFF2-40B4-BE49-F238E27FC236}">
                <a16:creationId xmlns:a16="http://schemas.microsoft.com/office/drawing/2014/main" id="{CBE06FC6-EDC3-4D30-ADEB-70DDC82DF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484313"/>
            <a:ext cx="2016125" cy="432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7369" name="Picture 9" descr="hieroglifi">
            <a:extLst>
              <a:ext uri="{FF2B5EF4-FFF2-40B4-BE49-F238E27FC236}">
                <a16:creationId xmlns:a16="http://schemas.microsoft.com/office/drawing/2014/main" id="{CB42235A-610A-40AD-BC4A-F04455E9B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484313"/>
            <a:ext cx="4895850" cy="432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7370" name="Rectangle 10">
            <a:extLst>
              <a:ext uri="{FF2B5EF4-FFF2-40B4-BE49-F238E27FC236}">
                <a16:creationId xmlns:a16="http://schemas.microsoft.com/office/drawing/2014/main" id="{F473D92E-AA2F-48B0-B231-919836F888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Staroegipčanski hieroglifi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Javor">
  <a:themeElements>
    <a:clrScheme name="Javor 8">
      <a:dk1>
        <a:srgbClr val="5700AE"/>
      </a:dk1>
      <a:lt1>
        <a:srgbClr val="FFFFFF"/>
      </a:lt1>
      <a:dk2>
        <a:srgbClr val="7301CB"/>
      </a:dk2>
      <a:lt2>
        <a:srgbClr val="C5C5FF"/>
      </a:lt2>
      <a:accent1>
        <a:srgbClr val="9999FF"/>
      </a:accent1>
      <a:accent2>
        <a:srgbClr val="7000E0"/>
      </a:accent2>
      <a:accent3>
        <a:srgbClr val="BCAAE2"/>
      </a:accent3>
      <a:accent4>
        <a:srgbClr val="DADADA"/>
      </a:accent4>
      <a:accent5>
        <a:srgbClr val="CACAFF"/>
      </a:accent5>
      <a:accent6>
        <a:srgbClr val="6500CB"/>
      </a:accent6>
      <a:hlink>
        <a:srgbClr val="99F3FF"/>
      </a:hlink>
      <a:folHlink>
        <a:srgbClr val="CCCCFF"/>
      </a:folHlink>
    </a:clrScheme>
    <a:fontScheme name="Javor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60000"/>
          <a:buFont typeface="Wingdings" panose="05000000000000000000" pitchFamily="2" charset="2"/>
          <a:buNone/>
          <a:tabLst/>
          <a:defRPr kumimoji="0" lang="en-US" altLang="sl-SI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60000"/>
          <a:buFont typeface="Wingdings" panose="05000000000000000000" pitchFamily="2" charset="2"/>
          <a:buNone/>
          <a:tabLst/>
          <a:defRPr kumimoji="0" lang="en-US" altLang="sl-SI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Javor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avor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avor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avor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avor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avor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avor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avor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avor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Maple</Template>
  <TotalTime>0</TotalTime>
  <Words>398</Words>
  <Application>Microsoft Office PowerPoint</Application>
  <PresentationFormat>On-screen Show (4:3)</PresentationFormat>
  <Paragraphs>87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Times New Roman</vt:lpstr>
      <vt:lpstr>Verdana</vt:lpstr>
      <vt:lpstr>Wingdings</vt:lpstr>
      <vt:lpstr>Javor</vt:lpstr>
      <vt:lpstr>Razvoj pisave</vt:lpstr>
      <vt:lpstr>Pisava</vt:lpstr>
      <vt:lpstr>Risba na jamski steni</vt:lpstr>
      <vt:lpstr>Jamska risba</vt:lpstr>
      <vt:lpstr>Mezopotamska pisava</vt:lpstr>
      <vt:lpstr>Sumerski klinopis</vt:lpstr>
      <vt:lpstr>Egipčanska pisava</vt:lpstr>
      <vt:lpstr>PowerPoint Presentation</vt:lpstr>
      <vt:lpstr>Staroegipčanski hieroglifi</vt:lpstr>
      <vt:lpstr>ZANIMIVOST: Egipčanski kmet orje s plugom, okoli 1200 pr. n .št.</vt:lpstr>
      <vt:lpstr>Rimska pisava</vt:lpstr>
      <vt:lpstr>Rimski spomenik</vt:lpstr>
      <vt:lpstr>ČRKOPISI</vt:lpstr>
      <vt:lpstr>Grška pisava</vt:lpstr>
      <vt:lpstr>Linearna pisava B</vt:lpstr>
      <vt:lpstr>Feničanska pisava</vt:lpstr>
      <vt:lpstr>Prvi znani črkopis</vt:lpstr>
      <vt:lpstr>ZANIMIVOST: Kitajska pisava</vt:lpstr>
      <vt:lpstr>ZANIMIVOST: Kitajske črke</vt:lpstr>
      <vt:lpstr>Viri in literatura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2019-06-03T09:09:38Z</dcterms:created>
  <dcterms:modified xsi:type="dcterms:W3CDTF">2019-06-03T09:09:38Z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