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669088" cy="9926638"/>
  <p:defaultTextStyle>
    <a:defPPr>
      <a:defRPr lang="en-GB"/>
    </a:defPPr>
    <a:lvl1pPr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Lucida Sans Unicode" panose="020B0602030504020204" pitchFamily="34" charset="0"/>
      </a:defRPr>
    </a:lvl1pPr>
    <a:lvl2pPr marL="4318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Lucida Sans Unicode" panose="020B0602030504020204" pitchFamily="34" charset="0"/>
      </a:defRPr>
    </a:lvl2pPr>
    <a:lvl3pPr marL="6477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Lucida Sans Unicode" panose="020B0602030504020204" pitchFamily="34" charset="0"/>
      </a:defRPr>
    </a:lvl3pPr>
    <a:lvl4pPr marL="8636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Lucida Sans Unicode" panose="020B0602030504020204" pitchFamily="34" charset="0"/>
      </a:defRPr>
    </a:lvl4pPr>
    <a:lvl5pPr marL="1079500" indent="-215900" algn="l" defTabSz="449263"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08" y="24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DC5790CF-0B8A-45EF-8ADF-13C962FD83DF}"/>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8AF1470A-B6E0-4CDB-BC47-4D607E0E0758}"/>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
        <p:nvSpPr>
          <p:cNvPr id="3075" name="Rectangle 3">
            <a:extLst>
              <a:ext uri="{FF2B5EF4-FFF2-40B4-BE49-F238E27FC236}">
                <a16:creationId xmlns:a16="http://schemas.microsoft.com/office/drawing/2014/main" id="{DC90AA5D-5A90-4311-9D7B-3309F1243944}"/>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ltLang="sl-SI"/>
          </a:p>
        </p:txBody>
      </p:sp>
      <p:sp>
        <p:nvSpPr>
          <p:cNvPr id="3076" name="Rectangle 4">
            <a:extLst>
              <a:ext uri="{FF2B5EF4-FFF2-40B4-BE49-F238E27FC236}">
                <a16:creationId xmlns:a16="http://schemas.microsoft.com/office/drawing/2014/main" id="{74EB7F68-1E39-4C62-B560-2B4EA36F097B}"/>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ltLang="sl-SI"/>
          </a:p>
        </p:txBody>
      </p:sp>
      <p:sp>
        <p:nvSpPr>
          <p:cNvPr id="3077" name="Rectangle 5">
            <a:extLst>
              <a:ext uri="{FF2B5EF4-FFF2-40B4-BE49-F238E27FC236}">
                <a16:creationId xmlns:a16="http://schemas.microsoft.com/office/drawing/2014/main" id="{B381CC19-D855-4372-A07B-C837A20CF0A9}"/>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ltLang="sl-SI"/>
          </a:p>
        </p:txBody>
      </p:sp>
      <p:sp>
        <p:nvSpPr>
          <p:cNvPr id="3078" name="Rectangle 6">
            <a:extLst>
              <a:ext uri="{FF2B5EF4-FFF2-40B4-BE49-F238E27FC236}">
                <a16:creationId xmlns:a16="http://schemas.microsoft.com/office/drawing/2014/main" id="{97368DDD-C0DB-4DD1-8229-DD931E337369}"/>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fld id="{5A91A9EC-B853-4F45-BD8D-969DFB1B2592}" type="slidenum">
              <a:rPr lang="en-GB" altLang="sl-SI"/>
              <a:pPr/>
              <a:t>‹#›</a:t>
            </a:fld>
            <a:endParaRPr lang="en-GB"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59156A3B-233F-4A4A-A212-DF4D3F112C3C}"/>
              </a:ext>
            </a:extLst>
          </p:cNvPr>
          <p:cNvSpPr>
            <a:spLocks noGrp="1" noChangeArrowheads="1"/>
          </p:cNvSpPr>
          <p:nvPr>
            <p:ph type="sldNum"/>
          </p:nvPr>
        </p:nvSpPr>
        <p:spPr>
          <a:ln/>
        </p:spPr>
        <p:txBody>
          <a:bodyPr/>
          <a:lstStyle/>
          <a:p>
            <a:fld id="{4694B3FD-0FB0-4ADD-8631-752ABB00747E}" type="slidenum">
              <a:rPr lang="en-GB" altLang="sl-SI"/>
              <a:pPr/>
              <a:t>1</a:t>
            </a:fld>
            <a:endParaRPr lang="en-GB" altLang="sl-SI"/>
          </a:p>
        </p:txBody>
      </p:sp>
      <p:sp>
        <p:nvSpPr>
          <p:cNvPr id="16385" name="Rectangle 1">
            <a:extLst>
              <a:ext uri="{FF2B5EF4-FFF2-40B4-BE49-F238E27FC236}">
                <a16:creationId xmlns:a16="http://schemas.microsoft.com/office/drawing/2014/main" id="{6FCC0E44-582F-4B49-B20D-AF7CF9083FDB}"/>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a:extLst>
              <a:ext uri="{FF2B5EF4-FFF2-40B4-BE49-F238E27FC236}">
                <a16:creationId xmlns:a16="http://schemas.microsoft.com/office/drawing/2014/main" id="{A556CFAC-EF02-44A1-85D5-DF1BFECB5277}"/>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sl-SI" altLang="sl-SI" sz="2000" dirty="0">
                <a:latin typeface="Arial" panose="020B0604020202020204" pitchFamily="34" charset="0"/>
                <a:cs typeface="Lucida Sans Unicode" panose="020B0602030504020204" pitchFamily="34" charset="0"/>
              </a:rPr>
              <a:t>Danes </a:t>
            </a:r>
            <a:r>
              <a:rPr lang="en-GB" altLang="sl-SI" sz="2000" dirty="0" err="1">
                <a:latin typeface="Arial" panose="020B0604020202020204" pitchFamily="34" charset="0"/>
                <a:cs typeface="Lucida Sans Unicode" panose="020B0602030504020204" pitchFamily="34" charset="0"/>
              </a:rPr>
              <a:t>vam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bom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predstavil</a:t>
            </a:r>
            <a:r>
              <a:rPr lang="en-GB" altLang="sl-SI" sz="2000" dirty="0">
                <a:latin typeface="Arial" panose="020B0604020202020204" pitchFamily="34" charset="0"/>
                <a:cs typeface="Lucida Sans Unicode" panose="020B0602030504020204" pitchFamily="34" charset="0"/>
              </a:rPr>
              <a:t> mojo </a:t>
            </a:r>
            <a:r>
              <a:rPr lang="en-GB" altLang="sl-SI" sz="2000" dirty="0" err="1">
                <a:latin typeface="Arial" panose="020B0604020202020204" pitchFamily="34" charset="0"/>
                <a:cs typeface="Lucida Sans Unicode" panose="020B0602030504020204" pitchFamily="34" charset="0"/>
              </a:rPr>
              <a:t>seminarsko</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nalogo</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na</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temo</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Ateizem</a:t>
            </a:r>
            <a:r>
              <a:rPr lang="en-GB" altLang="sl-SI" sz="2000" dirty="0">
                <a:latin typeface="Arial" panose="020B0604020202020204" pitchFamily="34" charset="0"/>
                <a:cs typeface="Lucida Sans Unicode" panose="020B0602030504020204" pitchFamily="34" charset="0"/>
              </a:rPr>
              <a:t> v </a:t>
            </a:r>
            <a:r>
              <a:rPr lang="en-GB" altLang="sl-SI" sz="2000" dirty="0" err="1">
                <a:latin typeface="Arial" panose="020B0604020202020204" pitchFamily="34" charset="0"/>
                <a:cs typeface="Lucida Sans Unicode" panose="020B0602030504020204" pitchFamily="34" charset="0"/>
              </a:rPr>
              <a:t>Družbi</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Cilj</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seminarske</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naloge</a:t>
            </a:r>
            <a:r>
              <a:rPr lang="en-GB" altLang="sl-SI" sz="2000" dirty="0">
                <a:latin typeface="Arial" panose="020B0604020202020204" pitchFamily="34" charset="0"/>
                <a:cs typeface="Lucida Sans Unicode" panose="020B0602030504020204" pitchFamily="34" charset="0"/>
              </a:rPr>
              <a:t> je s </a:t>
            </a:r>
            <a:r>
              <a:rPr lang="en-GB" altLang="sl-SI" sz="2000" dirty="0" err="1">
                <a:latin typeface="Arial" panose="020B0604020202020204" pitchFamily="34" charset="0"/>
                <a:cs typeface="Lucida Sans Unicode" panose="020B0602030504020204" pitchFamily="34" charset="0"/>
              </a:rPr>
              <a:t>skeptičnim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vidikom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preleteti</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zgodovino</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religije</a:t>
            </a:r>
            <a:r>
              <a:rPr lang="en-GB" altLang="sl-SI" sz="2000" dirty="0">
                <a:latin typeface="Arial" panose="020B0604020202020204" pitchFamily="34" charset="0"/>
                <a:cs typeface="Lucida Sans Unicode" panose="020B0602030504020204" pitchFamily="34" charset="0"/>
              </a:rPr>
              <a:t> in </a:t>
            </a:r>
            <a:r>
              <a:rPr lang="en-GB" altLang="sl-SI" sz="2000" dirty="0" err="1">
                <a:latin typeface="Arial" panose="020B0604020202020204" pitchFamily="34" charset="0"/>
                <a:cs typeface="Lucida Sans Unicode" panose="020B0602030504020204" pitchFamily="34" charset="0"/>
              </a:rPr>
              <a:t>zavračanje</a:t>
            </a:r>
            <a:r>
              <a:rPr lang="en-GB" altLang="sl-SI" sz="2000" dirty="0">
                <a:latin typeface="Arial" panose="020B0604020202020204" pitchFamily="34" charset="0"/>
                <a:cs typeface="Lucida Sans Unicode" panose="020B0602030504020204" pitchFamily="34" charset="0"/>
              </a:rPr>
              <a:t> le </a:t>
            </a:r>
            <a:r>
              <a:rPr lang="en-GB" altLang="sl-SI" sz="2000" dirty="0" err="1">
                <a:latin typeface="Arial" panose="020B0604020202020204" pitchFamily="34" charset="0"/>
                <a:cs typeface="Lucida Sans Unicode" panose="020B0602030504020204" pitchFamily="34" charset="0"/>
              </a:rPr>
              <a:t>te</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ter</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odgovoriti</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na</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vprašanje</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Kaj</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ateizem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sploh</a:t>
            </a:r>
            <a:r>
              <a:rPr lang="en-GB" altLang="sl-SI" sz="2000" dirty="0">
                <a:latin typeface="Arial" panose="020B0604020202020204" pitchFamily="34" charset="0"/>
                <a:cs typeface="Lucida Sans Unicode" panose="020B0602030504020204" pitchFamily="34" charset="0"/>
              </a:rPr>
              <a:t> je?” </a:t>
            </a:r>
            <a:r>
              <a:rPr lang="en-GB" altLang="sl-SI" sz="2000" dirty="0" err="1">
                <a:latin typeface="Arial" panose="020B0604020202020204" pitchFamily="34" charset="0"/>
                <a:cs typeface="Lucida Sans Unicode" panose="020B0602030504020204" pitchFamily="34" charset="0"/>
              </a:rPr>
              <a:t>ter</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ugotoviti</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zakaj</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ateizem</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še</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vedno</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velja</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kot</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tabu</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tema</a:t>
            </a:r>
            <a:r>
              <a:rPr lang="en-GB" altLang="sl-SI" sz="2000" dirty="0">
                <a:latin typeface="Arial" panose="020B0604020202020204" pitchFamily="34" charset="0"/>
                <a:cs typeface="Lucida Sans Unicode" panose="020B0602030504020204" pitchFamily="34" charset="0"/>
              </a:rPr>
              <a:t> v </a:t>
            </a:r>
            <a:r>
              <a:rPr lang="en-GB" altLang="sl-SI" sz="2000" dirty="0" err="1">
                <a:latin typeface="Arial" panose="020B0604020202020204" pitchFamily="34" charset="0"/>
                <a:cs typeface="Lucida Sans Unicode" panose="020B0602030504020204" pitchFamily="34" charset="0"/>
              </a:rPr>
              <a:t>današnji</a:t>
            </a:r>
            <a:r>
              <a:rPr lang="en-GB" altLang="sl-SI" sz="2000" dirty="0">
                <a:latin typeface="Arial" panose="020B0604020202020204" pitchFamily="34" charset="0"/>
                <a:cs typeface="Lucida Sans Unicode" panose="020B0602030504020204" pitchFamily="34" charset="0"/>
              </a:rPr>
              <a:t> </a:t>
            </a:r>
            <a:r>
              <a:rPr lang="en-GB" altLang="sl-SI" sz="2000" dirty="0" err="1">
                <a:latin typeface="Arial" panose="020B0604020202020204" pitchFamily="34" charset="0"/>
                <a:cs typeface="Lucida Sans Unicode" panose="020B0602030504020204" pitchFamily="34" charset="0"/>
              </a:rPr>
              <a:t>družbi</a:t>
            </a:r>
            <a:r>
              <a:rPr lang="en-GB" altLang="sl-SI" sz="2000" dirty="0">
                <a:latin typeface="Arial" panose="020B0604020202020204" pitchFamily="34" charset="0"/>
                <a:cs typeface="Lucida Sans Unicode" panose="020B0602030504020204" pitchFamily="34" charset="0"/>
              </a:rPr>
              <a:t>.</a:t>
            </a:r>
          </a:p>
        </p:txBody>
      </p:sp>
      <p:sp>
        <p:nvSpPr>
          <p:cNvPr id="16387" name="Text Box 3">
            <a:extLst>
              <a:ext uri="{FF2B5EF4-FFF2-40B4-BE49-F238E27FC236}">
                <a16:creationId xmlns:a16="http://schemas.microsoft.com/office/drawing/2014/main" id="{01B0AB35-565B-4F06-9FB4-FFFA07858987}"/>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8F4C729F-9A36-415F-9FCF-A52C91E358EE}" type="slidenum">
              <a:rPr lang="en-GB" altLang="sl-SI" sz="1400">
                <a:solidFill>
                  <a:srgbClr val="000000"/>
                </a:solidFill>
                <a:latin typeface="Times New Roman" panose="02020603050405020304" pitchFamily="18" charset="0"/>
              </a:rPr>
              <a:pPr algn="r">
                <a:lnSpc>
                  <a:spcPct val="95000"/>
                </a:lnSpc>
              </a:pPr>
              <a:t>1</a:t>
            </a:fld>
            <a:fld id="{A98CA23F-9E2D-46E6-85A4-FADBCD78C7C4}" type="slidenum">
              <a:rPr lang="en-GB" altLang="sl-SI" sz="1400">
                <a:solidFill>
                  <a:srgbClr val="000000"/>
                </a:solidFill>
                <a:latin typeface="Times New Roman" panose="02020603050405020304" pitchFamily="18" charset="0"/>
              </a:rPr>
              <a:pPr algn="r">
                <a:lnSpc>
                  <a:spcPct val="95000"/>
                </a:lnSpc>
              </a:pPr>
              <a:t>1</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93C48E3C-06AB-430B-8D8F-C98DCBFB587F}"/>
              </a:ext>
            </a:extLst>
          </p:cNvPr>
          <p:cNvSpPr>
            <a:spLocks noGrp="1" noChangeArrowheads="1"/>
          </p:cNvSpPr>
          <p:nvPr>
            <p:ph type="sldNum"/>
          </p:nvPr>
        </p:nvSpPr>
        <p:spPr>
          <a:ln/>
        </p:spPr>
        <p:txBody>
          <a:bodyPr/>
          <a:lstStyle/>
          <a:p>
            <a:fld id="{BB10BB3A-DE71-4B2E-B61F-FE17F1CF98B0}" type="slidenum">
              <a:rPr lang="en-GB" altLang="sl-SI"/>
              <a:pPr/>
              <a:t>10</a:t>
            </a:fld>
            <a:endParaRPr lang="en-GB" altLang="sl-SI"/>
          </a:p>
        </p:txBody>
      </p:sp>
      <p:sp>
        <p:nvSpPr>
          <p:cNvPr id="25601" name="Rectangle 1">
            <a:extLst>
              <a:ext uri="{FF2B5EF4-FFF2-40B4-BE49-F238E27FC236}">
                <a16:creationId xmlns:a16="http://schemas.microsoft.com/office/drawing/2014/main" id="{7E57D763-056D-42B2-AD36-E50A93874E87}"/>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a:extLst>
              <a:ext uri="{FF2B5EF4-FFF2-40B4-BE49-F238E27FC236}">
                <a16:creationId xmlns:a16="http://schemas.microsoft.com/office/drawing/2014/main" id="{A212193E-FEA1-409B-8A45-758DF329EDCB}"/>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Kljub trendu, da se religijo opušča, še vedno obstaja velika zadržanost do ateistov. Na to temo je bila v ZDA narejena raziskava, ki pokaže, da je ateistov več kot članov nekaterih najbolj vplivnih verskih organizacij, a za razliko od njih ateisti nimajo skoraj nobene veljave in politične moči.</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Družba še vedno tiho obsoja vse, ki so javno oznanili, da so ateisti. V ZDA je bila opravljena raziskava, ki pokaže, da bi ljudje raje volili za enako kvalificiranega kandidata, če bi ta predstavljal katerokoli izmed verskih organizacij, le da vrjame v neko obliko nadnaravnih bitji. Javnost na ateiste še vedno gleda približno tako, kot na homoseksualce pred 50 ali več leti, in za ZDA je obsojanje ali posmehovanje religiji eden izmed hujših prekrškov, nekateri ga celo enačijo z javnim zažigom zastave.</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Očitno je, da ljudje niso oziroma nočejo biti skeptični do religji (ponovno Church of the flying Spaghetti Monster) medtem ko družbi kritičnosti in predsodkov do ateistov ne manjka, sploh zato ker pojma velika večina najbolj kritičnih ne razume, nekateri ga celo povezujejo s satanizmom, kar kaže le na družbeno neizobraženost.</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Besedi ateist je bil skozi zgodovino vztrajno dodajan prizvok, tako da sedaj beseda skoraj velja za nekaj prepovedanega. Veliko nevernikov se ravno za to noče označiti za ateiste, kljub temu, da vedo da niso verni in tako po definiciji ustrezajo vsaj kakšni blažji obliki ateizma.</a:t>
            </a:r>
          </a:p>
        </p:txBody>
      </p:sp>
      <p:sp>
        <p:nvSpPr>
          <p:cNvPr id="25603" name="Text Box 3">
            <a:extLst>
              <a:ext uri="{FF2B5EF4-FFF2-40B4-BE49-F238E27FC236}">
                <a16:creationId xmlns:a16="http://schemas.microsoft.com/office/drawing/2014/main" id="{37019082-F0B9-452A-8B74-04EEBC31FAC6}"/>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982DC29E-7F82-43D1-949F-DED896E2E886}" type="slidenum">
              <a:rPr lang="en-GB" altLang="sl-SI" sz="1400">
                <a:solidFill>
                  <a:srgbClr val="000000"/>
                </a:solidFill>
                <a:latin typeface="Times New Roman" panose="02020603050405020304" pitchFamily="18" charset="0"/>
              </a:rPr>
              <a:pPr algn="r">
                <a:lnSpc>
                  <a:spcPct val="95000"/>
                </a:lnSpc>
              </a:pPr>
              <a:t>10</a:t>
            </a:fld>
            <a:fld id="{867C5F15-9200-4221-8849-D435FB98EAA7}" type="slidenum">
              <a:rPr lang="en-GB" altLang="sl-SI" sz="1400">
                <a:solidFill>
                  <a:srgbClr val="000000"/>
                </a:solidFill>
                <a:latin typeface="Times New Roman" panose="02020603050405020304" pitchFamily="18" charset="0"/>
              </a:rPr>
              <a:pPr algn="r">
                <a:lnSpc>
                  <a:spcPct val="95000"/>
                </a:lnSpc>
              </a:pPr>
              <a:t>10</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4FF611CE-03B9-4801-917E-4944415251E3}"/>
              </a:ext>
            </a:extLst>
          </p:cNvPr>
          <p:cNvSpPr>
            <a:spLocks noGrp="1" noChangeArrowheads="1"/>
          </p:cNvSpPr>
          <p:nvPr>
            <p:ph type="sldNum"/>
          </p:nvPr>
        </p:nvSpPr>
        <p:spPr>
          <a:ln/>
        </p:spPr>
        <p:txBody>
          <a:bodyPr/>
          <a:lstStyle/>
          <a:p>
            <a:fld id="{B6CF5F80-A7E0-48A2-9F2C-68578D1FAC06}" type="slidenum">
              <a:rPr lang="en-GB" altLang="sl-SI"/>
              <a:pPr/>
              <a:t>11</a:t>
            </a:fld>
            <a:endParaRPr lang="en-GB" altLang="sl-SI"/>
          </a:p>
        </p:txBody>
      </p:sp>
      <p:sp>
        <p:nvSpPr>
          <p:cNvPr id="26625" name="Rectangle 1">
            <a:extLst>
              <a:ext uri="{FF2B5EF4-FFF2-40B4-BE49-F238E27FC236}">
                <a16:creationId xmlns:a16="http://schemas.microsoft.com/office/drawing/2014/main" id="{D141C5CA-837C-4BDB-AC4F-E0F1C2488475}"/>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EED54B41-9EFB-4639-B466-8B49EF0874CA}"/>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Predstavitem zaključujem z mislijo, da je ateizem globok pojem. Javnost ga še vedno ne razume in raziskave kažejo, da so ateisti zlasti v ameriki diskriminirani. Kljub temu družba počasi spreminja svoj pogled na ateiste, a ta proces je zelo počasen, zlasti ker ga zavirajo vse religiozne organizacije.</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V zadnjem desetletju smo priča prvih javnih razglabljanj o ateizmu, nekateri posamezniki npr. Richard Dawkins se trudijo tudi z televizijskimi oddajami spremeniti družbin pogled na ateiste.</a:t>
            </a:r>
          </a:p>
        </p:txBody>
      </p:sp>
      <p:sp>
        <p:nvSpPr>
          <p:cNvPr id="26627" name="Text Box 3">
            <a:extLst>
              <a:ext uri="{FF2B5EF4-FFF2-40B4-BE49-F238E27FC236}">
                <a16:creationId xmlns:a16="http://schemas.microsoft.com/office/drawing/2014/main" id="{AEE455A6-6480-439A-9BD8-EFA680219B8D}"/>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38662905-4FF2-440E-8C41-CD1296C50E7D}" type="slidenum">
              <a:rPr lang="en-GB" altLang="sl-SI" sz="1400">
                <a:solidFill>
                  <a:srgbClr val="000000"/>
                </a:solidFill>
                <a:latin typeface="Times New Roman" panose="02020603050405020304" pitchFamily="18" charset="0"/>
              </a:rPr>
              <a:pPr algn="r">
                <a:lnSpc>
                  <a:spcPct val="95000"/>
                </a:lnSpc>
              </a:pPr>
              <a:t>11</a:t>
            </a:fld>
            <a:fld id="{73871235-6B0B-478E-BBD8-D965F0BD8CDC}" type="slidenum">
              <a:rPr lang="en-GB" altLang="sl-SI" sz="1400">
                <a:solidFill>
                  <a:srgbClr val="000000"/>
                </a:solidFill>
                <a:latin typeface="Times New Roman" panose="02020603050405020304" pitchFamily="18" charset="0"/>
              </a:rPr>
              <a:pPr algn="r">
                <a:lnSpc>
                  <a:spcPct val="95000"/>
                </a:lnSpc>
              </a:pPr>
              <a:t>11</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801E6FB2-31B5-453E-ACF6-348DA23D048D}"/>
              </a:ext>
            </a:extLst>
          </p:cNvPr>
          <p:cNvSpPr>
            <a:spLocks noGrp="1" noChangeArrowheads="1"/>
          </p:cNvSpPr>
          <p:nvPr>
            <p:ph type="sldNum"/>
          </p:nvPr>
        </p:nvSpPr>
        <p:spPr>
          <a:ln/>
        </p:spPr>
        <p:txBody>
          <a:bodyPr/>
          <a:lstStyle/>
          <a:p>
            <a:fld id="{3649B3A4-EB4F-41C6-A937-6893FC195F7D}" type="slidenum">
              <a:rPr lang="en-GB" altLang="sl-SI"/>
              <a:pPr/>
              <a:t>12</a:t>
            </a:fld>
            <a:endParaRPr lang="en-GB" altLang="sl-SI"/>
          </a:p>
        </p:txBody>
      </p:sp>
      <p:sp>
        <p:nvSpPr>
          <p:cNvPr id="27649" name="Rectangle 1">
            <a:extLst>
              <a:ext uri="{FF2B5EF4-FFF2-40B4-BE49-F238E27FC236}">
                <a16:creationId xmlns:a16="http://schemas.microsoft.com/office/drawing/2014/main" id="{2F94A9BC-7314-417E-AEBA-95C63988878C}"/>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Text Box 2">
            <a:extLst>
              <a:ext uri="{FF2B5EF4-FFF2-40B4-BE49-F238E27FC236}">
                <a16:creationId xmlns:a16="http://schemas.microsoft.com/office/drawing/2014/main" id="{273A4CBD-A759-434C-9412-79224230F578}"/>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Glaven vir za to seminarsko nalogo predstavlja najnoveša knjiga Richarda Dawkinsa, The God delusion oziroma v Slovenščini Bog kot zabloda. Knjiga predstavlja zbirko kritik in argumentov religije, in jo priporočam vsakemu ne glede na obstoječa verska prepričanja.</a:t>
            </a:r>
          </a:p>
        </p:txBody>
      </p:sp>
      <p:sp>
        <p:nvSpPr>
          <p:cNvPr id="27651" name="Text Box 3">
            <a:extLst>
              <a:ext uri="{FF2B5EF4-FFF2-40B4-BE49-F238E27FC236}">
                <a16:creationId xmlns:a16="http://schemas.microsoft.com/office/drawing/2014/main" id="{5CBA847E-878D-4033-946A-4A5E2A130A43}"/>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F98708E4-7F2A-4F3C-87D0-D9CC0779855C}" type="slidenum">
              <a:rPr lang="en-GB" altLang="sl-SI" sz="1400">
                <a:solidFill>
                  <a:srgbClr val="000000"/>
                </a:solidFill>
                <a:latin typeface="Times New Roman" panose="02020603050405020304" pitchFamily="18" charset="0"/>
              </a:rPr>
              <a:pPr algn="r">
                <a:lnSpc>
                  <a:spcPct val="95000"/>
                </a:lnSpc>
              </a:pPr>
              <a:t>12</a:t>
            </a:fld>
            <a:fld id="{1307C987-2CCF-478B-8312-5DA57742629C}" type="slidenum">
              <a:rPr lang="en-GB" altLang="sl-SI" sz="1400">
                <a:solidFill>
                  <a:srgbClr val="000000"/>
                </a:solidFill>
                <a:latin typeface="Times New Roman" panose="02020603050405020304" pitchFamily="18" charset="0"/>
              </a:rPr>
              <a:pPr algn="r">
                <a:lnSpc>
                  <a:spcPct val="95000"/>
                </a:lnSpc>
              </a:pPr>
              <a:t>12</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E531DD1D-E4CB-4366-9DA6-2C08B905E531}"/>
              </a:ext>
            </a:extLst>
          </p:cNvPr>
          <p:cNvSpPr>
            <a:spLocks noGrp="1" noChangeArrowheads="1"/>
          </p:cNvSpPr>
          <p:nvPr>
            <p:ph type="sldNum"/>
          </p:nvPr>
        </p:nvSpPr>
        <p:spPr>
          <a:ln/>
        </p:spPr>
        <p:txBody>
          <a:bodyPr/>
          <a:lstStyle/>
          <a:p>
            <a:fld id="{5DA60EA8-2659-459D-A07A-770EB6CE2FFE}" type="slidenum">
              <a:rPr lang="en-GB" altLang="sl-SI"/>
              <a:pPr/>
              <a:t>2</a:t>
            </a:fld>
            <a:endParaRPr lang="en-GB" altLang="sl-SI"/>
          </a:p>
        </p:txBody>
      </p:sp>
      <p:sp>
        <p:nvSpPr>
          <p:cNvPr id="17409" name="Rectangle 1">
            <a:extLst>
              <a:ext uri="{FF2B5EF4-FFF2-40B4-BE49-F238E27FC236}">
                <a16:creationId xmlns:a16="http://schemas.microsoft.com/office/drawing/2014/main" id="{A7C00A92-F8B5-421E-9FCD-E5761AD92ADF}"/>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a:extLst>
              <a:ext uri="{FF2B5EF4-FFF2-40B4-BE49-F238E27FC236}">
                <a16:creationId xmlns:a16="http://schemas.microsoft.com/office/drawing/2014/main" id="{0DF0657E-D56C-4329-8BA9-0BCD04C46A44}"/>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Ateizem je pojem, za katerega veliko ljudi pravzaprav ne ve, kaj v resnici pomeni. Veliko ljudi misli, da je to neke vrste religija, a seveda ni tako – ateizem je filozofsko prepričanje v neobstoj boga, oziroma prepričanje, da njegovega obstoja ni mogoče dokazati.</a:t>
            </a: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Dejstvo, da veliko ljudi sploh ne ve, kaj ateizem v resnici je, je velik del problema. Del moje seminarske naloge predstavlja teza, da se ateizem v družbi pojavlja veliko bolj pogosto, kot se o njem govori , kot da ateizem še vedno velja za tabu temo. In zato, da bi lahko razložili odnos družbe do ateizma se moramo najprej poglobiti v religijo in družbin odnos do nje.</a:t>
            </a:r>
          </a:p>
        </p:txBody>
      </p:sp>
      <p:sp>
        <p:nvSpPr>
          <p:cNvPr id="17411" name="Text Box 3">
            <a:extLst>
              <a:ext uri="{FF2B5EF4-FFF2-40B4-BE49-F238E27FC236}">
                <a16:creationId xmlns:a16="http://schemas.microsoft.com/office/drawing/2014/main" id="{56E783E1-60F3-423B-8986-ACD25830E8E9}"/>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BB9B09CC-A21D-48EF-947D-09C14EE7E82C}" type="slidenum">
              <a:rPr lang="en-GB" altLang="sl-SI" sz="1400">
                <a:solidFill>
                  <a:srgbClr val="000000"/>
                </a:solidFill>
                <a:latin typeface="Times New Roman" panose="02020603050405020304" pitchFamily="18" charset="0"/>
              </a:rPr>
              <a:pPr algn="r">
                <a:lnSpc>
                  <a:spcPct val="95000"/>
                </a:lnSpc>
              </a:pPr>
              <a:t>2</a:t>
            </a:fld>
            <a:fld id="{61C79D5E-D9E8-4562-BA6E-7EB92E28C9AD}" type="slidenum">
              <a:rPr lang="en-GB" altLang="sl-SI" sz="1400">
                <a:solidFill>
                  <a:srgbClr val="000000"/>
                </a:solidFill>
                <a:latin typeface="Times New Roman" panose="02020603050405020304" pitchFamily="18" charset="0"/>
              </a:rPr>
              <a:pPr algn="r">
                <a:lnSpc>
                  <a:spcPct val="95000"/>
                </a:lnSpc>
              </a:pPr>
              <a:t>2</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4EF69BA-E2C3-48BA-A500-33F5D9CA549B}"/>
              </a:ext>
            </a:extLst>
          </p:cNvPr>
          <p:cNvSpPr>
            <a:spLocks noGrp="1" noChangeArrowheads="1"/>
          </p:cNvSpPr>
          <p:nvPr>
            <p:ph type="sldNum"/>
          </p:nvPr>
        </p:nvSpPr>
        <p:spPr>
          <a:ln/>
        </p:spPr>
        <p:txBody>
          <a:bodyPr/>
          <a:lstStyle/>
          <a:p>
            <a:fld id="{9B16643F-C4C2-4C39-A4B4-E4E9B18EDC6F}" type="slidenum">
              <a:rPr lang="en-GB" altLang="sl-SI"/>
              <a:pPr/>
              <a:t>3</a:t>
            </a:fld>
            <a:endParaRPr lang="en-GB" altLang="sl-SI"/>
          </a:p>
        </p:txBody>
      </p:sp>
      <p:sp>
        <p:nvSpPr>
          <p:cNvPr id="18433" name="Rectangle 1">
            <a:extLst>
              <a:ext uri="{FF2B5EF4-FFF2-40B4-BE49-F238E27FC236}">
                <a16:creationId xmlns:a16="http://schemas.microsoft.com/office/drawing/2014/main" id="{AB299DBE-EF5F-412A-875B-FA582284014B}"/>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a:extLst>
              <a:ext uri="{FF2B5EF4-FFF2-40B4-BE49-F238E27FC236}">
                <a16:creationId xmlns:a16="http://schemas.microsoft.com/office/drawing/2014/main" id="{6F5B0E2E-BA0F-4AF8-AB08-925FA462A09D}"/>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Religija je del naših življenj, če nam je to všeč ali ne Prav vsak izmed nas se vsakodnevno srečuje z religijo ali njenimi posledicami, pa naj gre za dejstvo, da ravno nedelja velja za dela prost dan, ali pa v obliki tisočih žrtev nasilnih verskim fanatikov.</a:t>
            </a: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Religija je del naše podzavesti; Nam, našim staršem in njihovim prednikom je bil koncept religije, boga in verovanja tako samoumeven, da predstavlja del našega razmišljanja. Tudi danes je religija ključen del vzgoje in tako kot včasih se vera prelaga iz roda v rod in ni plod tehtnega razmisleka.</a:t>
            </a: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Težko si je predstavljati kaj vse je religija naredila za svet – tako dobrega kot slabega, in zato si je skoraj nemogoče predstavljati, kakšen bi bil svet brez religije. Težko dojemamo že njene kratkoročne posledice, a zanimivo se je vprašati kako bi bilo brez vmešavanje vere v znanost v zgodovini.</a:t>
            </a:r>
          </a:p>
        </p:txBody>
      </p:sp>
      <p:sp>
        <p:nvSpPr>
          <p:cNvPr id="18435" name="Text Box 3">
            <a:extLst>
              <a:ext uri="{FF2B5EF4-FFF2-40B4-BE49-F238E27FC236}">
                <a16:creationId xmlns:a16="http://schemas.microsoft.com/office/drawing/2014/main" id="{018598D4-F1DC-4886-9EDE-FC18983FB3AE}"/>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7343CBBC-7137-415D-998D-EE0063EC9E50}" type="slidenum">
              <a:rPr lang="en-GB" altLang="sl-SI" sz="1400">
                <a:solidFill>
                  <a:srgbClr val="000000"/>
                </a:solidFill>
                <a:latin typeface="Times New Roman" panose="02020603050405020304" pitchFamily="18" charset="0"/>
              </a:rPr>
              <a:pPr algn="r">
                <a:lnSpc>
                  <a:spcPct val="95000"/>
                </a:lnSpc>
              </a:pPr>
              <a:t>3</a:t>
            </a:fld>
            <a:fld id="{D318BB1B-75DB-41DC-89BF-A92DBDCC45BD}" type="slidenum">
              <a:rPr lang="en-GB" altLang="sl-SI" sz="1400">
                <a:solidFill>
                  <a:srgbClr val="000000"/>
                </a:solidFill>
                <a:latin typeface="Times New Roman" panose="02020603050405020304" pitchFamily="18" charset="0"/>
              </a:rPr>
              <a:pPr algn="r">
                <a:lnSpc>
                  <a:spcPct val="95000"/>
                </a:lnSpc>
              </a:pPr>
              <a:t>3</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141FABDB-DF6F-483E-BF29-CB5868E5B11F}"/>
              </a:ext>
            </a:extLst>
          </p:cNvPr>
          <p:cNvSpPr>
            <a:spLocks noGrp="1" noChangeArrowheads="1"/>
          </p:cNvSpPr>
          <p:nvPr>
            <p:ph type="sldNum"/>
          </p:nvPr>
        </p:nvSpPr>
        <p:spPr>
          <a:ln/>
        </p:spPr>
        <p:txBody>
          <a:bodyPr/>
          <a:lstStyle/>
          <a:p>
            <a:fld id="{222703A8-E3A2-47F4-BE93-D297BF19E962}" type="slidenum">
              <a:rPr lang="en-GB" altLang="sl-SI"/>
              <a:pPr/>
              <a:t>4</a:t>
            </a:fld>
            <a:endParaRPr lang="en-GB" altLang="sl-SI"/>
          </a:p>
        </p:txBody>
      </p:sp>
      <p:sp>
        <p:nvSpPr>
          <p:cNvPr id="19457" name="Rectangle 1">
            <a:extLst>
              <a:ext uri="{FF2B5EF4-FFF2-40B4-BE49-F238E27FC236}">
                <a16:creationId xmlns:a16="http://schemas.microsoft.com/office/drawing/2014/main" id="{6ED4C371-202D-4748-9925-F5FDCA5B5EBB}"/>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Text Box 2">
            <a:extLst>
              <a:ext uri="{FF2B5EF4-FFF2-40B4-BE49-F238E27FC236}">
                <a16:creationId xmlns:a16="http://schemas.microsoft.com/office/drawing/2014/main" id="{4978FC1E-326A-46B6-92BE-F5059D0F992C}"/>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O prvih znakih religije lahko govorimo že v prazgodovinskih časih, kar nam lahko veliko pove o tem, zakaj se je le-ta začela razvijati. Očitno je, da religija v svoji prvi obliki ni bila odposlana od nekega nadnaravnega bitja, ampak jo je izumil človek kot orodje, s katerim je obrazložil tiste pojave, ki jih njegovo znanje ni razumelo. Ravno zato so prva božanstva predstavljena ali pa vsaj povezana s pojmi, s katerimi se je človek srečeval vsak dan, a si jih ni mogel pojasniti; na primer vzhod in zahod sonca in line, strele, groma itd.</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O religiji, ki pojasnjuje nerazumljive pojave ne govorimo le v prvotnem politeizmu, ampak tudi po pojavi monoteizma. Tudi pojavi iz najbolj poznane svete knjige v našem prostoru, Bibilije, so razložljivi s pomočjo sodobne znanosti. Dober primer je prehod Izraelcev čez razdvojeno Rdeče morje, ki je sedaj obravnavan in razložen s pomočjo znanosti.</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Religija se je skozi zgodovino veliko spreminjala in kmalu je postala organizirana. Koncept “Črede in Pastirja” se pojavi zalo kmalu v obliki vračov, duhovnikov menihov in ostalih “svetih mož”. Kdo so bili ni pomembno, pomembno je da so voditelji verskih obredov spreminjali vero po svojem idejnem prepričanju. Ko se je religija povezala z državnimi tvorbami so religiozne organizacije močno pridobile na moči.</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Ravno moč je lahko eden izmed glavnih razlogov zakaj religija obstaja še danes. Prvotni razlog za nastanek religije so nepojasljivi pojavi, ki pa jih dandanes zmankuje, religija pa je še vedno ena največjih in najbolj vplivnih organizacij v družbi in ravno njena moč skozi zgodovino je razlog, da ni potonila v pozabo.</a:t>
            </a:r>
          </a:p>
        </p:txBody>
      </p:sp>
      <p:sp>
        <p:nvSpPr>
          <p:cNvPr id="19459" name="Text Box 3">
            <a:extLst>
              <a:ext uri="{FF2B5EF4-FFF2-40B4-BE49-F238E27FC236}">
                <a16:creationId xmlns:a16="http://schemas.microsoft.com/office/drawing/2014/main" id="{314B9543-9661-43A7-BE83-16B7B9DA2B27}"/>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DBC983CC-1445-4D04-B85E-72FD30F1F316}" type="slidenum">
              <a:rPr lang="en-GB" altLang="sl-SI" sz="1400">
                <a:solidFill>
                  <a:srgbClr val="000000"/>
                </a:solidFill>
                <a:latin typeface="Times New Roman" panose="02020603050405020304" pitchFamily="18" charset="0"/>
              </a:rPr>
              <a:pPr algn="r">
                <a:lnSpc>
                  <a:spcPct val="95000"/>
                </a:lnSpc>
              </a:pPr>
              <a:t>4</a:t>
            </a:fld>
            <a:fld id="{6F4A5F1E-F4A2-4962-A7AB-F280E6A881CA}" type="slidenum">
              <a:rPr lang="en-GB" altLang="sl-SI" sz="1400">
                <a:solidFill>
                  <a:srgbClr val="000000"/>
                </a:solidFill>
                <a:latin typeface="Times New Roman" panose="02020603050405020304" pitchFamily="18" charset="0"/>
              </a:rPr>
              <a:pPr algn="r">
                <a:lnSpc>
                  <a:spcPct val="95000"/>
                </a:lnSpc>
              </a:pPr>
              <a:t>4</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9146857-83C6-40B4-BD2B-51E4DBCD305F}"/>
              </a:ext>
            </a:extLst>
          </p:cNvPr>
          <p:cNvSpPr>
            <a:spLocks noGrp="1" noChangeArrowheads="1"/>
          </p:cNvSpPr>
          <p:nvPr>
            <p:ph type="sldNum"/>
          </p:nvPr>
        </p:nvSpPr>
        <p:spPr>
          <a:ln/>
        </p:spPr>
        <p:txBody>
          <a:bodyPr/>
          <a:lstStyle/>
          <a:p>
            <a:fld id="{CC116868-E553-4B0E-B1BF-2B289EEE2BDB}" type="slidenum">
              <a:rPr lang="en-GB" altLang="sl-SI"/>
              <a:pPr/>
              <a:t>5</a:t>
            </a:fld>
            <a:endParaRPr lang="en-GB" altLang="sl-SI"/>
          </a:p>
        </p:txBody>
      </p:sp>
      <p:sp>
        <p:nvSpPr>
          <p:cNvPr id="20481" name="Rectangle 1">
            <a:extLst>
              <a:ext uri="{FF2B5EF4-FFF2-40B4-BE49-F238E27FC236}">
                <a16:creationId xmlns:a16="http://schemas.microsoft.com/office/drawing/2014/main" id="{D39C7056-CC1C-4150-B151-99CB9FA35308}"/>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a:extLst>
              <a:ext uri="{FF2B5EF4-FFF2-40B4-BE49-F238E27FC236}">
                <a16:creationId xmlns:a16="http://schemas.microsoft.com/office/drawing/2014/main" id="{43DD9545-A14A-4683-B9D1-6F383824B040}"/>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Svet kot ga vidimo danes je stvaritev evolucije; Pa ne le Darwinove evolucije živalskih vrst, ampak evolucije v vsakem pomenu besede. Tako kot so se prvi enocelični oranizmi zaradi evolucije razvili v vse kar vidimo okoli nas so se državne tvorbe so skozi čas razvijale in z njimi religija. Religija se je razvila iz preprostih obredov do današnjih religij, ki vplivajo na naš vsakdan.</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Religija kljub evoluciji deluje na podoben način kot v svojih začetkih in ravno v teh časih lahko vidimo izvrsten primer “črede in pastirja” na Bližnjem vzhodu. Ljudje, ki nekaj vrjamejo na povode iz okolja na gledajo striktno logično, temveč pred odločitvijo vzamejo v zakup tudi svoja verovanja, zaradi česar se, skupaj z efektom Snežene kepe (snowball effect), delo voditelja v veliki meri upravlja kar samo.</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V današnji družbi prevladuje krizičnost do skor vsega. Tako mediji kot posamezniki so kritični do vsakršnih javnih razprav in vsakršnega javnega dogajanja – vedno lahko pričakujemo, da bodo naše besede vzete iz koncepta in kritizirane kot take. Kljub temu obstaja velika toleranca do religije – čim nam nekdo zagotovi, da njegovo početje izraža njegovo veroizpoved opustimo svojo kritičnost. Pojavljajo se celo primeri, ki dokazujejo to družbeno značilnost, izvrsten primer je Church of the Flying Spaghetti Monster.</a:t>
            </a:r>
          </a:p>
        </p:txBody>
      </p:sp>
      <p:sp>
        <p:nvSpPr>
          <p:cNvPr id="20483" name="Text Box 3">
            <a:extLst>
              <a:ext uri="{FF2B5EF4-FFF2-40B4-BE49-F238E27FC236}">
                <a16:creationId xmlns:a16="http://schemas.microsoft.com/office/drawing/2014/main" id="{10CC2799-ED70-4FFF-AFBE-BAEBE2188378}"/>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BF7979F7-D8FC-48B6-AB04-6CFF8FD4D23E}" type="slidenum">
              <a:rPr lang="en-GB" altLang="sl-SI" sz="1400">
                <a:solidFill>
                  <a:srgbClr val="000000"/>
                </a:solidFill>
                <a:latin typeface="Times New Roman" panose="02020603050405020304" pitchFamily="18" charset="0"/>
              </a:rPr>
              <a:pPr algn="r">
                <a:lnSpc>
                  <a:spcPct val="95000"/>
                </a:lnSpc>
              </a:pPr>
              <a:t>5</a:t>
            </a:fld>
            <a:fld id="{E482E699-CD19-4164-A9FD-9DE2E17E94D8}" type="slidenum">
              <a:rPr lang="en-GB" altLang="sl-SI" sz="1400">
                <a:solidFill>
                  <a:srgbClr val="000000"/>
                </a:solidFill>
                <a:latin typeface="Times New Roman" panose="02020603050405020304" pitchFamily="18" charset="0"/>
              </a:rPr>
              <a:pPr algn="r">
                <a:lnSpc>
                  <a:spcPct val="95000"/>
                </a:lnSpc>
              </a:pPr>
              <a:t>5</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A34BCC4-B4AA-4482-ADE0-48D2258E7BC2}"/>
              </a:ext>
            </a:extLst>
          </p:cNvPr>
          <p:cNvSpPr>
            <a:spLocks noGrp="1" noChangeArrowheads="1"/>
          </p:cNvSpPr>
          <p:nvPr>
            <p:ph type="sldNum"/>
          </p:nvPr>
        </p:nvSpPr>
        <p:spPr>
          <a:ln/>
        </p:spPr>
        <p:txBody>
          <a:bodyPr/>
          <a:lstStyle/>
          <a:p>
            <a:fld id="{ADF62768-91B5-40C0-839C-376296FFF258}" type="slidenum">
              <a:rPr lang="en-GB" altLang="sl-SI"/>
              <a:pPr/>
              <a:t>6</a:t>
            </a:fld>
            <a:endParaRPr lang="en-GB" altLang="sl-SI"/>
          </a:p>
        </p:txBody>
      </p:sp>
      <p:sp>
        <p:nvSpPr>
          <p:cNvPr id="21505" name="Rectangle 1">
            <a:extLst>
              <a:ext uri="{FF2B5EF4-FFF2-40B4-BE49-F238E27FC236}">
                <a16:creationId xmlns:a16="http://schemas.microsoft.com/office/drawing/2014/main" id="{5F8E9B50-D815-49AF-8441-4185CE5CB80A}"/>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a:extLst>
              <a:ext uri="{FF2B5EF4-FFF2-40B4-BE49-F238E27FC236}">
                <a16:creationId xmlns:a16="http://schemas.microsoft.com/office/drawing/2014/main" id="{E0359403-445F-4746-8C9A-E196B8AB552D}"/>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Beseda ateizem prihaja iz grške abecede ne-bog torej ateist. Kot pove beseda, gre za zanikanje teizma (teologije) in je filozofsko prepričanje posameznika, ki izraža prepričanost v nebostoj boga oziroma v njegovo nedokazljivost.</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Tako prepričanje je posledica skeptičnosti do vsega nadnaravnega in ne samo osebnega – personalnega boga. Ateisti se zavzemamo za zahtevo po empiričnih dokazov za vsako tezo, religija pa teh nima iz česar sledi korenito zavračanje vsega z religijo povezanega.</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Čeprav mnogi argumentirajo ateizem na bolj metafizičnih ravneh, za ateiste ne obstaja skupna ideologija. Posamezniki razmišljajo s svojo glavo in se ne pustijo voditi, zaradi pomankanja “Pastirja” in skupnega cilja pa so ateisti skoraj brez moči.</a:t>
            </a:r>
          </a:p>
        </p:txBody>
      </p:sp>
      <p:sp>
        <p:nvSpPr>
          <p:cNvPr id="21507" name="Text Box 3">
            <a:extLst>
              <a:ext uri="{FF2B5EF4-FFF2-40B4-BE49-F238E27FC236}">
                <a16:creationId xmlns:a16="http://schemas.microsoft.com/office/drawing/2014/main" id="{BD0DEA40-4C6C-4944-ABFA-FF1E336F1C58}"/>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3AC92795-E39C-4BA8-91A0-02F0522FFB1D}" type="slidenum">
              <a:rPr lang="en-GB" altLang="sl-SI" sz="1400">
                <a:solidFill>
                  <a:srgbClr val="000000"/>
                </a:solidFill>
                <a:latin typeface="Times New Roman" panose="02020603050405020304" pitchFamily="18" charset="0"/>
              </a:rPr>
              <a:pPr algn="r">
                <a:lnSpc>
                  <a:spcPct val="95000"/>
                </a:lnSpc>
              </a:pPr>
              <a:t>6</a:t>
            </a:fld>
            <a:fld id="{D99A37F2-2512-4861-BCC0-F4E18F2FB7F3}" type="slidenum">
              <a:rPr lang="en-GB" altLang="sl-SI" sz="1400">
                <a:solidFill>
                  <a:srgbClr val="000000"/>
                </a:solidFill>
                <a:latin typeface="Times New Roman" panose="02020603050405020304" pitchFamily="18" charset="0"/>
              </a:rPr>
              <a:pPr algn="r">
                <a:lnSpc>
                  <a:spcPct val="95000"/>
                </a:lnSpc>
              </a:pPr>
              <a:t>6</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6A651D3-34C6-44F2-8629-C1D574C05045}"/>
              </a:ext>
            </a:extLst>
          </p:cNvPr>
          <p:cNvSpPr>
            <a:spLocks noGrp="1" noChangeArrowheads="1"/>
          </p:cNvSpPr>
          <p:nvPr>
            <p:ph type="sldNum"/>
          </p:nvPr>
        </p:nvSpPr>
        <p:spPr>
          <a:ln/>
        </p:spPr>
        <p:txBody>
          <a:bodyPr/>
          <a:lstStyle/>
          <a:p>
            <a:fld id="{D721E370-8E15-4D91-A5CE-92F8A814303C}" type="slidenum">
              <a:rPr lang="en-GB" altLang="sl-SI"/>
              <a:pPr/>
              <a:t>7</a:t>
            </a:fld>
            <a:endParaRPr lang="en-GB" altLang="sl-SI"/>
          </a:p>
        </p:txBody>
      </p:sp>
      <p:sp>
        <p:nvSpPr>
          <p:cNvPr id="22529" name="Rectangle 1">
            <a:extLst>
              <a:ext uri="{FF2B5EF4-FFF2-40B4-BE49-F238E27FC236}">
                <a16:creationId xmlns:a16="http://schemas.microsoft.com/office/drawing/2014/main" id="{A689787E-3245-4A94-8E0A-59487A2B1395}"/>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1F90BC22-0595-4542-9834-2B9589329A10}"/>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Pojem ateist izvira iz Francije 16. stoletja, a se ni uporavljal vse do 18. stoletja. Kljub temu ima ateizem tako stare korenine, kot religija sama, kar potrdijo mnogi pisni viri že iz antičnega sveta tako v evropi kot v aziji.</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V antični grčiji poznamo Diagorasa iz petega stoletja pred našim štetjem, ki velja za enega izmed prvih, ki ni le oznanjal svojega prepričanja drugim, temveč je poskušal tudi spremeniti mnenje drugih, zaradi česar so ga poskušali usmrtiti.</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Kljub naporom katoliške cerkve v srednjem veku ateizem ni bil zatrt, celo papež Benificij VIII je bil po svoji smrti obtožen ateizma na podlagi nekaterih zapisov, ki kontradiktirajo sveto pismo. </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V vsh obdobjih zgodovine je bil ateizem obravnavan kot kaznivo dejanje, kar odločilno vpliva na družbeni pogled na religiji in ateizem.</a:t>
            </a:r>
          </a:p>
        </p:txBody>
      </p:sp>
      <p:sp>
        <p:nvSpPr>
          <p:cNvPr id="22531" name="Text Box 3">
            <a:extLst>
              <a:ext uri="{FF2B5EF4-FFF2-40B4-BE49-F238E27FC236}">
                <a16:creationId xmlns:a16="http://schemas.microsoft.com/office/drawing/2014/main" id="{E188EDD5-4E47-4FE3-BF99-12AA0222C65F}"/>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B5A1B212-CE7A-4BB3-8572-348950B6DD3A}" type="slidenum">
              <a:rPr lang="en-GB" altLang="sl-SI" sz="1400">
                <a:solidFill>
                  <a:srgbClr val="000000"/>
                </a:solidFill>
                <a:latin typeface="Times New Roman" panose="02020603050405020304" pitchFamily="18" charset="0"/>
              </a:rPr>
              <a:pPr algn="r">
                <a:lnSpc>
                  <a:spcPct val="95000"/>
                </a:lnSpc>
              </a:pPr>
              <a:t>7</a:t>
            </a:fld>
            <a:fld id="{DC7886B0-2E75-4612-8FD8-B5B4D914122F}" type="slidenum">
              <a:rPr lang="en-GB" altLang="sl-SI" sz="1400">
                <a:solidFill>
                  <a:srgbClr val="000000"/>
                </a:solidFill>
                <a:latin typeface="Times New Roman" panose="02020603050405020304" pitchFamily="18" charset="0"/>
              </a:rPr>
              <a:pPr algn="r">
                <a:lnSpc>
                  <a:spcPct val="95000"/>
                </a:lnSpc>
              </a:pPr>
              <a:t>7</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ED3A7DF5-050D-415F-8398-15EFC7477E98}"/>
              </a:ext>
            </a:extLst>
          </p:cNvPr>
          <p:cNvSpPr>
            <a:spLocks noGrp="1" noChangeArrowheads="1"/>
          </p:cNvSpPr>
          <p:nvPr>
            <p:ph type="sldNum"/>
          </p:nvPr>
        </p:nvSpPr>
        <p:spPr>
          <a:ln/>
        </p:spPr>
        <p:txBody>
          <a:bodyPr/>
          <a:lstStyle/>
          <a:p>
            <a:fld id="{98048075-BA09-42C3-8E29-8D6C4CB764AB}" type="slidenum">
              <a:rPr lang="en-GB" altLang="sl-SI"/>
              <a:pPr/>
              <a:t>8</a:t>
            </a:fld>
            <a:endParaRPr lang="en-GB" altLang="sl-SI"/>
          </a:p>
        </p:txBody>
      </p:sp>
      <p:sp>
        <p:nvSpPr>
          <p:cNvPr id="23553" name="Rectangle 1">
            <a:extLst>
              <a:ext uri="{FF2B5EF4-FFF2-40B4-BE49-F238E27FC236}">
                <a16:creationId xmlns:a16="http://schemas.microsoft.com/office/drawing/2014/main" id="{C46392C1-1F79-4954-900E-5ABE756994BE}"/>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A206B973-B7D0-4197-B655-744AA1B552BF}"/>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Danes ateizem ni več tako redek pojav, kot je bil v pretekklosti. Vidi se, da veliko ljudi opuša vero oziroma bolje rečeno, si upa priznati, da zanika obstoj boga. Kljub temu veliko ljudi, ki vero opustijo ni ateistov, riligija jim ostaja v podzavesti in v soočenju s stisko se taki še vedno vračajo k svojim nekdanjim prepričanjem, ki jih nato kmalu spet opustijo.</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Kljub temu ostaja trend, da ljudje religijo opuščajo, a odgovoriti na vprašanje zakaj ni tako preprosto. Možno je, da je vpliv religije manjši kot v preteklosti zaradi česar imajo ljudje možnost tehnto premisliti o svojih prepričanjih. Možno je, da so cilji pastirja postali tako radikalni, da čreda dvomi o vodotieljevih namenih. Seveda pa obstaja možnost, da ljudje opuščajo religijo zaradi hitrega tempa življenja in si zanjo preprosto ne vzamejo časa.</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Čedalje več posameznikov se ne opiše kot verujoče, temveč nekaj drugega – Treba je namreč vedeti, da niso vsi nepriznavalci boga ateisti. Ne le to, tudi med ateisti samimi se pojavljajo odločne razlike, ki so predstavljene v nadaljevanju</a:t>
            </a:r>
          </a:p>
        </p:txBody>
      </p:sp>
      <p:sp>
        <p:nvSpPr>
          <p:cNvPr id="23555" name="Text Box 3">
            <a:extLst>
              <a:ext uri="{FF2B5EF4-FFF2-40B4-BE49-F238E27FC236}">
                <a16:creationId xmlns:a16="http://schemas.microsoft.com/office/drawing/2014/main" id="{ABA4E036-9A3A-494E-95EA-02C782DBDD31}"/>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22A95324-BF8B-4F10-A443-7D4A30AD0700}" type="slidenum">
              <a:rPr lang="en-GB" altLang="sl-SI" sz="1400">
                <a:solidFill>
                  <a:srgbClr val="000000"/>
                </a:solidFill>
                <a:latin typeface="Times New Roman" panose="02020603050405020304" pitchFamily="18" charset="0"/>
              </a:rPr>
              <a:pPr algn="r">
                <a:lnSpc>
                  <a:spcPct val="95000"/>
                </a:lnSpc>
              </a:pPr>
              <a:t>8</a:t>
            </a:fld>
            <a:fld id="{E936C837-5701-4D66-8F58-BF26D3952470}" type="slidenum">
              <a:rPr lang="en-GB" altLang="sl-SI" sz="1400">
                <a:solidFill>
                  <a:srgbClr val="000000"/>
                </a:solidFill>
                <a:latin typeface="Times New Roman" panose="02020603050405020304" pitchFamily="18" charset="0"/>
              </a:rPr>
              <a:pPr algn="r">
                <a:lnSpc>
                  <a:spcPct val="95000"/>
                </a:lnSpc>
              </a:pPr>
              <a:t>8</a:t>
            </a:fld>
            <a:endParaRPr lang="en-GB" altLang="sl-SI" sz="1400">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EB9FE1B-38E3-45FA-9ACE-FE525CBE018A}"/>
              </a:ext>
            </a:extLst>
          </p:cNvPr>
          <p:cNvSpPr>
            <a:spLocks noGrp="1" noChangeArrowheads="1"/>
          </p:cNvSpPr>
          <p:nvPr>
            <p:ph type="sldNum"/>
          </p:nvPr>
        </p:nvSpPr>
        <p:spPr>
          <a:ln/>
        </p:spPr>
        <p:txBody>
          <a:bodyPr/>
          <a:lstStyle/>
          <a:p>
            <a:fld id="{D35A315D-FCE6-4CDA-B7FA-E3CE2600C35D}" type="slidenum">
              <a:rPr lang="en-GB" altLang="sl-SI"/>
              <a:pPr/>
              <a:t>9</a:t>
            </a:fld>
            <a:endParaRPr lang="en-GB" altLang="sl-SI"/>
          </a:p>
        </p:txBody>
      </p:sp>
      <p:sp>
        <p:nvSpPr>
          <p:cNvPr id="24577" name="Rectangle 1">
            <a:extLst>
              <a:ext uri="{FF2B5EF4-FFF2-40B4-BE49-F238E27FC236}">
                <a16:creationId xmlns:a16="http://schemas.microsoft.com/office/drawing/2014/main" id="{B699E135-DA58-4019-8F58-2B32935080FD}"/>
              </a:ext>
            </a:extLst>
          </p:cNvPr>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8640C9EB-B1A1-4A9A-81C4-F120464000B8}"/>
              </a:ext>
            </a:extLst>
          </p:cNvPr>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Ateizem delimo na več delov, kar je pričakovano, saj ateizem nima vodje in tako prihaja do razlik v razmišljanju posameznikov. Poznamo več vrst ateizma, najstarejša je delitev na šibak in močan ateizem, poznamo pa tudi delitev na impliciten in ekspliciten ateizem.</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Močan ateizem označuje ateiste, ki sprejemajo ateistično idejo v celoti, torej zanikajo obstoj vsega nadnaravnega. Po drugi strani šibak ateizem označuje tiste, ki se sicer ne bi označili za verne, a v obstoj vsga nadnaravnega niso tako prepričani kot močni ateisti. Dober primer šibkega ateista je agnosticiem.</a:t>
            </a:r>
          </a:p>
          <a:p>
            <a:pPr marL="215900" indent="-215900" eaLnBrk="1">
              <a:lnSpc>
                <a:spcPct val="93000"/>
              </a:lnSpc>
              <a:spcBef>
                <a:spcPct val="0"/>
              </a:spcBef>
              <a:buSzPct val="45000"/>
              <a:buFont typeface="Wingdings" panose="05000000000000000000" pitchFamily="2" charset="2"/>
              <a:buNone/>
            </a:pPr>
            <a:endParaRPr lang="en-GB" altLang="sl-SI" sz="2000">
              <a:latin typeface="Arial" panose="020B0604020202020204" pitchFamily="34" charset="0"/>
              <a:cs typeface="Lucida Sans Unicode" panose="020B0602030504020204" pitchFamily="34" charset="0"/>
            </a:endParaRPr>
          </a:p>
          <a:p>
            <a:pPr marL="215900" indent="-215900" eaLnBrk="1">
              <a:lnSpc>
                <a:spcPct val="93000"/>
              </a:lnSpc>
              <a:spcBef>
                <a:spcPct val="0"/>
              </a:spcBef>
              <a:buSzPct val="45000"/>
              <a:buFont typeface="Wingdings" panose="05000000000000000000" pitchFamily="2" charset="2"/>
              <a:buNone/>
            </a:pPr>
            <a:r>
              <a:rPr lang="en-GB" altLang="sl-SI" sz="2000">
                <a:latin typeface="Arial" panose="020B0604020202020204" pitchFamily="34" charset="0"/>
                <a:cs typeface="Lucida Sans Unicode" panose="020B0602030504020204" pitchFamily="34" charset="0"/>
              </a:rPr>
              <a:t>Novejša delitev je tudi na impliciten in ekspliciten ateizem. Tiste, ki religijo zavračajo zaradi manjka teističnega prepričanja brez zavedne zavrnitve vere imenujemo implicitne ateiste, med tem ko so eksplicitni ateisti tisti, ki zavedno zavračajo vse oblike verovanja</a:t>
            </a:r>
          </a:p>
        </p:txBody>
      </p:sp>
      <p:sp>
        <p:nvSpPr>
          <p:cNvPr id="24579" name="Text Box 3">
            <a:extLst>
              <a:ext uri="{FF2B5EF4-FFF2-40B4-BE49-F238E27FC236}">
                <a16:creationId xmlns:a16="http://schemas.microsoft.com/office/drawing/2014/main" id="{41D45789-8991-4BAF-A85E-F87BFD7AFA5E}"/>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p>
            <a:pPr algn="r">
              <a:lnSpc>
                <a:spcPct val="95000"/>
              </a:lnSpc>
            </a:pPr>
            <a:fld id="{5F13FCC8-7191-4B0C-A672-389B8155D605}" type="slidenum">
              <a:rPr lang="en-GB" altLang="sl-SI" sz="1400">
                <a:solidFill>
                  <a:srgbClr val="000000"/>
                </a:solidFill>
                <a:latin typeface="Times New Roman" panose="02020603050405020304" pitchFamily="18" charset="0"/>
              </a:rPr>
              <a:pPr algn="r">
                <a:lnSpc>
                  <a:spcPct val="95000"/>
                </a:lnSpc>
              </a:pPr>
              <a:t>9</a:t>
            </a:fld>
            <a:fld id="{4E62739A-0F6E-4D25-BF47-C77BF67A76EC}" type="slidenum">
              <a:rPr lang="en-GB" altLang="sl-SI" sz="1400">
                <a:solidFill>
                  <a:srgbClr val="000000"/>
                </a:solidFill>
                <a:latin typeface="Times New Roman" panose="02020603050405020304" pitchFamily="18" charset="0"/>
              </a:rPr>
              <a:pPr algn="r">
                <a:lnSpc>
                  <a:spcPct val="95000"/>
                </a:lnSpc>
              </a:pPr>
              <a:t>9</a:t>
            </a:fld>
            <a:endParaRPr lang="en-GB" altLang="sl-SI" sz="1400">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C9FDE-43C1-49BB-A62E-15369857198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A4D61F7-3B21-44B6-889E-B5387FBB653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1542D18B-B2C9-4A17-A8FE-D64C904DFF7D}"/>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9C440F0D-2E61-4629-8C6C-75FCE7FCBA6F}"/>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73775259-B4E6-4FC4-85DE-07B7FB7F639D}"/>
              </a:ext>
            </a:extLst>
          </p:cNvPr>
          <p:cNvSpPr>
            <a:spLocks noGrp="1"/>
          </p:cNvSpPr>
          <p:nvPr>
            <p:ph type="sldNum" idx="12"/>
          </p:nvPr>
        </p:nvSpPr>
        <p:spPr/>
        <p:txBody>
          <a:bodyPr/>
          <a:lstStyle>
            <a:lvl1pPr>
              <a:defRPr/>
            </a:lvl1pPr>
          </a:lstStyle>
          <a:p>
            <a:fld id="{A0D52AE2-7F6C-48AA-B1DC-A9408B8CB150}" type="slidenum">
              <a:rPr lang="en-GB" altLang="sl-SI"/>
              <a:pPr/>
              <a:t>‹#›</a:t>
            </a:fld>
            <a:fld id="{0EF8CB6E-50D3-49A3-8FB6-89DC2AAC416C}" type="slidenum">
              <a:rPr lang="en-GB" altLang="sl-SI"/>
              <a:pPr/>
              <a:t>‹#›</a:t>
            </a:fld>
            <a:endParaRPr lang="en-GB" altLang="sl-SI"/>
          </a:p>
        </p:txBody>
      </p:sp>
    </p:spTree>
    <p:extLst>
      <p:ext uri="{BB962C8B-B14F-4D97-AF65-F5344CB8AC3E}">
        <p14:creationId xmlns:p14="http://schemas.microsoft.com/office/powerpoint/2010/main" val="73768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9B35-DB1F-4A8C-9A98-5B46457931D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914C0DC-C88E-4F51-AB45-AF94CF275D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2344D0-FA64-4D85-A30F-2546DB09CB98}"/>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7E78484C-9428-4290-82FC-FEDC5BEEF330}"/>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C9466078-D413-4D01-872A-E69B0EF5A48F}"/>
              </a:ext>
            </a:extLst>
          </p:cNvPr>
          <p:cNvSpPr>
            <a:spLocks noGrp="1"/>
          </p:cNvSpPr>
          <p:nvPr>
            <p:ph type="sldNum" idx="12"/>
          </p:nvPr>
        </p:nvSpPr>
        <p:spPr/>
        <p:txBody>
          <a:bodyPr/>
          <a:lstStyle>
            <a:lvl1pPr>
              <a:defRPr/>
            </a:lvl1pPr>
          </a:lstStyle>
          <a:p>
            <a:fld id="{0BAA0A49-38B3-4B93-A288-C236948AAFD0}" type="slidenum">
              <a:rPr lang="en-GB" altLang="sl-SI"/>
              <a:pPr/>
              <a:t>‹#›</a:t>
            </a:fld>
            <a:fld id="{20230633-9BBA-4484-9941-B8B4E8103BDC}" type="slidenum">
              <a:rPr lang="en-GB" altLang="sl-SI"/>
              <a:pPr/>
              <a:t>‹#›</a:t>
            </a:fld>
            <a:endParaRPr lang="en-GB" altLang="sl-SI"/>
          </a:p>
        </p:txBody>
      </p:sp>
    </p:spTree>
    <p:extLst>
      <p:ext uri="{BB962C8B-B14F-4D97-AF65-F5344CB8AC3E}">
        <p14:creationId xmlns:p14="http://schemas.microsoft.com/office/powerpoint/2010/main" val="710557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A932F4-0EDA-4F4D-B1A7-504907D2BF6E}"/>
              </a:ext>
            </a:extLst>
          </p:cNvPr>
          <p:cNvSpPr>
            <a:spLocks noGrp="1"/>
          </p:cNvSpPr>
          <p:nvPr>
            <p:ph type="title" orient="vert"/>
          </p:nvPr>
        </p:nvSpPr>
        <p:spPr>
          <a:xfrm>
            <a:off x="6724650" y="1604963"/>
            <a:ext cx="2112963" cy="45243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3E2D456-447A-4D85-BF97-D88F3A08828B}"/>
              </a:ext>
            </a:extLst>
          </p:cNvPr>
          <p:cNvSpPr>
            <a:spLocks noGrp="1"/>
          </p:cNvSpPr>
          <p:nvPr>
            <p:ph type="body" orient="vert" idx="1"/>
          </p:nvPr>
        </p:nvSpPr>
        <p:spPr>
          <a:xfrm>
            <a:off x="381000" y="1604963"/>
            <a:ext cx="6191250" cy="452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22B45E6-CC38-428A-BB43-D669DCFA3B65}"/>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9B367AC5-48AF-4364-971C-6B0638FEAD58}"/>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C31672F8-EBCA-4EE0-B36B-07FC7D072E96}"/>
              </a:ext>
            </a:extLst>
          </p:cNvPr>
          <p:cNvSpPr>
            <a:spLocks noGrp="1"/>
          </p:cNvSpPr>
          <p:nvPr>
            <p:ph type="sldNum" idx="12"/>
          </p:nvPr>
        </p:nvSpPr>
        <p:spPr/>
        <p:txBody>
          <a:bodyPr/>
          <a:lstStyle>
            <a:lvl1pPr>
              <a:defRPr/>
            </a:lvl1pPr>
          </a:lstStyle>
          <a:p>
            <a:fld id="{17301474-7A37-43C0-BC05-6E2C05FA91F7}" type="slidenum">
              <a:rPr lang="en-GB" altLang="sl-SI"/>
              <a:pPr/>
              <a:t>‹#›</a:t>
            </a:fld>
            <a:fld id="{AEA593C1-27C6-4A16-A5E3-EA7B17354B72}" type="slidenum">
              <a:rPr lang="en-GB" altLang="sl-SI"/>
              <a:pPr/>
              <a:t>‹#›</a:t>
            </a:fld>
            <a:endParaRPr lang="en-GB" altLang="sl-SI"/>
          </a:p>
        </p:txBody>
      </p:sp>
    </p:spTree>
    <p:extLst>
      <p:ext uri="{BB962C8B-B14F-4D97-AF65-F5344CB8AC3E}">
        <p14:creationId xmlns:p14="http://schemas.microsoft.com/office/powerpoint/2010/main" val="3044830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26E02-D249-4C15-807E-88980CF7F400}"/>
              </a:ext>
            </a:extLst>
          </p:cNvPr>
          <p:cNvSpPr>
            <a:spLocks noGrp="1"/>
          </p:cNvSpPr>
          <p:nvPr>
            <p:ph type="title"/>
          </p:nvPr>
        </p:nvSpPr>
        <p:spPr>
          <a:xfrm>
            <a:off x="381000" y="4852988"/>
            <a:ext cx="8456613" cy="1220787"/>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C66D02D-BD4A-4358-ACD5-6339E1B40B2C}"/>
              </a:ext>
            </a:extLst>
          </p:cNvPr>
          <p:cNvSpPr>
            <a:spLocks noGrp="1"/>
          </p:cNvSpPr>
          <p:nvPr>
            <p:ph type="dt" idx="10"/>
          </p:nvPr>
        </p:nvSpPr>
        <p:spPr>
          <a:xfrm>
            <a:off x="6477000" y="76200"/>
            <a:ext cx="2513013" cy="287338"/>
          </a:xfrm>
        </p:spPr>
        <p:txBody>
          <a:bodyPr/>
          <a:lstStyle>
            <a:lvl1pPr>
              <a:defRPr/>
            </a:lvl1pPr>
          </a:lstStyle>
          <a:p>
            <a:r>
              <a:rPr lang="en-GB" altLang="sl-SI"/>
              <a:t>09.05.08</a:t>
            </a:r>
          </a:p>
        </p:txBody>
      </p:sp>
      <p:sp>
        <p:nvSpPr>
          <p:cNvPr id="4" name="Footer Placeholder 3">
            <a:extLst>
              <a:ext uri="{FF2B5EF4-FFF2-40B4-BE49-F238E27FC236}">
                <a16:creationId xmlns:a16="http://schemas.microsoft.com/office/drawing/2014/main" id="{0FB5C0E6-1858-4697-B2BB-EECA5ED75747}"/>
              </a:ext>
            </a:extLst>
          </p:cNvPr>
          <p:cNvSpPr>
            <a:spLocks noGrp="1"/>
          </p:cNvSpPr>
          <p:nvPr>
            <p:ph type="ftr" idx="11"/>
          </p:nvPr>
        </p:nvSpPr>
        <p:spPr>
          <a:xfrm>
            <a:off x="3124200" y="76200"/>
            <a:ext cx="3351213" cy="287338"/>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BAB32E83-414C-4D1F-B39C-DE0EB64BF5DC}"/>
              </a:ext>
            </a:extLst>
          </p:cNvPr>
          <p:cNvSpPr>
            <a:spLocks noGrp="1"/>
          </p:cNvSpPr>
          <p:nvPr>
            <p:ph type="sldNum" idx="12"/>
          </p:nvPr>
        </p:nvSpPr>
        <p:spPr>
          <a:xfrm>
            <a:off x="8229600" y="6473825"/>
            <a:ext cx="757238" cy="244475"/>
          </a:xfrm>
        </p:spPr>
        <p:txBody>
          <a:bodyPr/>
          <a:lstStyle>
            <a:lvl1pPr>
              <a:defRPr/>
            </a:lvl1pPr>
          </a:lstStyle>
          <a:p>
            <a:fld id="{54DEA35C-4199-4838-90DC-B914C9BE556D}" type="slidenum">
              <a:rPr lang="en-GB" altLang="sl-SI"/>
              <a:pPr/>
              <a:t>‹#›</a:t>
            </a:fld>
            <a:fld id="{B18CFFD4-8E35-4A20-92C3-CD650B0FCAB7}" type="slidenum">
              <a:rPr lang="en-GB" altLang="sl-SI"/>
              <a:pPr/>
              <a:t>‹#›</a:t>
            </a:fld>
            <a:endParaRPr lang="en-GB" altLang="sl-SI"/>
          </a:p>
        </p:txBody>
      </p:sp>
    </p:spTree>
    <p:extLst>
      <p:ext uri="{BB962C8B-B14F-4D97-AF65-F5344CB8AC3E}">
        <p14:creationId xmlns:p14="http://schemas.microsoft.com/office/powerpoint/2010/main" val="1056272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00AFB-2F0B-4586-9E69-2B53720581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6472C7B6-4F3B-4D41-A16F-8FE436610E7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473F301-5CA2-483E-96F2-B299D9D2B9FE}"/>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FA922EBF-53E4-4241-96B6-7E0529CF574E}"/>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0A6F2084-F277-4797-A223-66B7A9CB0805}"/>
              </a:ext>
            </a:extLst>
          </p:cNvPr>
          <p:cNvSpPr>
            <a:spLocks noGrp="1"/>
          </p:cNvSpPr>
          <p:nvPr>
            <p:ph type="sldNum" idx="12"/>
          </p:nvPr>
        </p:nvSpPr>
        <p:spPr/>
        <p:txBody>
          <a:bodyPr/>
          <a:lstStyle>
            <a:lvl1pPr>
              <a:defRPr/>
            </a:lvl1pPr>
          </a:lstStyle>
          <a:p>
            <a:fld id="{5ED990B1-7333-490F-88A6-476BAB3AE5C5}" type="slidenum">
              <a:rPr lang="en-GB" altLang="sl-SI"/>
              <a:pPr/>
              <a:t>‹#›</a:t>
            </a:fld>
            <a:fld id="{D7C71A6F-2F50-4C0B-BCAD-5E35DA0B167F}" type="slidenum">
              <a:rPr lang="en-GB" altLang="sl-SI"/>
              <a:pPr/>
              <a:t>‹#›</a:t>
            </a:fld>
            <a:endParaRPr lang="en-GB" altLang="sl-SI"/>
          </a:p>
        </p:txBody>
      </p:sp>
    </p:spTree>
    <p:extLst>
      <p:ext uri="{BB962C8B-B14F-4D97-AF65-F5344CB8AC3E}">
        <p14:creationId xmlns:p14="http://schemas.microsoft.com/office/powerpoint/2010/main" val="1200698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41E6C-3F2A-4676-BE2C-61C593842AA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8FAE99E-4F66-46F0-84F3-271F328DB7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C788644-C287-4883-973A-40E79DA7F600}"/>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0200F06F-D440-4121-913E-445D6D9402CE}"/>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F287A147-53FE-466F-8B70-E7688033507E}"/>
              </a:ext>
            </a:extLst>
          </p:cNvPr>
          <p:cNvSpPr>
            <a:spLocks noGrp="1"/>
          </p:cNvSpPr>
          <p:nvPr>
            <p:ph type="sldNum" idx="12"/>
          </p:nvPr>
        </p:nvSpPr>
        <p:spPr/>
        <p:txBody>
          <a:bodyPr/>
          <a:lstStyle>
            <a:lvl1pPr>
              <a:defRPr/>
            </a:lvl1pPr>
          </a:lstStyle>
          <a:p>
            <a:fld id="{412D90AE-E8A6-400D-B7EE-C7A377B9AADB}" type="slidenum">
              <a:rPr lang="en-GB" altLang="sl-SI"/>
              <a:pPr/>
              <a:t>‹#›</a:t>
            </a:fld>
            <a:fld id="{401D7E95-9BCB-406C-97EB-205013FFC1AB}" type="slidenum">
              <a:rPr lang="en-GB" altLang="sl-SI"/>
              <a:pPr/>
              <a:t>‹#›</a:t>
            </a:fld>
            <a:endParaRPr lang="en-GB" altLang="sl-SI"/>
          </a:p>
        </p:txBody>
      </p:sp>
    </p:spTree>
    <p:extLst>
      <p:ext uri="{BB962C8B-B14F-4D97-AF65-F5344CB8AC3E}">
        <p14:creationId xmlns:p14="http://schemas.microsoft.com/office/powerpoint/2010/main" val="4019981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DFD8-DF36-4A16-9EE1-BEE724045CF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09F9483-53FB-4703-8940-808AA278B35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C5DDE7D-B5D7-40D5-ABF6-D4A6D334C8E2}"/>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C301858E-799B-4563-A6DE-8FA6125F5792}"/>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00978FA8-F4D0-47C8-9523-C6362D1A5899}"/>
              </a:ext>
            </a:extLst>
          </p:cNvPr>
          <p:cNvSpPr>
            <a:spLocks noGrp="1"/>
          </p:cNvSpPr>
          <p:nvPr>
            <p:ph type="sldNum" idx="12"/>
          </p:nvPr>
        </p:nvSpPr>
        <p:spPr/>
        <p:txBody>
          <a:bodyPr/>
          <a:lstStyle>
            <a:lvl1pPr>
              <a:defRPr/>
            </a:lvl1pPr>
          </a:lstStyle>
          <a:p>
            <a:fld id="{171E3D00-B762-46D9-9A7C-66013F11103C}" type="slidenum">
              <a:rPr lang="en-GB" altLang="sl-SI"/>
              <a:pPr/>
              <a:t>‹#›</a:t>
            </a:fld>
            <a:fld id="{DCDB04C2-B6D0-440E-B55E-38B507E6E7CE}" type="slidenum">
              <a:rPr lang="en-GB" altLang="sl-SI"/>
              <a:pPr/>
              <a:t>‹#›</a:t>
            </a:fld>
            <a:endParaRPr lang="en-GB" altLang="sl-SI"/>
          </a:p>
        </p:txBody>
      </p:sp>
    </p:spTree>
    <p:extLst>
      <p:ext uri="{BB962C8B-B14F-4D97-AF65-F5344CB8AC3E}">
        <p14:creationId xmlns:p14="http://schemas.microsoft.com/office/powerpoint/2010/main" val="2791706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3B322-53C5-4ABC-A5EE-A062A6CC855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6583A82-68FB-4DF4-A9E2-89A10F70711A}"/>
              </a:ext>
            </a:extLst>
          </p:cNvPr>
          <p:cNvSpPr>
            <a:spLocks noGrp="1"/>
          </p:cNvSpPr>
          <p:nvPr>
            <p:ph sz="half" idx="1"/>
          </p:nvPr>
        </p:nvSpPr>
        <p:spPr>
          <a:xfrm>
            <a:off x="304800" y="1554163"/>
            <a:ext cx="42656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5237AE1-C665-4D9B-BDAA-B1C7A8478AEF}"/>
              </a:ext>
            </a:extLst>
          </p:cNvPr>
          <p:cNvSpPr>
            <a:spLocks noGrp="1"/>
          </p:cNvSpPr>
          <p:nvPr>
            <p:ph sz="half" idx="2"/>
          </p:nvPr>
        </p:nvSpPr>
        <p:spPr>
          <a:xfrm>
            <a:off x="4722813" y="1554163"/>
            <a:ext cx="42672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1AD5A6B-3A1E-4CF7-A449-C728BABCC0F4}"/>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4B3F6812-A96F-47AA-AD7A-83D66C48E03D}"/>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6EDB4D15-797D-4C55-A240-496BE6F27C43}"/>
              </a:ext>
            </a:extLst>
          </p:cNvPr>
          <p:cNvSpPr>
            <a:spLocks noGrp="1"/>
          </p:cNvSpPr>
          <p:nvPr>
            <p:ph type="sldNum" idx="12"/>
          </p:nvPr>
        </p:nvSpPr>
        <p:spPr/>
        <p:txBody>
          <a:bodyPr/>
          <a:lstStyle>
            <a:lvl1pPr>
              <a:defRPr/>
            </a:lvl1pPr>
          </a:lstStyle>
          <a:p>
            <a:fld id="{F5CD0803-CF8D-43DD-9E8D-1F61E975C192}" type="slidenum">
              <a:rPr lang="en-GB" altLang="sl-SI"/>
              <a:pPr/>
              <a:t>‹#›</a:t>
            </a:fld>
            <a:fld id="{9208D4F8-60AF-4647-B59C-445A4CC8B2C6}" type="slidenum">
              <a:rPr lang="en-GB" altLang="sl-SI"/>
              <a:pPr/>
              <a:t>‹#›</a:t>
            </a:fld>
            <a:endParaRPr lang="en-GB" altLang="sl-SI"/>
          </a:p>
        </p:txBody>
      </p:sp>
    </p:spTree>
    <p:extLst>
      <p:ext uri="{BB962C8B-B14F-4D97-AF65-F5344CB8AC3E}">
        <p14:creationId xmlns:p14="http://schemas.microsoft.com/office/powerpoint/2010/main" val="182751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3B09-269C-4C76-9ADB-E5C0E941F84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76C84B4-DAD5-40C5-B315-D3A8BCF545A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B3448C-93F6-42CF-B380-38C5302E176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904A5F4-4669-4E3B-9341-D5222B2B2DE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BBC94B-6E3D-42D9-95F2-12E973EA04F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F42C57D-4752-4A28-A5FC-9CCE32B9E33C}"/>
              </a:ext>
            </a:extLst>
          </p:cNvPr>
          <p:cNvSpPr>
            <a:spLocks noGrp="1"/>
          </p:cNvSpPr>
          <p:nvPr>
            <p:ph type="dt" idx="10"/>
          </p:nvPr>
        </p:nvSpPr>
        <p:spPr/>
        <p:txBody>
          <a:bodyPr/>
          <a:lstStyle>
            <a:lvl1pPr>
              <a:defRPr/>
            </a:lvl1pPr>
          </a:lstStyle>
          <a:p>
            <a:r>
              <a:rPr lang="en-GB" altLang="sl-SI"/>
              <a:t>09.05.08</a:t>
            </a:r>
          </a:p>
        </p:txBody>
      </p:sp>
      <p:sp>
        <p:nvSpPr>
          <p:cNvPr id="8" name="Footer Placeholder 7">
            <a:extLst>
              <a:ext uri="{FF2B5EF4-FFF2-40B4-BE49-F238E27FC236}">
                <a16:creationId xmlns:a16="http://schemas.microsoft.com/office/drawing/2014/main" id="{D50EEE5F-D690-48B4-8E8F-981877A16FBA}"/>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2E477513-2CAE-4E7F-9FFF-6F3B2397CA9B}"/>
              </a:ext>
            </a:extLst>
          </p:cNvPr>
          <p:cNvSpPr>
            <a:spLocks noGrp="1"/>
          </p:cNvSpPr>
          <p:nvPr>
            <p:ph type="sldNum" idx="12"/>
          </p:nvPr>
        </p:nvSpPr>
        <p:spPr/>
        <p:txBody>
          <a:bodyPr/>
          <a:lstStyle>
            <a:lvl1pPr>
              <a:defRPr/>
            </a:lvl1pPr>
          </a:lstStyle>
          <a:p>
            <a:fld id="{985B6918-902C-430D-B82D-C3A8C06B7A93}" type="slidenum">
              <a:rPr lang="en-GB" altLang="sl-SI"/>
              <a:pPr/>
              <a:t>‹#›</a:t>
            </a:fld>
            <a:fld id="{8860F623-E13A-4368-85A3-F9212D3CA3BF}" type="slidenum">
              <a:rPr lang="en-GB" altLang="sl-SI"/>
              <a:pPr/>
              <a:t>‹#›</a:t>
            </a:fld>
            <a:endParaRPr lang="en-GB" altLang="sl-SI"/>
          </a:p>
        </p:txBody>
      </p:sp>
    </p:spTree>
    <p:extLst>
      <p:ext uri="{BB962C8B-B14F-4D97-AF65-F5344CB8AC3E}">
        <p14:creationId xmlns:p14="http://schemas.microsoft.com/office/powerpoint/2010/main" val="2018527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D41B-677D-4CC4-85F2-429F6E096E8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FEE5A66-B590-4D79-8F61-FB732F0971C9}"/>
              </a:ext>
            </a:extLst>
          </p:cNvPr>
          <p:cNvSpPr>
            <a:spLocks noGrp="1"/>
          </p:cNvSpPr>
          <p:nvPr>
            <p:ph type="dt" idx="10"/>
          </p:nvPr>
        </p:nvSpPr>
        <p:spPr/>
        <p:txBody>
          <a:bodyPr/>
          <a:lstStyle>
            <a:lvl1pPr>
              <a:defRPr/>
            </a:lvl1pPr>
          </a:lstStyle>
          <a:p>
            <a:r>
              <a:rPr lang="en-GB" altLang="sl-SI"/>
              <a:t>09.05.08</a:t>
            </a:r>
          </a:p>
        </p:txBody>
      </p:sp>
      <p:sp>
        <p:nvSpPr>
          <p:cNvPr id="4" name="Footer Placeholder 3">
            <a:extLst>
              <a:ext uri="{FF2B5EF4-FFF2-40B4-BE49-F238E27FC236}">
                <a16:creationId xmlns:a16="http://schemas.microsoft.com/office/drawing/2014/main" id="{F70E295B-192B-4159-86A1-D391832EE526}"/>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5D1AE4F3-2A7F-40D1-80E5-8731CD25377A}"/>
              </a:ext>
            </a:extLst>
          </p:cNvPr>
          <p:cNvSpPr>
            <a:spLocks noGrp="1"/>
          </p:cNvSpPr>
          <p:nvPr>
            <p:ph type="sldNum" idx="12"/>
          </p:nvPr>
        </p:nvSpPr>
        <p:spPr/>
        <p:txBody>
          <a:bodyPr/>
          <a:lstStyle>
            <a:lvl1pPr>
              <a:defRPr/>
            </a:lvl1pPr>
          </a:lstStyle>
          <a:p>
            <a:fld id="{E4C0BF05-5348-476D-9430-38A0799D86E3}" type="slidenum">
              <a:rPr lang="en-GB" altLang="sl-SI"/>
              <a:pPr/>
              <a:t>‹#›</a:t>
            </a:fld>
            <a:fld id="{7EF2271B-E5B1-406A-BE13-4A1BA357EAD0}" type="slidenum">
              <a:rPr lang="en-GB" altLang="sl-SI"/>
              <a:pPr/>
              <a:t>‹#›</a:t>
            </a:fld>
            <a:endParaRPr lang="en-GB" altLang="sl-SI"/>
          </a:p>
        </p:txBody>
      </p:sp>
    </p:spTree>
    <p:extLst>
      <p:ext uri="{BB962C8B-B14F-4D97-AF65-F5344CB8AC3E}">
        <p14:creationId xmlns:p14="http://schemas.microsoft.com/office/powerpoint/2010/main" val="2729982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0E43EB-B20C-4192-9577-E6DFDEB8B480}"/>
              </a:ext>
            </a:extLst>
          </p:cNvPr>
          <p:cNvSpPr>
            <a:spLocks noGrp="1"/>
          </p:cNvSpPr>
          <p:nvPr>
            <p:ph type="dt" idx="10"/>
          </p:nvPr>
        </p:nvSpPr>
        <p:spPr/>
        <p:txBody>
          <a:bodyPr/>
          <a:lstStyle>
            <a:lvl1pPr>
              <a:defRPr/>
            </a:lvl1pPr>
          </a:lstStyle>
          <a:p>
            <a:r>
              <a:rPr lang="en-GB" altLang="sl-SI"/>
              <a:t>09.05.08</a:t>
            </a:r>
          </a:p>
        </p:txBody>
      </p:sp>
      <p:sp>
        <p:nvSpPr>
          <p:cNvPr id="3" name="Footer Placeholder 2">
            <a:extLst>
              <a:ext uri="{FF2B5EF4-FFF2-40B4-BE49-F238E27FC236}">
                <a16:creationId xmlns:a16="http://schemas.microsoft.com/office/drawing/2014/main" id="{070BE5BD-992E-47BB-AE11-931279A6025C}"/>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6E1C8EB1-6722-4BAF-A9AB-73126154B588}"/>
              </a:ext>
            </a:extLst>
          </p:cNvPr>
          <p:cNvSpPr>
            <a:spLocks noGrp="1"/>
          </p:cNvSpPr>
          <p:nvPr>
            <p:ph type="sldNum" idx="12"/>
          </p:nvPr>
        </p:nvSpPr>
        <p:spPr/>
        <p:txBody>
          <a:bodyPr/>
          <a:lstStyle>
            <a:lvl1pPr>
              <a:defRPr/>
            </a:lvl1pPr>
          </a:lstStyle>
          <a:p>
            <a:fld id="{C75D5B8F-4D07-48E0-95E4-350C148BB36A}" type="slidenum">
              <a:rPr lang="en-GB" altLang="sl-SI"/>
              <a:pPr/>
              <a:t>‹#›</a:t>
            </a:fld>
            <a:fld id="{8712BC79-0549-47EF-9651-66EC713309CC}" type="slidenum">
              <a:rPr lang="en-GB" altLang="sl-SI"/>
              <a:pPr/>
              <a:t>‹#›</a:t>
            </a:fld>
            <a:endParaRPr lang="en-GB" altLang="sl-SI"/>
          </a:p>
        </p:txBody>
      </p:sp>
    </p:spTree>
    <p:extLst>
      <p:ext uri="{BB962C8B-B14F-4D97-AF65-F5344CB8AC3E}">
        <p14:creationId xmlns:p14="http://schemas.microsoft.com/office/powerpoint/2010/main" val="135478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59FC-268D-449F-B57E-85B2EF2CA18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AD5D174-858E-4194-817D-7745942BDC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4A8D9B3-409C-4A74-80B0-2429091D3118}"/>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B0C4E0AB-1B79-4004-A6F8-1C4A7642359B}"/>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232A39CD-BE88-455A-940F-D487DEFA8276}"/>
              </a:ext>
            </a:extLst>
          </p:cNvPr>
          <p:cNvSpPr>
            <a:spLocks noGrp="1"/>
          </p:cNvSpPr>
          <p:nvPr>
            <p:ph type="sldNum" idx="12"/>
          </p:nvPr>
        </p:nvSpPr>
        <p:spPr/>
        <p:txBody>
          <a:bodyPr/>
          <a:lstStyle>
            <a:lvl1pPr>
              <a:defRPr/>
            </a:lvl1pPr>
          </a:lstStyle>
          <a:p>
            <a:fld id="{5C085506-5771-4EF6-8262-855EB245A5BE}" type="slidenum">
              <a:rPr lang="en-GB" altLang="sl-SI"/>
              <a:pPr/>
              <a:t>‹#›</a:t>
            </a:fld>
            <a:fld id="{E524BDD1-D5CC-494C-B6AF-6033D26566AD}" type="slidenum">
              <a:rPr lang="en-GB" altLang="sl-SI"/>
              <a:pPr/>
              <a:t>‹#›</a:t>
            </a:fld>
            <a:endParaRPr lang="en-GB" altLang="sl-SI"/>
          </a:p>
        </p:txBody>
      </p:sp>
    </p:spTree>
    <p:extLst>
      <p:ext uri="{BB962C8B-B14F-4D97-AF65-F5344CB8AC3E}">
        <p14:creationId xmlns:p14="http://schemas.microsoft.com/office/powerpoint/2010/main" val="4188297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851C-71AB-4582-A260-5BA1865BD30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6E7E9EC-26FC-4D36-BCCF-16DAA6C6AD6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D26B2DB-68E4-45D9-A6FF-0808D0B7440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B3EE9E-84B9-4548-B42E-0725C29285F9}"/>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EB0985C4-1A3C-4659-A20A-475B3C3F3463}"/>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9DEA39FF-4527-4AE9-95EF-61D64182230C}"/>
              </a:ext>
            </a:extLst>
          </p:cNvPr>
          <p:cNvSpPr>
            <a:spLocks noGrp="1"/>
          </p:cNvSpPr>
          <p:nvPr>
            <p:ph type="sldNum" idx="12"/>
          </p:nvPr>
        </p:nvSpPr>
        <p:spPr/>
        <p:txBody>
          <a:bodyPr/>
          <a:lstStyle>
            <a:lvl1pPr>
              <a:defRPr/>
            </a:lvl1pPr>
          </a:lstStyle>
          <a:p>
            <a:fld id="{CA12E8D1-B3EF-4D8E-A58C-F01DC852DF36}" type="slidenum">
              <a:rPr lang="en-GB" altLang="sl-SI"/>
              <a:pPr/>
              <a:t>‹#›</a:t>
            </a:fld>
            <a:fld id="{8625DC41-E9C8-41BD-8EE6-570D13286B48}" type="slidenum">
              <a:rPr lang="en-GB" altLang="sl-SI"/>
              <a:pPr/>
              <a:t>‹#›</a:t>
            </a:fld>
            <a:endParaRPr lang="en-GB" altLang="sl-SI"/>
          </a:p>
        </p:txBody>
      </p:sp>
    </p:spTree>
    <p:extLst>
      <p:ext uri="{BB962C8B-B14F-4D97-AF65-F5344CB8AC3E}">
        <p14:creationId xmlns:p14="http://schemas.microsoft.com/office/powerpoint/2010/main" val="3657611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C3CD-EFFC-40B1-8B00-038FFF33EA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A4CCFE9-C5B5-42AB-9F7F-55DC161267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76B703E6-3B08-4DD4-940E-CB662A93DE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60A09-822E-4C7D-93BA-074C26356A5E}"/>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BE54780A-8C8B-4F8E-A8FE-07AAC38DCAC7}"/>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248D0286-F36C-4148-9D47-DD2B5A19E3E0}"/>
              </a:ext>
            </a:extLst>
          </p:cNvPr>
          <p:cNvSpPr>
            <a:spLocks noGrp="1"/>
          </p:cNvSpPr>
          <p:nvPr>
            <p:ph type="sldNum" idx="12"/>
          </p:nvPr>
        </p:nvSpPr>
        <p:spPr/>
        <p:txBody>
          <a:bodyPr/>
          <a:lstStyle>
            <a:lvl1pPr>
              <a:defRPr/>
            </a:lvl1pPr>
          </a:lstStyle>
          <a:p>
            <a:fld id="{BEC12DAB-1A5A-4D8B-A036-58BAC8E7E236}" type="slidenum">
              <a:rPr lang="en-GB" altLang="sl-SI"/>
              <a:pPr/>
              <a:t>‹#›</a:t>
            </a:fld>
            <a:fld id="{A855A8C4-2C61-4346-8B19-F95C9B32B827}" type="slidenum">
              <a:rPr lang="en-GB" altLang="sl-SI"/>
              <a:pPr/>
              <a:t>‹#›</a:t>
            </a:fld>
            <a:endParaRPr lang="en-GB" altLang="sl-SI"/>
          </a:p>
        </p:txBody>
      </p:sp>
    </p:spTree>
    <p:extLst>
      <p:ext uri="{BB962C8B-B14F-4D97-AF65-F5344CB8AC3E}">
        <p14:creationId xmlns:p14="http://schemas.microsoft.com/office/powerpoint/2010/main" val="273857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5985-8D7D-4C44-8FAA-E1FEAA8F1E9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50E5C8B-CAE0-4CC7-BC6E-ADB4F4E350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5FB920C-4C1F-4FED-BAD9-B3EF4AF3FA93}"/>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8E6AA1C8-2015-4861-836D-A22895E62503}"/>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CA419FD4-C385-4D72-A03D-D01A77372216}"/>
              </a:ext>
            </a:extLst>
          </p:cNvPr>
          <p:cNvSpPr>
            <a:spLocks noGrp="1"/>
          </p:cNvSpPr>
          <p:nvPr>
            <p:ph type="sldNum" idx="12"/>
          </p:nvPr>
        </p:nvSpPr>
        <p:spPr/>
        <p:txBody>
          <a:bodyPr/>
          <a:lstStyle>
            <a:lvl1pPr>
              <a:defRPr/>
            </a:lvl1pPr>
          </a:lstStyle>
          <a:p>
            <a:fld id="{F19BA5DA-E11E-4613-AFB9-42B34651E4A5}" type="slidenum">
              <a:rPr lang="en-GB" altLang="sl-SI"/>
              <a:pPr/>
              <a:t>‹#›</a:t>
            </a:fld>
            <a:fld id="{A4C4BADA-E425-4035-A797-4DA92A8FFEB7}" type="slidenum">
              <a:rPr lang="en-GB" altLang="sl-SI"/>
              <a:pPr/>
              <a:t>‹#›</a:t>
            </a:fld>
            <a:endParaRPr lang="en-GB" altLang="sl-SI"/>
          </a:p>
        </p:txBody>
      </p:sp>
    </p:spTree>
    <p:extLst>
      <p:ext uri="{BB962C8B-B14F-4D97-AF65-F5344CB8AC3E}">
        <p14:creationId xmlns:p14="http://schemas.microsoft.com/office/powerpoint/2010/main" val="218920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FAD3E-A7FA-4B28-9AC7-2B5215E3A4DD}"/>
              </a:ext>
            </a:extLst>
          </p:cNvPr>
          <p:cNvSpPr>
            <a:spLocks noGrp="1"/>
          </p:cNvSpPr>
          <p:nvPr>
            <p:ph type="title" orient="vert"/>
          </p:nvPr>
        </p:nvSpPr>
        <p:spPr>
          <a:xfrm>
            <a:off x="6819900" y="457200"/>
            <a:ext cx="2170113" cy="56213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28EE044-2CE8-469D-BE5C-55CFB5758E63}"/>
              </a:ext>
            </a:extLst>
          </p:cNvPr>
          <p:cNvSpPr>
            <a:spLocks noGrp="1"/>
          </p:cNvSpPr>
          <p:nvPr>
            <p:ph type="body" orient="vert" idx="1"/>
          </p:nvPr>
        </p:nvSpPr>
        <p:spPr>
          <a:xfrm>
            <a:off x="304800" y="457200"/>
            <a:ext cx="6362700" cy="562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778D190-92BE-48B3-AEEC-881F1035C417}"/>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51D75D99-BF7C-4DDD-A231-A84A0A6B57E7}"/>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A104EAB7-913B-4A5A-A065-F2BA05E91B73}"/>
              </a:ext>
            </a:extLst>
          </p:cNvPr>
          <p:cNvSpPr>
            <a:spLocks noGrp="1"/>
          </p:cNvSpPr>
          <p:nvPr>
            <p:ph type="sldNum" idx="12"/>
          </p:nvPr>
        </p:nvSpPr>
        <p:spPr/>
        <p:txBody>
          <a:bodyPr/>
          <a:lstStyle>
            <a:lvl1pPr>
              <a:defRPr/>
            </a:lvl1pPr>
          </a:lstStyle>
          <a:p>
            <a:fld id="{F75D9342-BE96-4ACF-8A75-DCF71542DC8D}" type="slidenum">
              <a:rPr lang="en-GB" altLang="sl-SI"/>
              <a:pPr/>
              <a:t>‹#›</a:t>
            </a:fld>
            <a:fld id="{1B3DD0D5-A24C-4CE2-B15F-EB6B26DAF9A7}" type="slidenum">
              <a:rPr lang="en-GB" altLang="sl-SI"/>
              <a:pPr/>
              <a:t>‹#›</a:t>
            </a:fld>
            <a:endParaRPr lang="en-GB" altLang="sl-SI"/>
          </a:p>
        </p:txBody>
      </p:sp>
    </p:spTree>
    <p:extLst>
      <p:ext uri="{BB962C8B-B14F-4D97-AF65-F5344CB8AC3E}">
        <p14:creationId xmlns:p14="http://schemas.microsoft.com/office/powerpoint/2010/main" val="145058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D240-F933-4741-B159-11A560D021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9CA23C1-6111-438E-A0E5-635B9FECB8E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11FD881-2171-46F6-98F4-11605C76DD4A}"/>
              </a:ext>
            </a:extLst>
          </p:cNvPr>
          <p:cNvSpPr>
            <a:spLocks noGrp="1"/>
          </p:cNvSpPr>
          <p:nvPr>
            <p:ph type="dt" idx="10"/>
          </p:nvPr>
        </p:nvSpPr>
        <p:spPr/>
        <p:txBody>
          <a:bodyPr/>
          <a:lstStyle>
            <a:lvl1pPr>
              <a:defRPr/>
            </a:lvl1pPr>
          </a:lstStyle>
          <a:p>
            <a:r>
              <a:rPr lang="en-GB" altLang="sl-SI"/>
              <a:t>09.05.08</a:t>
            </a:r>
          </a:p>
        </p:txBody>
      </p:sp>
      <p:sp>
        <p:nvSpPr>
          <p:cNvPr id="5" name="Footer Placeholder 4">
            <a:extLst>
              <a:ext uri="{FF2B5EF4-FFF2-40B4-BE49-F238E27FC236}">
                <a16:creationId xmlns:a16="http://schemas.microsoft.com/office/drawing/2014/main" id="{60284072-48BB-4D69-A071-16A3018F7944}"/>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EE1AD34C-D3A1-4537-9AAB-D45F7FDD3C00}"/>
              </a:ext>
            </a:extLst>
          </p:cNvPr>
          <p:cNvSpPr>
            <a:spLocks noGrp="1"/>
          </p:cNvSpPr>
          <p:nvPr>
            <p:ph type="sldNum" idx="12"/>
          </p:nvPr>
        </p:nvSpPr>
        <p:spPr/>
        <p:txBody>
          <a:bodyPr/>
          <a:lstStyle>
            <a:lvl1pPr>
              <a:defRPr/>
            </a:lvl1pPr>
          </a:lstStyle>
          <a:p>
            <a:fld id="{72E2DA18-8DDA-4CA8-81DA-F39CE33882E6}" type="slidenum">
              <a:rPr lang="en-GB" altLang="sl-SI"/>
              <a:pPr/>
              <a:t>‹#›</a:t>
            </a:fld>
            <a:fld id="{09BDA04B-0937-4918-9AE0-9017F58FB435}" type="slidenum">
              <a:rPr lang="en-GB" altLang="sl-SI"/>
              <a:pPr/>
              <a:t>‹#›</a:t>
            </a:fld>
            <a:endParaRPr lang="en-GB" altLang="sl-SI"/>
          </a:p>
        </p:txBody>
      </p:sp>
    </p:spTree>
    <p:extLst>
      <p:ext uri="{BB962C8B-B14F-4D97-AF65-F5344CB8AC3E}">
        <p14:creationId xmlns:p14="http://schemas.microsoft.com/office/powerpoint/2010/main" val="87409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29967-4282-4A60-8FC0-0153F843E5E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8858DF7-AB62-406F-8A02-0EDEA5B7B825}"/>
              </a:ext>
            </a:extLst>
          </p:cNvPr>
          <p:cNvSpPr>
            <a:spLocks noGrp="1"/>
          </p:cNvSpPr>
          <p:nvPr>
            <p:ph sz="half" idx="1"/>
          </p:nvPr>
        </p:nvSpPr>
        <p:spPr>
          <a:xfrm>
            <a:off x="457200" y="1604963"/>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57567E5-EAD7-4451-BD37-610F8A45BEC7}"/>
              </a:ext>
            </a:extLst>
          </p:cNvPr>
          <p:cNvSpPr>
            <a:spLocks noGrp="1"/>
          </p:cNvSpPr>
          <p:nvPr>
            <p:ph sz="half" idx="2"/>
          </p:nvPr>
        </p:nvSpPr>
        <p:spPr>
          <a:xfrm>
            <a:off x="4646613" y="1604963"/>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248FBA6-86AF-4678-87C7-B86AB03B06CF}"/>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1E8DE8D7-1277-479A-A5CD-ECE75514EF9A}"/>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ED170CEB-B78E-417A-BDAF-1CE59EF4DDF1}"/>
              </a:ext>
            </a:extLst>
          </p:cNvPr>
          <p:cNvSpPr>
            <a:spLocks noGrp="1"/>
          </p:cNvSpPr>
          <p:nvPr>
            <p:ph type="sldNum" idx="12"/>
          </p:nvPr>
        </p:nvSpPr>
        <p:spPr/>
        <p:txBody>
          <a:bodyPr/>
          <a:lstStyle>
            <a:lvl1pPr>
              <a:defRPr/>
            </a:lvl1pPr>
          </a:lstStyle>
          <a:p>
            <a:fld id="{C16FB204-65FC-4F01-926A-9932F955843C}" type="slidenum">
              <a:rPr lang="en-GB" altLang="sl-SI"/>
              <a:pPr/>
              <a:t>‹#›</a:t>
            </a:fld>
            <a:fld id="{85F94A3F-129F-49D1-AC7E-1B87C0F4CA5F}" type="slidenum">
              <a:rPr lang="en-GB" altLang="sl-SI"/>
              <a:pPr/>
              <a:t>‹#›</a:t>
            </a:fld>
            <a:endParaRPr lang="en-GB" altLang="sl-SI"/>
          </a:p>
        </p:txBody>
      </p:sp>
    </p:spTree>
    <p:extLst>
      <p:ext uri="{BB962C8B-B14F-4D97-AF65-F5344CB8AC3E}">
        <p14:creationId xmlns:p14="http://schemas.microsoft.com/office/powerpoint/2010/main" val="17757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2919-3BE2-41AE-AE75-28C8F48F66A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690850F-E503-4596-8CF3-8966D74B9D8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E63F32-F06F-4A8D-BF72-ACCFADEA374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22C0964-2CAF-492B-962F-4C5F79561AE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C80A4E-1DFA-445B-A523-F5C6DBB8487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D8F8FD4-BAFE-45F1-B8FD-AC15E0F60F79}"/>
              </a:ext>
            </a:extLst>
          </p:cNvPr>
          <p:cNvSpPr>
            <a:spLocks noGrp="1"/>
          </p:cNvSpPr>
          <p:nvPr>
            <p:ph type="dt" idx="10"/>
          </p:nvPr>
        </p:nvSpPr>
        <p:spPr/>
        <p:txBody>
          <a:bodyPr/>
          <a:lstStyle>
            <a:lvl1pPr>
              <a:defRPr/>
            </a:lvl1pPr>
          </a:lstStyle>
          <a:p>
            <a:r>
              <a:rPr lang="en-GB" altLang="sl-SI"/>
              <a:t>09.05.08</a:t>
            </a:r>
          </a:p>
        </p:txBody>
      </p:sp>
      <p:sp>
        <p:nvSpPr>
          <p:cNvPr id="8" name="Footer Placeholder 7">
            <a:extLst>
              <a:ext uri="{FF2B5EF4-FFF2-40B4-BE49-F238E27FC236}">
                <a16:creationId xmlns:a16="http://schemas.microsoft.com/office/drawing/2014/main" id="{5D15C63C-3E0A-4BF1-87E4-5A0A0714EA7B}"/>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ED0F1480-5CF7-4C4C-8D47-23641CFE66A3}"/>
              </a:ext>
            </a:extLst>
          </p:cNvPr>
          <p:cNvSpPr>
            <a:spLocks noGrp="1"/>
          </p:cNvSpPr>
          <p:nvPr>
            <p:ph type="sldNum" idx="12"/>
          </p:nvPr>
        </p:nvSpPr>
        <p:spPr/>
        <p:txBody>
          <a:bodyPr/>
          <a:lstStyle>
            <a:lvl1pPr>
              <a:defRPr/>
            </a:lvl1pPr>
          </a:lstStyle>
          <a:p>
            <a:fld id="{ACFEE201-24CE-47FE-877E-4A296EBF6DBF}" type="slidenum">
              <a:rPr lang="en-GB" altLang="sl-SI"/>
              <a:pPr/>
              <a:t>‹#›</a:t>
            </a:fld>
            <a:fld id="{8A7C06A5-D8D0-4472-A75C-D5D4C296A410}" type="slidenum">
              <a:rPr lang="en-GB" altLang="sl-SI"/>
              <a:pPr/>
              <a:t>‹#›</a:t>
            </a:fld>
            <a:endParaRPr lang="en-GB" altLang="sl-SI"/>
          </a:p>
        </p:txBody>
      </p:sp>
    </p:spTree>
    <p:extLst>
      <p:ext uri="{BB962C8B-B14F-4D97-AF65-F5344CB8AC3E}">
        <p14:creationId xmlns:p14="http://schemas.microsoft.com/office/powerpoint/2010/main" val="319692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F4EDC-ADF4-4909-8C3D-5738612D180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FEDF9E0-676E-4BF3-9A16-A6570C01FD9E}"/>
              </a:ext>
            </a:extLst>
          </p:cNvPr>
          <p:cNvSpPr>
            <a:spLocks noGrp="1"/>
          </p:cNvSpPr>
          <p:nvPr>
            <p:ph type="dt" idx="10"/>
          </p:nvPr>
        </p:nvSpPr>
        <p:spPr/>
        <p:txBody>
          <a:bodyPr/>
          <a:lstStyle>
            <a:lvl1pPr>
              <a:defRPr/>
            </a:lvl1pPr>
          </a:lstStyle>
          <a:p>
            <a:r>
              <a:rPr lang="en-GB" altLang="sl-SI"/>
              <a:t>09.05.08</a:t>
            </a:r>
          </a:p>
        </p:txBody>
      </p:sp>
      <p:sp>
        <p:nvSpPr>
          <p:cNvPr id="4" name="Footer Placeholder 3">
            <a:extLst>
              <a:ext uri="{FF2B5EF4-FFF2-40B4-BE49-F238E27FC236}">
                <a16:creationId xmlns:a16="http://schemas.microsoft.com/office/drawing/2014/main" id="{F5C279D4-A521-46E0-9471-EC140A1920FF}"/>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071E24F7-ACB9-4071-8F19-A3A782AF1743}"/>
              </a:ext>
            </a:extLst>
          </p:cNvPr>
          <p:cNvSpPr>
            <a:spLocks noGrp="1"/>
          </p:cNvSpPr>
          <p:nvPr>
            <p:ph type="sldNum" idx="12"/>
          </p:nvPr>
        </p:nvSpPr>
        <p:spPr/>
        <p:txBody>
          <a:bodyPr/>
          <a:lstStyle>
            <a:lvl1pPr>
              <a:defRPr/>
            </a:lvl1pPr>
          </a:lstStyle>
          <a:p>
            <a:fld id="{B4861A70-3ACA-4F11-AE45-3A326EA03DCC}" type="slidenum">
              <a:rPr lang="en-GB" altLang="sl-SI"/>
              <a:pPr/>
              <a:t>‹#›</a:t>
            </a:fld>
            <a:fld id="{D2CC99C0-A9F0-4BBB-8C9D-F99CF653FDF1}" type="slidenum">
              <a:rPr lang="en-GB" altLang="sl-SI"/>
              <a:pPr/>
              <a:t>‹#›</a:t>
            </a:fld>
            <a:endParaRPr lang="en-GB" altLang="sl-SI"/>
          </a:p>
        </p:txBody>
      </p:sp>
    </p:spTree>
    <p:extLst>
      <p:ext uri="{BB962C8B-B14F-4D97-AF65-F5344CB8AC3E}">
        <p14:creationId xmlns:p14="http://schemas.microsoft.com/office/powerpoint/2010/main" val="259711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AAE87-9168-4A4D-BD47-E5BDEAD1BCB4}"/>
              </a:ext>
            </a:extLst>
          </p:cNvPr>
          <p:cNvSpPr>
            <a:spLocks noGrp="1"/>
          </p:cNvSpPr>
          <p:nvPr>
            <p:ph type="dt" idx="10"/>
          </p:nvPr>
        </p:nvSpPr>
        <p:spPr/>
        <p:txBody>
          <a:bodyPr/>
          <a:lstStyle>
            <a:lvl1pPr>
              <a:defRPr/>
            </a:lvl1pPr>
          </a:lstStyle>
          <a:p>
            <a:r>
              <a:rPr lang="en-GB" altLang="sl-SI"/>
              <a:t>09.05.08</a:t>
            </a:r>
          </a:p>
        </p:txBody>
      </p:sp>
      <p:sp>
        <p:nvSpPr>
          <p:cNvPr id="3" name="Footer Placeholder 2">
            <a:extLst>
              <a:ext uri="{FF2B5EF4-FFF2-40B4-BE49-F238E27FC236}">
                <a16:creationId xmlns:a16="http://schemas.microsoft.com/office/drawing/2014/main" id="{3AA6C662-0F8E-4885-B273-C2F78197A57F}"/>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B88CC2D2-CE37-40A5-BADA-30B3FC7A2B1C}"/>
              </a:ext>
            </a:extLst>
          </p:cNvPr>
          <p:cNvSpPr>
            <a:spLocks noGrp="1"/>
          </p:cNvSpPr>
          <p:nvPr>
            <p:ph type="sldNum" idx="12"/>
          </p:nvPr>
        </p:nvSpPr>
        <p:spPr/>
        <p:txBody>
          <a:bodyPr/>
          <a:lstStyle>
            <a:lvl1pPr>
              <a:defRPr/>
            </a:lvl1pPr>
          </a:lstStyle>
          <a:p>
            <a:fld id="{964EB32C-4017-4B67-8C7E-F0712959ECD1}" type="slidenum">
              <a:rPr lang="en-GB" altLang="sl-SI"/>
              <a:pPr/>
              <a:t>‹#›</a:t>
            </a:fld>
            <a:fld id="{BF7882FC-9333-4805-95DE-8800E92FB3F1}" type="slidenum">
              <a:rPr lang="en-GB" altLang="sl-SI"/>
              <a:pPr/>
              <a:t>‹#›</a:t>
            </a:fld>
            <a:endParaRPr lang="en-GB" altLang="sl-SI"/>
          </a:p>
        </p:txBody>
      </p:sp>
    </p:spTree>
    <p:extLst>
      <p:ext uri="{BB962C8B-B14F-4D97-AF65-F5344CB8AC3E}">
        <p14:creationId xmlns:p14="http://schemas.microsoft.com/office/powerpoint/2010/main" val="217556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A712-8503-456B-9AEB-DAADEAA0B3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BE24091-3F52-4983-9993-C175A7FD1FC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9AA2221-DCC6-426D-A18A-EDE9CE11B6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76EC3-EEAB-4C56-9B2B-A04F356FC5CA}"/>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EB01781B-0BA8-4E2F-AC73-E2429F664077}"/>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88531471-EDD5-46EF-B1A4-48296D58FF4C}"/>
              </a:ext>
            </a:extLst>
          </p:cNvPr>
          <p:cNvSpPr>
            <a:spLocks noGrp="1"/>
          </p:cNvSpPr>
          <p:nvPr>
            <p:ph type="sldNum" idx="12"/>
          </p:nvPr>
        </p:nvSpPr>
        <p:spPr/>
        <p:txBody>
          <a:bodyPr/>
          <a:lstStyle>
            <a:lvl1pPr>
              <a:defRPr/>
            </a:lvl1pPr>
          </a:lstStyle>
          <a:p>
            <a:fld id="{9EC2F81D-0178-495A-9436-624A6BEAAFF8}" type="slidenum">
              <a:rPr lang="en-GB" altLang="sl-SI"/>
              <a:pPr/>
              <a:t>‹#›</a:t>
            </a:fld>
            <a:fld id="{E386CD70-79A5-4888-ACCC-1C009E533F7D}" type="slidenum">
              <a:rPr lang="en-GB" altLang="sl-SI"/>
              <a:pPr/>
              <a:t>‹#›</a:t>
            </a:fld>
            <a:endParaRPr lang="en-GB" altLang="sl-SI"/>
          </a:p>
        </p:txBody>
      </p:sp>
    </p:spTree>
    <p:extLst>
      <p:ext uri="{BB962C8B-B14F-4D97-AF65-F5344CB8AC3E}">
        <p14:creationId xmlns:p14="http://schemas.microsoft.com/office/powerpoint/2010/main" val="410101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C59E-111F-40E1-A830-B2BDCE882F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85DF65B-D2A1-459B-B36C-B2ADB7BC7F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0264459-A6FC-4DE7-88FA-66E972484BF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57B25A-D818-480F-A479-DE4BC6729871}"/>
              </a:ext>
            </a:extLst>
          </p:cNvPr>
          <p:cNvSpPr>
            <a:spLocks noGrp="1"/>
          </p:cNvSpPr>
          <p:nvPr>
            <p:ph type="dt" idx="10"/>
          </p:nvPr>
        </p:nvSpPr>
        <p:spPr/>
        <p:txBody>
          <a:bodyPr/>
          <a:lstStyle>
            <a:lvl1pPr>
              <a:defRPr/>
            </a:lvl1pPr>
          </a:lstStyle>
          <a:p>
            <a:r>
              <a:rPr lang="en-GB" altLang="sl-SI"/>
              <a:t>09.05.08</a:t>
            </a:r>
          </a:p>
        </p:txBody>
      </p:sp>
      <p:sp>
        <p:nvSpPr>
          <p:cNvPr id="6" name="Footer Placeholder 5">
            <a:extLst>
              <a:ext uri="{FF2B5EF4-FFF2-40B4-BE49-F238E27FC236}">
                <a16:creationId xmlns:a16="http://schemas.microsoft.com/office/drawing/2014/main" id="{E0B7CD91-59F2-4670-911C-86F0CF2D8A20}"/>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E40F77F0-2073-489E-893F-0E438384EEA0}"/>
              </a:ext>
            </a:extLst>
          </p:cNvPr>
          <p:cNvSpPr>
            <a:spLocks noGrp="1"/>
          </p:cNvSpPr>
          <p:nvPr>
            <p:ph type="sldNum" idx="12"/>
          </p:nvPr>
        </p:nvSpPr>
        <p:spPr/>
        <p:txBody>
          <a:bodyPr/>
          <a:lstStyle>
            <a:lvl1pPr>
              <a:defRPr/>
            </a:lvl1pPr>
          </a:lstStyle>
          <a:p>
            <a:fld id="{E1EC6406-338B-4EED-AD79-27E2CA190958}" type="slidenum">
              <a:rPr lang="en-GB" altLang="sl-SI"/>
              <a:pPr/>
              <a:t>‹#›</a:t>
            </a:fld>
            <a:fld id="{CE4D6B1B-D96A-4636-BA6B-9A90323ED546}" type="slidenum">
              <a:rPr lang="en-GB" altLang="sl-SI"/>
              <a:pPr/>
              <a:t>‹#›</a:t>
            </a:fld>
            <a:endParaRPr lang="en-GB" altLang="sl-SI"/>
          </a:p>
        </p:txBody>
      </p:sp>
    </p:spTree>
    <p:extLst>
      <p:ext uri="{BB962C8B-B14F-4D97-AF65-F5344CB8AC3E}">
        <p14:creationId xmlns:p14="http://schemas.microsoft.com/office/powerpoint/2010/main" val="290310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Line 1">
            <a:extLst>
              <a:ext uri="{FF2B5EF4-FFF2-40B4-BE49-F238E27FC236}">
                <a16:creationId xmlns:a16="http://schemas.microsoft.com/office/drawing/2014/main" id="{643E2BAA-2061-4F88-A2C1-E23AA12FB5D7}"/>
              </a:ext>
            </a:extLst>
          </p:cNvPr>
          <p:cNvSpPr>
            <a:spLocks noChangeShapeType="1"/>
          </p:cNvSpPr>
          <p:nvPr/>
        </p:nvSpPr>
        <p:spPr bwMode="auto">
          <a:xfrm>
            <a:off x="514350" y="1050925"/>
            <a:ext cx="8629650" cy="1588"/>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26" name="Line 2">
            <a:extLst>
              <a:ext uri="{FF2B5EF4-FFF2-40B4-BE49-F238E27FC236}">
                <a16:creationId xmlns:a16="http://schemas.microsoft.com/office/drawing/2014/main" id="{1B45823E-340B-4859-B181-F71F8DAF4854}"/>
              </a:ext>
            </a:extLst>
          </p:cNvPr>
          <p:cNvSpPr>
            <a:spLocks noChangeShapeType="1"/>
          </p:cNvSpPr>
          <p:nvPr/>
        </p:nvSpPr>
        <p:spPr bwMode="auto">
          <a:xfrm>
            <a:off x="514350" y="1050925"/>
            <a:ext cx="8629650" cy="1588"/>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27" name="Line 3">
            <a:extLst>
              <a:ext uri="{FF2B5EF4-FFF2-40B4-BE49-F238E27FC236}">
                <a16:creationId xmlns:a16="http://schemas.microsoft.com/office/drawing/2014/main" id="{77566921-9053-44C8-AD6F-F49F15103EE6}"/>
              </a:ext>
            </a:extLst>
          </p:cNvPr>
          <p:cNvSpPr>
            <a:spLocks noChangeShapeType="1"/>
          </p:cNvSpPr>
          <p:nvPr/>
        </p:nvSpPr>
        <p:spPr bwMode="auto">
          <a:xfrm>
            <a:off x="514350" y="1057275"/>
            <a:ext cx="8629650" cy="3175"/>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28" name="Line 4">
            <a:extLst>
              <a:ext uri="{FF2B5EF4-FFF2-40B4-BE49-F238E27FC236}">
                <a16:creationId xmlns:a16="http://schemas.microsoft.com/office/drawing/2014/main" id="{D0662944-FF53-426D-9B3E-88DC2273AAB5}"/>
              </a:ext>
            </a:extLst>
          </p:cNvPr>
          <p:cNvSpPr>
            <a:spLocks noChangeShapeType="1"/>
          </p:cNvSpPr>
          <p:nvPr/>
        </p:nvSpPr>
        <p:spPr bwMode="auto">
          <a:xfrm>
            <a:off x="514350" y="5349875"/>
            <a:ext cx="8629650" cy="3175"/>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29" name="Rectangle 5">
            <a:extLst>
              <a:ext uri="{FF2B5EF4-FFF2-40B4-BE49-F238E27FC236}">
                <a16:creationId xmlns:a16="http://schemas.microsoft.com/office/drawing/2014/main" id="{265D2201-FCCD-41F7-82DD-C09E08F2307C}"/>
              </a:ext>
            </a:extLst>
          </p:cNvPr>
          <p:cNvSpPr>
            <a:spLocks noGrp="1" noChangeArrowheads="1"/>
          </p:cNvSpPr>
          <p:nvPr>
            <p:ph type="title"/>
          </p:nvPr>
        </p:nvSpPr>
        <p:spPr bwMode="auto">
          <a:xfrm>
            <a:off x="381000" y="4852988"/>
            <a:ext cx="8456613" cy="1220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ctr" anchorCtr="0" compatLnSpc="1">
            <a:prstTxWarp prst="textNoShape">
              <a:avLst/>
            </a:prstTxWarp>
          </a:bodyPr>
          <a:lstStyle/>
          <a:p>
            <a:pPr lvl="0"/>
            <a:r>
              <a:rPr lang="en-GB" altLang="sl-SI"/>
              <a:t>Click to edit the title text formatClick to edit Master title style</a:t>
            </a:r>
          </a:p>
        </p:txBody>
      </p:sp>
      <p:sp>
        <p:nvSpPr>
          <p:cNvPr id="1030" name="Rectangle 6">
            <a:extLst>
              <a:ext uri="{FF2B5EF4-FFF2-40B4-BE49-F238E27FC236}">
                <a16:creationId xmlns:a16="http://schemas.microsoft.com/office/drawing/2014/main" id="{468C15A3-1F28-4C90-B16D-F0CDB98B44D9}"/>
              </a:ext>
            </a:extLst>
          </p:cNvPr>
          <p:cNvSpPr>
            <a:spLocks noChangeArrowheads="1"/>
          </p:cNvSpPr>
          <p:nvPr/>
        </p:nvSpPr>
        <p:spPr bwMode="auto">
          <a:xfrm>
            <a:off x="381000" y="3886200"/>
            <a:ext cx="8458200" cy="914400"/>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buClrTx/>
              <a:buFontTx/>
              <a:buNone/>
            </a:pPr>
            <a:r>
              <a:rPr lang="en-GB" altLang="sl-SI" sz="2400">
                <a:solidFill>
                  <a:srgbClr val="44342A"/>
                </a:solidFill>
                <a:latin typeface="+mn-lt" charset="0"/>
                <a:cs typeface="+mn-ea" charset="0"/>
              </a:rPr>
              <a:t>Click to edit Master subtitle style</a:t>
            </a:r>
          </a:p>
        </p:txBody>
      </p:sp>
      <p:sp>
        <p:nvSpPr>
          <p:cNvPr id="1031" name="Rectangle 7">
            <a:extLst>
              <a:ext uri="{FF2B5EF4-FFF2-40B4-BE49-F238E27FC236}">
                <a16:creationId xmlns:a16="http://schemas.microsoft.com/office/drawing/2014/main" id="{D966F943-F035-4458-AEA0-79BAFE7D7642}"/>
              </a:ext>
            </a:extLst>
          </p:cNvPr>
          <p:cNvSpPr>
            <a:spLocks noGrp="1" noChangeArrowheads="1"/>
          </p:cNvSpPr>
          <p:nvPr>
            <p:ph type="dt"/>
          </p:nvPr>
        </p:nvSpPr>
        <p:spPr bwMode="auto">
          <a:xfrm>
            <a:off x="6477000" y="76200"/>
            <a:ext cx="2513013"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buClrTx/>
              <a:buFontTx/>
              <a:buNone/>
              <a:tabLst>
                <a:tab pos="723900" algn="l"/>
                <a:tab pos="1447800" algn="l"/>
                <a:tab pos="2171700" algn="l"/>
              </a:tabLst>
              <a:defRPr sz="2400">
                <a:solidFill>
                  <a:srgbClr val="44342A"/>
                </a:solidFill>
                <a:latin typeface="+mn-lt" charset="0"/>
                <a:cs typeface="+mn-ea" charset="0"/>
              </a:defRPr>
            </a:lvl1pPr>
          </a:lstStyle>
          <a:p>
            <a:r>
              <a:rPr lang="en-GB" altLang="sl-SI"/>
              <a:t>09.05.08</a:t>
            </a:r>
          </a:p>
        </p:txBody>
      </p:sp>
      <p:sp>
        <p:nvSpPr>
          <p:cNvPr id="1032" name="Rectangle 8">
            <a:extLst>
              <a:ext uri="{FF2B5EF4-FFF2-40B4-BE49-F238E27FC236}">
                <a16:creationId xmlns:a16="http://schemas.microsoft.com/office/drawing/2014/main" id="{838002B5-F51A-444D-9855-228C2C5530D4}"/>
              </a:ext>
            </a:extLst>
          </p:cNvPr>
          <p:cNvSpPr>
            <a:spLocks noGrp="1" noChangeArrowheads="1"/>
          </p:cNvSpPr>
          <p:nvPr>
            <p:ph type="ftr"/>
          </p:nvPr>
        </p:nvSpPr>
        <p:spPr bwMode="auto">
          <a:xfrm>
            <a:off x="3124200" y="76200"/>
            <a:ext cx="3351213"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buClrTx/>
              <a:buFontTx/>
              <a:buNone/>
              <a:tabLst>
                <a:tab pos="723900" algn="l"/>
                <a:tab pos="1447800" algn="l"/>
                <a:tab pos="2171700" algn="l"/>
                <a:tab pos="2895600" algn="l"/>
              </a:tabLst>
              <a:defRPr sz="2400">
                <a:solidFill>
                  <a:srgbClr val="44342A"/>
                </a:solidFill>
                <a:latin typeface="+mn-lt" charset="0"/>
                <a:cs typeface="+mn-ea" charset="0"/>
              </a:defRPr>
            </a:lvl1pPr>
          </a:lstStyle>
          <a:p>
            <a:endParaRPr lang="en-GB" altLang="sl-SI"/>
          </a:p>
        </p:txBody>
      </p:sp>
      <p:sp>
        <p:nvSpPr>
          <p:cNvPr id="1033" name="Rectangle 9">
            <a:extLst>
              <a:ext uri="{FF2B5EF4-FFF2-40B4-BE49-F238E27FC236}">
                <a16:creationId xmlns:a16="http://schemas.microsoft.com/office/drawing/2014/main" id="{6325A8E9-E021-46D0-B158-D9698EAF76AC}"/>
              </a:ext>
            </a:extLst>
          </p:cNvPr>
          <p:cNvSpPr>
            <a:spLocks noGrp="1" noChangeArrowheads="1"/>
          </p:cNvSpPr>
          <p:nvPr>
            <p:ph type="sldNum"/>
          </p:nvPr>
        </p:nvSpPr>
        <p:spPr bwMode="auto">
          <a:xfrm>
            <a:off x="8229600" y="6473825"/>
            <a:ext cx="757238"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buClrTx/>
              <a:buFontTx/>
              <a:buNone/>
              <a:tabLst>
                <a:tab pos="723900" algn="l"/>
              </a:tabLst>
              <a:defRPr sz="2400">
                <a:solidFill>
                  <a:srgbClr val="44342A"/>
                </a:solidFill>
                <a:latin typeface="+mn-lt" charset="0"/>
                <a:cs typeface="+mn-ea" charset="0"/>
              </a:defRPr>
            </a:lvl1pPr>
          </a:lstStyle>
          <a:p>
            <a:fld id="{90E1C675-1809-4EF9-800B-CB44DBFE1FE7}" type="slidenum">
              <a:rPr lang="en-GB" altLang="sl-SI"/>
              <a:pPr/>
              <a:t>‹#›</a:t>
            </a:fld>
            <a:fld id="{B50D87FE-C72F-4AA7-B6B3-2B988AED94B4}" type="slidenum">
              <a:rPr lang="en-GB" altLang="sl-SI"/>
              <a:pPr/>
              <a:t>‹#›</a:t>
            </a:fld>
            <a:endParaRPr lang="en-GB" altLang="sl-SI"/>
          </a:p>
        </p:txBody>
      </p:sp>
      <p:sp>
        <p:nvSpPr>
          <p:cNvPr id="1034" name="Rectangle 10">
            <a:extLst>
              <a:ext uri="{FF2B5EF4-FFF2-40B4-BE49-F238E27FC236}">
                <a16:creationId xmlns:a16="http://schemas.microsoft.com/office/drawing/2014/main" id="{AA815764-0780-4FF2-93D6-1ADA945338FF}"/>
              </a:ext>
            </a:extLst>
          </p:cNvPr>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sldNum="0" hdr="0" ftr="0"/>
  <p:txStyles>
    <p:titleStyle>
      <a:lvl1pPr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kern="1200">
          <a:solidFill>
            <a:srgbClr val="000000"/>
          </a:solidFill>
          <a:latin typeface="+mj-lt"/>
          <a:ea typeface="+mj-ea"/>
          <a:cs typeface="+mj-cs"/>
        </a:defRPr>
      </a:lvl1pPr>
      <a:lvl2pPr marL="4318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2pPr>
      <a:lvl3pPr marL="6477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3pPr>
      <a:lvl4pPr marL="8636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4pPr>
      <a:lvl5pPr marL="10795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5pPr>
      <a:lvl6pPr marL="15367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6pPr>
      <a:lvl7pPr marL="19939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7pPr>
      <a:lvl8pPr marL="24511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8pPr>
      <a:lvl9pPr marL="29083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9pPr>
    </p:titleStyle>
    <p:bodyStyle>
      <a:lvl1pPr marL="431800" indent="-323850" algn="l" defTabSz="449263" rtl="0" fontAlgn="base" hangingPunct="0">
        <a:lnSpc>
          <a:spcPct val="93000"/>
        </a:lnSpc>
        <a:spcBef>
          <a:spcPct val="0"/>
        </a:spcBef>
        <a:spcAft>
          <a:spcPts val="1425"/>
        </a:spcAft>
        <a:buClr>
          <a:srgbClr val="000000"/>
        </a:buClr>
        <a:buSzPct val="45000"/>
        <a:buFont typeface="Wingdings" panose="05000000000000000000" pitchFamily="2" charset="2"/>
        <a:buChar char=""/>
        <a:defRPr sz="3200" kern="1200">
          <a:solidFill>
            <a:srgbClr val="000000"/>
          </a:solidFill>
          <a:latin typeface="+mn-lt"/>
          <a:ea typeface="+mn-ea"/>
          <a:cs typeface="+mn-cs"/>
        </a:defRPr>
      </a:lvl1pPr>
      <a:lvl2pPr marL="863600" indent="-287338" algn="l" defTabSz="449263" rtl="0" fontAlgn="base" hangingPunct="0">
        <a:lnSpc>
          <a:spcPct val="93000"/>
        </a:lnSpc>
        <a:spcBef>
          <a:spcPct val="0"/>
        </a:spcBef>
        <a:spcAft>
          <a:spcPts val="1138"/>
        </a:spcAft>
        <a:buClr>
          <a:srgbClr val="000000"/>
        </a:buClr>
        <a:buSzPct val="75000"/>
        <a:buFont typeface="Symbol" panose="05050102010706020507" pitchFamily="18" charset="2"/>
        <a:buChar char=""/>
        <a:defRPr sz="2800" kern="1200">
          <a:solidFill>
            <a:srgbClr val="000000"/>
          </a:solidFill>
          <a:latin typeface="+mn-lt"/>
          <a:ea typeface="+mn-ea"/>
          <a:cs typeface="+mn-cs"/>
        </a:defRPr>
      </a:lvl2pPr>
      <a:lvl3pPr marL="1295400" indent="-215900" algn="l" defTabSz="449263" rtl="0" fontAlgn="base" hangingPunct="0">
        <a:lnSpc>
          <a:spcPct val="93000"/>
        </a:lnSpc>
        <a:spcBef>
          <a:spcPct val="0"/>
        </a:spcBef>
        <a:spcAft>
          <a:spcPts val="850"/>
        </a:spcAft>
        <a:buClr>
          <a:srgbClr val="000000"/>
        </a:buClr>
        <a:buSzPct val="45000"/>
        <a:buFont typeface="Wingdings" panose="05000000000000000000" pitchFamily="2" charset="2"/>
        <a:buChar char=""/>
        <a:defRPr sz="2400" kern="1200">
          <a:solidFill>
            <a:srgbClr val="000000"/>
          </a:solidFill>
          <a:latin typeface="+mn-lt"/>
          <a:ea typeface="+mn-ea"/>
          <a:cs typeface="+mn-cs"/>
        </a:defRPr>
      </a:lvl3pPr>
      <a:lvl4pPr marL="1727200" indent="-215900" algn="l" defTabSz="449263" rtl="0" fontAlgn="base" hangingPunct="0">
        <a:lnSpc>
          <a:spcPct val="93000"/>
        </a:lnSpc>
        <a:spcBef>
          <a:spcPct val="0"/>
        </a:spcBef>
        <a:spcAft>
          <a:spcPts val="575"/>
        </a:spcAft>
        <a:buClr>
          <a:srgbClr val="000000"/>
        </a:buClr>
        <a:buSzPct val="75000"/>
        <a:buFont typeface="Symbol" panose="05050102010706020507" pitchFamily="18" charset="2"/>
        <a:buChar char=""/>
        <a:defRPr sz="2000" kern="1200">
          <a:solidFill>
            <a:srgbClr val="000000"/>
          </a:solidFill>
          <a:latin typeface="+mn-lt"/>
          <a:ea typeface="+mn-ea"/>
          <a:cs typeface="+mn-cs"/>
        </a:defRPr>
      </a:lvl4pPr>
      <a:lvl5pPr marL="2159000" indent="-215900" algn="l" defTabSz="449263" rtl="0" fontAlgn="base" hangingPunct="0">
        <a:lnSpc>
          <a:spcPct val="93000"/>
        </a:lnSpc>
        <a:spcBef>
          <a:spcPct val="0"/>
        </a:spcBef>
        <a:spcAft>
          <a:spcPts val="288"/>
        </a:spcAft>
        <a:buClr>
          <a:srgbClr val="000000"/>
        </a:buClr>
        <a:buSzPct val="45000"/>
        <a:buFont typeface="Wingdings" panose="05000000000000000000"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Line 1">
            <a:extLst>
              <a:ext uri="{FF2B5EF4-FFF2-40B4-BE49-F238E27FC236}">
                <a16:creationId xmlns:a16="http://schemas.microsoft.com/office/drawing/2014/main" id="{4ACA1CB6-61FE-4FC5-A0C1-ECC800A580DD}"/>
              </a:ext>
            </a:extLst>
          </p:cNvPr>
          <p:cNvSpPr>
            <a:spLocks noChangeShapeType="1"/>
          </p:cNvSpPr>
          <p:nvPr/>
        </p:nvSpPr>
        <p:spPr bwMode="auto">
          <a:xfrm>
            <a:off x="514350" y="1050925"/>
            <a:ext cx="8629650" cy="1588"/>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050" name="Line 2">
            <a:extLst>
              <a:ext uri="{FF2B5EF4-FFF2-40B4-BE49-F238E27FC236}">
                <a16:creationId xmlns:a16="http://schemas.microsoft.com/office/drawing/2014/main" id="{07F21F51-AF0F-4C63-82C9-59782DEEA79C}"/>
              </a:ext>
            </a:extLst>
          </p:cNvPr>
          <p:cNvSpPr>
            <a:spLocks noChangeShapeType="1"/>
          </p:cNvSpPr>
          <p:nvPr/>
        </p:nvSpPr>
        <p:spPr bwMode="auto">
          <a:xfrm>
            <a:off x="514350" y="1050925"/>
            <a:ext cx="8629650" cy="1588"/>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051" name="Line 3">
            <a:extLst>
              <a:ext uri="{FF2B5EF4-FFF2-40B4-BE49-F238E27FC236}">
                <a16:creationId xmlns:a16="http://schemas.microsoft.com/office/drawing/2014/main" id="{3647F132-B8C3-4B3F-8AD6-7412E3FE271E}"/>
              </a:ext>
            </a:extLst>
          </p:cNvPr>
          <p:cNvSpPr>
            <a:spLocks noChangeShapeType="1"/>
          </p:cNvSpPr>
          <p:nvPr/>
        </p:nvSpPr>
        <p:spPr bwMode="auto">
          <a:xfrm>
            <a:off x="514350" y="1057275"/>
            <a:ext cx="8629650" cy="3175"/>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052" name="Rectangle 4">
            <a:extLst>
              <a:ext uri="{FF2B5EF4-FFF2-40B4-BE49-F238E27FC236}">
                <a16:creationId xmlns:a16="http://schemas.microsoft.com/office/drawing/2014/main" id="{3CEC2810-B2B1-4C72-9507-7F3113F4E59D}"/>
              </a:ext>
            </a:extLst>
          </p:cNvPr>
          <p:cNvSpPr>
            <a:spLocks noGrp="1" noChangeArrowheads="1"/>
          </p:cNvSpPr>
          <p:nvPr>
            <p:ph type="title"/>
          </p:nvPr>
        </p:nvSpPr>
        <p:spPr bwMode="auto">
          <a:xfrm>
            <a:off x="304800" y="457200"/>
            <a:ext cx="8685213"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ctr" anchorCtr="0" compatLnSpc="1">
            <a:prstTxWarp prst="textNoShape">
              <a:avLst/>
            </a:prstTxWarp>
          </a:bodyPr>
          <a:lstStyle/>
          <a:p>
            <a:pPr lvl="0"/>
            <a:r>
              <a:rPr lang="en-GB" altLang="sl-SI"/>
              <a:t>Click to edit the title text formatClick to edit Master title style</a:t>
            </a:r>
          </a:p>
        </p:txBody>
      </p:sp>
      <p:sp>
        <p:nvSpPr>
          <p:cNvPr id="2053" name="Rectangle 5">
            <a:extLst>
              <a:ext uri="{FF2B5EF4-FFF2-40B4-BE49-F238E27FC236}">
                <a16:creationId xmlns:a16="http://schemas.microsoft.com/office/drawing/2014/main" id="{9585B80D-F439-486A-B6CF-978AC09E083C}"/>
              </a:ext>
            </a:extLst>
          </p:cNvPr>
          <p:cNvSpPr>
            <a:spLocks noGrp="1" noChangeArrowheads="1"/>
          </p:cNvSpPr>
          <p:nvPr>
            <p:ph type="body" idx="1"/>
          </p:nvPr>
        </p:nvSpPr>
        <p:spPr bwMode="auto">
          <a:xfrm>
            <a:off x="304800" y="1554163"/>
            <a:ext cx="86852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0"/>
            <a:r>
              <a:rPr lang="en-GB" altLang="sl-SI"/>
              <a:t>Ninth Outline LevelClick to edit Master text styles</a:t>
            </a:r>
          </a:p>
          <a:p>
            <a:pPr lvl="1"/>
            <a:r>
              <a:rPr lang="en-GB" altLang="sl-SI"/>
              <a:t>Second level</a:t>
            </a:r>
          </a:p>
          <a:p>
            <a:pPr lvl="2"/>
            <a:r>
              <a:rPr lang="en-GB" altLang="sl-SI"/>
              <a:t>Third level</a:t>
            </a:r>
          </a:p>
          <a:p>
            <a:pPr lvl="3"/>
            <a:r>
              <a:rPr lang="en-GB" altLang="sl-SI"/>
              <a:t>Fourth level</a:t>
            </a:r>
          </a:p>
          <a:p>
            <a:pPr lvl="4"/>
            <a:r>
              <a:rPr lang="en-GB" altLang="sl-SI"/>
              <a:t>Fifth level</a:t>
            </a:r>
          </a:p>
        </p:txBody>
      </p:sp>
      <p:sp>
        <p:nvSpPr>
          <p:cNvPr id="2054" name="Rectangle 6">
            <a:extLst>
              <a:ext uri="{FF2B5EF4-FFF2-40B4-BE49-F238E27FC236}">
                <a16:creationId xmlns:a16="http://schemas.microsoft.com/office/drawing/2014/main" id="{58C73413-E904-4137-83BD-16A024388F9A}"/>
              </a:ext>
            </a:extLst>
          </p:cNvPr>
          <p:cNvSpPr>
            <a:spLocks noGrp="1" noChangeArrowheads="1"/>
          </p:cNvSpPr>
          <p:nvPr>
            <p:ph type="dt"/>
          </p:nvPr>
        </p:nvSpPr>
        <p:spPr bwMode="auto">
          <a:xfrm>
            <a:off x="6477000" y="76200"/>
            <a:ext cx="2513013"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tabLst>
                <a:tab pos="723900" algn="l"/>
                <a:tab pos="1447800" algn="l"/>
                <a:tab pos="2171700" algn="l"/>
              </a:tabLst>
              <a:defRPr sz="1400">
                <a:solidFill>
                  <a:srgbClr val="000000"/>
                </a:solidFill>
                <a:latin typeface="+mn-lt" charset="0"/>
                <a:cs typeface="+mn-ea" charset="0"/>
              </a:defRPr>
            </a:lvl1pPr>
          </a:lstStyle>
          <a:p>
            <a:r>
              <a:rPr lang="en-GB" altLang="sl-SI"/>
              <a:t>09.05.08</a:t>
            </a:r>
          </a:p>
        </p:txBody>
      </p:sp>
      <p:sp>
        <p:nvSpPr>
          <p:cNvPr id="2055" name="Rectangle 7">
            <a:extLst>
              <a:ext uri="{FF2B5EF4-FFF2-40B4-BE49-F238E27FC236}">
                <a16:creationId xmlns:a16="http://schemas.microsoft.com/office/drawing/2014/main" id="{DACCAC20-F87B-4828-8BD1-892A52B228F0}"/>
              </a:ext>
            </a:extLst>
          </p:cNvPr>
          <p:cNvSpPr>
            <a:spLocks noGrp="1" noChangeArrowheads="1"/>
          </p:cNvSpPr>
          <p:nvPr>
            <p:ph type="ftr"/>
          </p:nvPr>
        </p:nvSpPr>
        <p:spPr bwMode="auto">
          <a:xfrm>
            <a:off x="3581400" y="76200"/>
            <a:ext cx="2894013"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tabLst>
                <a:tab pos="723900" algn="l"/>
                <a:tab pos="1447800" algn="l"/>
                <a:tab pos="2171700" algn="l"/>
                <a:tab pos="2895600" algn="l"/>
              </a:tabLst>
              <a:defRPr sz="1400">
                <a:solidFill>
                  <a:srgbClr val="000000"/>
                </a:solidFill>
                <a:latin typeface="+mn-lt" charset="0"/>
                <a:cs typeface="+mn-ea" charset="0"/>
              </a:defRPr>
            </a:lvl1pPr>
          </a:lstStyle>
          <a:p>
            <a:endParaRPr lang="en-GB" altLang="sl-SI"/>
          </a:p>
        </p:txBody>
      </p:sp>
      <p:sp>
        <p:nvSpPr>
          <p:cNvPr id="2056" name="Rectangle 8">
            <a:extLst>
              <a:ext uri="{FF2B5EF4-FFF2-40B4-BE49-F238E27FC236}">
                <a16:creationId xmlns:a16="http://schemas.microsoft.com/office/drawing/2014/main" id="{4960BCD4-247C-4782-BAAA-778020730150}"/>
              </a:ext>
            </a:extLst>
          </p:cNvPr>
          <p:cNvSpPr>
            <a:spLocks noGrp="1" noChangeArrowheads="1"/>
          </p:cNvSpPr>
          <p:nvPr>
            <p:ph type="sldNum"/>
          </p:nvPr>
        </p:nvSpPr>
        <p:spPr bwMode="auto">
          <a:xfrm>
            <a:off x="8229600" y="6473825"/>
            <a:ext cx="757238"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98000"/>
              </a:lnSpc>
              <a:tabLst>
                <a:tab pos="723900" algn="l"/>
              </a:tabLst>
              <a:defRPr sz="1400">
                <a:solidFill>
                  <a:srgbClr val="000000"/>
                </a:solidFill>
                <a:latin typeface="+mn-lt" charset="0"/>
                <a:cs typeface="+mn-ea" charset="0"/>
              </a:defRPr>
            </a:lvl1pPr>
          </a:lstStyle>
          <a:p>
            <a:fld id="{43E4EE75-3D26-404D-95AF-ED310B6E3F36}" type="slidenum">
              <a:rPr lang="en-GB" altLang="sl-SI"/>
              <a:pPr/>
              <a:t>‹#›</a:t>
            </a:fld>
            <a:fld id="{4B518A57-7351-4C6E-84D7-BDA621429840}"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kern="1200">
          <a:solidFill>
            <a:srgbClr val="000000"/>
          </a:solidFill>
          <a:latin typeface="+mj-lt"/>
          <a:ea typeface="+mj-ea"/>
          <a:cs typeface="+mj-cs"/>
        </a:defRPr>
      </a:lvl1pPr>
      <a:lvl2pPr marL="4318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2pPr>
      <a:lvl3pPr marL="6477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3pPr>
      <a:lvl4pPr marL="8636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4pPr>
      <a:lvl5pPr marL="10795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5pPr>
      <a:lvl6pPr marL="15367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6pPr>
      <a:lvl7pPr marL="19939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7pPr>
      <a:lvl8pPr marL="24511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8pPr>
      <a:lvl9pPr marL="2908300" indent="-215900" algn="ctr" defTabSz="449263" rtl="0" fontAlgn="base" hangingPunct="0">
        <a:lnSpc>
          <a:spcPct val="93000"/>
        </a:lnSpc>
        <a:spcBef>
          <a:spcPct val="0"/>
        </a:spcBef>
        <a:spcAft>
          <a:spcPct val="0"/>
        </a:spcAft>
        <a:buClr>
          <a:srgbClr val="000000"/>
        </a:buClr>
        <a:buSzPct val="45000"/>
        <a:buFont typeface="Wingdings" panose="05000000000000000000" pitchFamily="2" charset="2"/>
        <a:buChar char=""/>
        <a:defRPr sz="4400">
          <a:solidFill>
            <a:srgbClr val="000000"/>
          </a:solidFill>
          <a:latin typeface="Arial" panose="020B0604020202020204" pitchFamily="34" charset="0"/>
          <a:cs typeface="Lucida Sans Unicode" panose="020B0602030504020204" pitchFamily="34" charset="0"/>
        </a:defRPr>
      </a:lvl9pPr>
    </p:titleStyle>
    <p:bodyStyle>
      <a:lvl1pPr marL="431800" indent="-323850" algn="l" defTabSz="449263" rtl="0" fontAlgn="base" hangingPunct="0">
        <a:lnSpc>
          <a:spcPct val="93000"/>
        </a:lnSpc>
        <a:spcBef>
          <a:spcPct val="0"/>
        </a:spcBef>
        <a:spcAft>
          <a:spcPts val="1425"/>
        </a:spcAft>
        <a:buClr>
          <a:srgbClr val="000000"/>
        </a:buClr>
        <a:buSzPct val="45000"/>
        <a:buFont typeface="Wingdings" panose="05000000000000000000" pitchFamily="2" charset="2"/>
        <a:buChar char=""/>
        <a:defRPr sz="3200" kern="1200">
          <a:solidFill>
            <a:srgbClr val="000000"/>
          </a:solidFill>
          <a:latin typeface="+mn-lt"/>
          <a:ea typeface="+mn-ea"/>
          <a:cs typeface="+mn-cs"/>
        </a:defRPr>
      </a:lvl1pPr>
      <a:lvl2pPr marL="863600" indent="-287338" algn="l" defTabSz="449263" rtl="0" fontAlgn="base" hangingPunct="0">
        <a:lnSpc>
          <a:spcPct val="93000"/>
        </a:lnSpc>
        <a:spcBef>
          <a:spcPct val="0"/>
        </a:spcBef>
        <a:spcAft>
          <a:spcPts val="1138"/>
        </a:spcAft>
        <a:buClr>
          <a:srgbClr val="000000"/>
        </a:buClr>
        <a:buSzPct val="75000"/>
        <a:buFont typeface="Symbol" panose="05050102010706020507" pitchFamily="18" charset="2"/>
        <a:buChar char=""/>
        <a:defRPr sz="2800" kern="1200">
          <a:solidFill>
            <a:srgbClr val="000000"/>
          </a:solidFill>
          <a:latin typeface="+mn-lt"/>
          <a:ea typeface="+mn-ea"/>
          <a:cs typeface="+mn-cs"/>
        </a:defRPr>
      </a:lvl2pPr>
      <a:lvl3pPr marL="1295400" indent="-215900" algn="l" defTabSz="449263" rtl="0" fontAlgn="base" hangingPunct="0">
        <a:lnSpc>
          <a:spcPct val="93000"/>
        </a:lnSpc>
        <a:spcBef>
          <a:spcPct val="0"/>
        </a:spcBef>
        <a:spcAft>
          <a:spcPts val="850"/>
        </a:spcAft>
        <a:buClr>
          <a:srgbClr val="000000"/>
        </a:buClr>
        <a:buSzPct val="45000"/>
        <a:buFont typeface="Wingdings" panose="05000000000000000000" pitchFamily="2" charset="2"/>
        <a:buChar char=""/>
        <a:defRPr sz="2400" kern="1200">
          <a:solidFill>
            <a:srgbClr val="000000"/>
          </a:solidFill>
          <a:latin typeface="+mn-lt"/>
          <a:ea typeface="+mn-ea"/>
          <a:cs typeface="+mn-cs"/>
        </a:defRPr>
      </a:lvl3pPr>
      <a:lvl4pPr marL="1727200" indent="-215900" algn="l" defTabSz="449263" rtl="0" fontAlgn="base" hangingPunct="0">
        <a:lnSpc>
          <a:spcPct val="93000"/>
        </a:lnSpc>
        <a:spcBef>
          <a:spcPct val="0"/>
        </a:spcBef>
        <a:spcAft>
          <a:spcPts val="575"/>
        </a:spcAft>
        <a:buClr>
          <a:srgbClr val="000000"/>
        </a:buClr>
        <a:buSzPct val="75000"/>
        <a:buFont typeface="Symbol" panose="05050102010706020507" pitchFamily="18" charset="2"/>
        <a:buChar char=""/>
        <a:defRPr sz="2000" kern="1200">
          <a:solidFill>
            <a:srgbClr val="000000"/>
          </a:solidFill>
          <a:latin typeface="+mn-lt"/>
          <a:ea typeface="+mn-ea"/>
          <a:cs typeface="+mn-cs"/>
        </a:defRPr>
      </a:lvl4pPr>
      <a:lvl5pPr marL="2159000" indent="-215900" algn="l" defTabSz="449263" rtl="0" fontAlgn="base" hangingPunct="0">
        <a:lnSpc>
          <a:spcPct val="93000"/>
        </a:lnSpc>
        <a:spcBef>
          <a:spcPct val="0"/>
        </a:spcBef>
        <a:spcAft>
          <a:spcPts val="288"/>
        </a:spcAft>
        <a:buClr>
          <a:srgbClr val="000000"/>
        </a:buClr>
        <a:buSzPct val="45000"/>
        <a:buFont typeface="Wingdings" panose="05000000000000000000"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D35D4653-4F4C-44F3-BB00-DC3F152E8E73}"/>
              </a:ext>
            </a:extLst>
          </p:cNvPr>
          <p:cNvSpPr>
            <a:spLocks noGrp="1" noChangeArrowheads="1"/>
          </p:cNvSpPr>
          <p:nvPr>
            <p:ph type="title" idx="4294967295"/>
          </p:nvPr>
        </p:nvSpPr>
        <p:spPr>
          <a:xfrm>
            <a:off x="285750" y="1928813"/>
            <a:ext cx="8458200" cy="1222375"/>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sl-SI" sz="3600">
                <a:solidFill>
                  <a:srgbClr val="4E3B30"/>
                </a:solidFill>
                <a:latin typeface="+mj-lt" charset="0"/>
                <a:cs typeface="+mj-ea" charset="0"/>
              </a:rPr>
              <a:t>Ateizem v Družbi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B37B52E8-0555-4826-808F-D8E999D5D1F4}"/>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Družbeni pogledi na ateizem</a:t>
            </a:r>
          </a:p>
        </p:txBody>
      </p:sp>
      <p:sp>
        <p:nvSpPr>
          <p:cNvPr id="13314" name="Text Box 2">
            <a:extLst>
              <a:ext uri="{FF2B5EF4-FFF2-40B4-BE49-F238E27FC236}">
                <a16:creationId xmlns:a16="http://schemas.microsoft.com/office/drawing/2014/main" id="{D121C3B4-FEB5-49C9-90F9-24FBEE2B077A}"/>
              </a:ext>
            </a:extLst>
          </p:cNvPr>
          <p:cNvSpPr txBox="1">
            <a:spLocks noChangeArrowheads="1"/>
          </p:cNvSpPr>
          <p:nvPr/>
        </p:nvSpPr>
        <p:spPr bwMode="auto">
          <a:xfrm>
            <a:off x="304800" y="1196752"/>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Kljub</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trendu</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opuščanja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religije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obstaja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velika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zadržanost</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ateistov</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Družba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še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vedno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tiho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obsoja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vse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ki</a:t>
            </a:r>
            <a:r>
              <a:rPr lang="en-GB" altLang="sl-SI" sz="3200" dirty="0">
                <a:solidFill>
                  <a:srgbClr val="4E3B30"/>
                </a:solidFill>
                <a:latin typeface="+mn-lt" charset="0"/>
                <a:cs typeface="+mn-ea" charset="0"/>
              </a:rPr>
              <a:t> so </a:t>
            </a:r>
            <a:r>
              <a:rPr lang="en-GB" altLang="sl-SI" sz="3200" dirty="0" err="1">
                <a:solidFill>
                  <a:srgbClr val="4E3B30"/>
                </a:solidFill>
                <a:latin typeface="+mn-lt" charset="0"/>
                <a:cs typeface="+mn-ea" charset="0"/>
              </a:rPr>
              <a:t>javno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oznanili</a:t>
            </a:r>
            <a:r>
              <a:rPr lang="en-GB" altLang="sl-SI" sz="3200" dirty="0">
                <a:solidFill>
                  <a:srgbClr val="4E3B30"/>
                </a:solidFill>
                <a:latin typeface="+mn-lt" charset="0"/>
                <a:cs typeface="+mn-ea" charset="0"/>
              </a:rPr>
              <a:t>, da so </a:t>
            </a:r>
            <a:r>
              <a:rPr lang="en-GB" altLang="sl-SI" sz="3200" dirty="0" err="1">
                <a:solidFill>
                  <a:srgbClr val="4E3B30"/>
                </a:solidFill>
                <a:latin typeface="+mn-lt" charset="0"/>
                <a:cs typeface="+mn-ea" charset="0"/>
              </a:rPr>
              <a:t>ateisti</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Nasploh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družbi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manjka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kritičnosti</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religije</a:t>
            </a:r>
            <a:r>
              <a:rPr lang="en-GB" altLang="sl-SI" sz="3200" dirty="0">
                <a:solidFill>
                  <a:srgbClr val="4E3B30"/>
                </a:solidFill>
                <a:latin typeface="+mn-lt" charset="0"/>
                <a:cs typeface="+mn-ea" charset="0"/>
              </a:rPr>
              <a:t>, a </a:t>
            </a:r>
            <a:r>
              <a:rPr lang="en-GB" altLang="sl-SI" sz="3200" dirty="0" err="1">
                <a:solidFill>
                  <a:srgbClr val="4E3B30"/>
                </a:solidFill>
                <a:latin typeface="+mn-lt" charset="0"/>
                <a:cs typeface="+mn-ea" charset="0"/>
              </a:rPr>
              <a:t>predsodkov</a:t>
            </a:r>
            <a:r>
              <a:rPr lang="en-GB" altLang="sl-SI" sz="3200" dirty="0">
                <a:solidFill>
                  <a:srgbClr val="4E3B30"/>
                </a:solidFill>
                <a:latin typeface="+mn-lt" charset="0"/>
                <a:cs typeface="+mn-ea" charset="0"/>
              </a:rPr>
              <a:t> in </a:t>
            </a:r>
            <a:r>
              <a:rPr lang="en-GB" altLang="sl-SI" sz="3200" dirty="0" err="1">
                <a:solidFill>
                  <a:srgbClr val="4E3B30"/>
                </a:solidFill>
                <a:latin typeface="+mn-lt" charset="0"/>
                <a:cs typeface="+mn-ea" charset="0"/>
              </a:rPr>
              <a:t>kritičnosti</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ateistov</a:t>
            </a:r>
            <a:r>
              <a:rPr lang="en-GB" altLang="sl-SI" sz="3200" dirty="0">
                <a:solidFill>
                  <a:srgbClr val="4E3B30"/>
                </a:solidFill>
                <a:latin typeface="+mn-lt" charset="0"/>
                <a:cs typeface="+mn-ea" charset="0"/>
              </a:rPr>
              <a:t> ne </a:t>
            </a:r>
            <a:r>
              <a:rPr lang="en-GB" altLang="sl-SI" sz="3200" dirty="0" err="1">
                <a:solidFill>
                  <a:srgbClr val="4E3B30"/>
                </a:solidFill>
                <a:latin typeface="+mn-lt" charset="0"/>
                <a:cs typeface="+mn-ea" charset="0"/>
              </a:rPr>
              <a:t>manjka</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Besedi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ateist</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bil</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skozi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stoletja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dodan</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prizvok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tako</a:t>
            </a:r>
            <a:r>
              <a:rPr lang="en-GB" altLang="sl-SI" sz="3200" dirty="0">
                <a:solidFill>
                  <a:srgbClr val="4E3B30"/>
                </a:solidFill>
                <a:latin typeface="+mn-lt" charset="0"/>
                <a:cs typeface="+mn-ea" charset="0"/>
              </a:rPr>
              <a:t> da se </a:t>
            </a:r>
            <a:r>
              <a:rPr lang="en-GB" altLang="sl-SI" sz="3200" dirty="0" err="1">
                <a:solidFill>
                  <a:srgbClr val="4E3B30"/>
                </a:solidFill>
                <a:latin typeface="+mn-lt" charset="0"/>
                <a:cs typeface="+mn-ea" charset="0"/>
              </a:rPr>
              <a:t>veliko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nevernikov</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noče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označiti</a:t>
            </a:r>
            <a:r>
              <a:rPr lang="en-GB" altLang="sl-SI" sz="3200" dirty="0">
                <a:solidFill>
                  <a:srgbClr val="4E3B30"/>
                </a:solidFill>
                <a:latin typeface="+mn-lt" charset="0"/>
                <a:cs typeface="+mn-ea" charset="0"/>
              </a:rPr>
              <a:t> za </a:t>
            </a:r>
            <a:r>
              <a:rPr lang="en-GB" altLang="sl-SI" sz="3200" dirty="0" err="1">
                <a:solidFill>
                  <a:srgbClr val="4E3B30"/>
                </a:solidFill>
                <a:latin typeface="+mn-lt" charset="0"/>
                <a:cs typeface="+mn-ea" charset="0"/>
              </a:rPr>
              <a:t>ateiste</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8A2E932E-BA40-4886-AABF-0617DFE2AB51}"/>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Zaključek</a:t>
            </a:r>
          </a:p>
        </p:txBody>
      </p:sp>
      <p:sp>
        <p:nvSpPr>
          <p:cNvPr id="14338" name="Text Box 2">
            <a:extLst>
              <a:ext uri="{FF2B5EF4-FFF2-40B4-BE49-F238E27FC236}">
                <a16:creationId xmlns:a16="http://schemas.microsoft.com/office/drawing/2014/main" id="{78E57676-85CA-401E-945B-14A6DB5D75DD}"/>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globok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pojem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ga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javnost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še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vedno</a:t>
            </a:r>
            <a:r>
              <a:rPr lang="en-GB" altLang="sl-SI" sz="3200" dirty="0">
                <a:solidFill>
                  <a:srgbClr val="4E3B30"/>
                </a:solidFill>
                <a:latin typeface="+mn-lt" charset="0"/>
                <a:cs typeface="+mn-ea" charset="0"/>
              </a:rPr>
              <a:t> ne </a:t>
            </a:r>
            <a:r>
              <a:rPr lang="en-GB" altLang="sl-SI" sz="3200" dirty="0" err="1">
                <a:solidFill>
                  <a:srgbClr val="4E3B30"/>
                </a:solidFill>
                <a:latin typeface="+mn-lt" charset="0"/>
                <a:cs typeface="+mn-ea" charset="0"/>
              </a:rPr>
              <a:t>razume</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Družba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začenja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spreminjati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svoj</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pogled</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ateiste</a:t>
            </a:r>
            <a:r>
              <a:rPr lang="en-GB" altLang="sl-SI" sz="3200" dirty="0">
                <a:solidFill>
                  <a:srgbClr val="4E3B30"/>
                </a:solidFill>
                <a:latin typeface="+mn-lt" charset="0"/>
                <a:cs typeface="+mn-ea" charset="0"/>
              </a:rPr>
              <a:t>, a </a:t>
            </a:r>
            <a:r>
              <a:rPr lang="en-GB" altLang="sl-SI" sz="3200" dirty="0" err="1">
                <a:solidFill>
                  <a:srgbClr val="4E3B30"/>
                </a:solidFill>
                <a:latin typeface="+mn-lt" charset="0"/>
                <a:cs typeface="+mn-ea" charset="0"/>
              </a:rPr>
              <a:t>proces</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zelo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počasen</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Začenja</a:t>
            </a:r>
            <a:r>
              <a:rPr lang="en-GB" altLang="sl-SI" sz="3200" dirty="0">
                <a:solidFill>
                  <a:srgbClr val="4E3B30"/>
                </a:solidFill>
                <a:latin typeface="+mn-lt" charset="0"/>
                <a:cs typeface="+mn-ea" charset="0"/>
              </a:rPr>
              <a:t> se </a:t>
            </a:r>
            <a:r>
              <a:rPr lang="en-GB" altLang="sl-SI" sz="3200" dirty="0" err="1">
                <a:solidFill>
                  <a:srgbClr val="4E3B30"/>
                </a:solidFill>
                <a:latin typeface="+mn-lt" charset="0"/>
                <a:cs typeface="+mn-ea" charset="0"/>
              </a:rPr>
              <a:t>osveščanje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javnosti</a:t>
            </a:r>
            <a:r>
              <a:rPr lang="en-GB" altLang="sl-SI" sz="3200" dirty="0">
                <a:solidFill>
                  <a:srgbClr val="4E3B30"/>
                </a:solidFill>
                <a:latin typeface="+mn-lt" charset="0"/>
                <a:cs typeface="+mn-ea" charset="0"/>
              </a:rPr>
              <a:t> o </a:t>
            </a:r>
            <a:r>
              <a:rPr lang="en-GB" altLang="sl-SI" sz="3200" dirty="0" err="1">
                <a:solidFill>
                  <a:srgbClr val="4E3B30"/>
                </a:solidFill>
                <a:latin typeface="+mn-lt" charset="0"/>
                <a:cs typeface="+mn-ea" charset="0"/>
              </a:rPr>
              <a:t>ateizmu</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B86AAC75-F50C-44D5-81DD-0123769B4006}"/>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Viri</a:t>
            </a:r>
          </a:p>
        </p:txBody>
      </p:sp>
      <p:sp>
        <p:nvSpPr>
          <p:cNvPr id="15362" name="Text Box 2">
            <a:extLst>
              <a:ext uri="{FF2B5EF4-FFF2-40B4-BE49-F238E27FC236}">
                <a16:creationId xmlns:a16="http://schemas.microsoft.com/office/drawing/2014/main" id="{6C47F74C-6167-4EBF-81D8-E16CEC60A900}"/>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a:solidFill>
                  <a:srgbClr val="4E3B30"/>
                </a:solidFill>
                <a:latin typeface="+mn-lt" charset="0"/>
                <a:cs typeface="+mn-ea" charset="0"/>
              </a:rPr>
              <a:t>Richard Dawkins : The god delusion (Bog kot zabloda)</a:t>
            </a:r>
            <a:r>
              <a:rPr lang="ar-SA" altLang="sl-SI" sz="3200">
                <a:solidFill>
                  <a:srgbClr val="4E3B30"/>
                </a:solidFill>
                <a:latin typeface="+mn-lt" charset="0"/>
                <a:cs typeface="+mn-ea" charset="0"/>
              </a:rPr>
              <a:t>‏</a:t>
            </a:r>
            <a:endParaRPr lang="en-GB" altLang="sl-SI" sz="320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a:solidFill>
                  <a:srgbClr val="4E3B30"/>
                </a:solidFill>
                <a:latin typeface="+mn-lt" charset="0"/>
                <a:cs typeface="+mn-ea" charset="0"/>
              </a:rPr>
              <a:t>Svete knjige, mednarodne raziskave</a:t>
            </a:r>
          </a:p>
        </p:txBody>
      </p:sp>
      <p:pic>
        <p:nvPicPr>
          <p:cNvPr id="15363" name="Picture 3">
            <a:extLst>
              <a:ext uri="{FF2B5EF4-FFF2-40B4-BE49-F238E27FC236}">
                <a16:creationId xmlns:a16="http://schemas.microsoft.com/office/drawing/2014/main" id="{A5637C76-8EF9-4D0D-9C55-EE4BDE2619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563" y="3429000"/>
            <a:ext cx="2063750" cy="32146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573AFA29-5327-4354-BE4D-413B3DE1371E}"/>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Uvod</a:t>
            </a:r>
          </a:p>
        </p:txBody>
      </p:sp>
      <p:sp>
        <p:nvSpPr>
          <p:cNvPr id="5122" name="Text Box 2">
            <a:extLst>
              <a:ext uri="{FF2B5EF4-FFF2-40B4-BE49-F238E27FC236}">
                <a16:creationId xmlns:a16="http://schemas.microsoft.com/office/drawing/2014/main" id="{43536EF9-A093-496D-B6B3-AFDE606E7EEC}"/>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pojem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ga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ljudje</a:t>
            </a:r>
            <a:r>
              <a:rPr lang="en-GB" altLang="sl-SI" sz="3200" dirty="0">
                <a:solidFill>
                  <a:srgbClr val="4E3B30"/>
                </a:solidFill>
                <a:latin typeface="+mn-lt" charset="0"/>
                <a:cs typeface="+mn-ea" charset="0"/>
              </a:rPr>
              <a:t> ne </a:t>
            </a:r>
            <a:r>
              <a:rPr lang="en-GB" altLang="sl-SI" sz="3200" dirty="0" err="1">
                <a:solidFill>
                  <a:srgbClr val="4E3B30"/>
                </a:solidFill>
                <a:latin typeface="+mn-lt" charset="0"/>
                <a:cs typeface="+mn-ea" charset="0"/>
              </a:rPr>
              <a:t>razumejo</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None/>
            </a:pP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a:t>
            </a:r>
            <a:r>
              <a:rPr lang="en-GB" altLang="sl-SI" sz="3200" u="sng" dirty="0" err="1">
                <a:solidFill>
                  <a:srgbClr val="4E3B30"/>
                </a:solidFill>
                <a:latin typeface="+mn-lt" charset="0"/>
                <a:cs typeface="+mn-ea" charset="0"/>
              </a:rPr>
              <a:t>ni</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neke</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vrste</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religija</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temveč</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filozofsko</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prepričanje</a:t>
            </a:r>
            <a:endParaRPr lang="en-GB" altLang="sl-SI" sz="3200" u="sng"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None/>
            </a:pPr>
            <a:endParaRPr lang="en-GB" altLang="sl-SI" sz="3200" u="sng"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u="sng" dirty="0" err="1">
                <a:solidFill>
                  <a:srgbClr val="4E3B30"/>
                </a:solidFill>
                <a:latin typeface="+mn-lt" charset="0"/>
                <a:cs typeface="+mn-ea" charset="0"/>
              </a:rPr>
              <a:t>Dejstvo</a:t>
            </a:r>
            <a:r>
              <a:rPr lang="en-GB" altLang="sl-SI" sz="3200" u="sng" dirty="0">
                <a:solidFill>
                  <a:srgbClr val="4E3B30"/>
                </a:solidFill>
                <a:latin typeface="+mn-lt" charset="0"/>
                <a:cs typeface="+mn-ea" charset="0"/>
              </a:rPr>
              <a:t>, da </a:t>
            </a:r>
            <a:r>
              <a:rPr lang="en-GB" altLang="sl-SI" sz="3200" u="sng" dirty="0" err="1">
                <a:solidFill>
                  <a:srgbClr val="4E3B30"/>
                </a:solidFill>
                <a:latin typeface="+mn-lt" charset="0"/>
                <a:cs typeface="+mn-ea" charset="0"/>
              </a:rPr>
              <a:t>veliko</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ljudi</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pojma</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Ateizem</a:t>
            </a:r>
            <a:r>
              <a:rPr lang="en-GB" altLang="sl-SI" sz="3200" u="sng" dirty="0">
                <a:solidFill>
                  <a:srgbClr val="4E3B30"/>
                </a:solidFill>
                <a:latin typeface="+mn-lt" charset="0"/>
                <a:cs typeface="+mn-ea" charset="0"/>
              </a:rPr>
              <a:t> ne </a:t>
            </a:r>
            <a:r>
              <a:rPr lang="en-GB" altLang="sl-SI" sz="3200" u="sng" dirty="0" err="1">
                <a:solidFill>
                  <a:srgbClr val="4E3B30"/>
                </a:solidFill>
                <a:latin typeface="+mn-lt" charset="0"/>
                <a:cs typeface="+mn-ea" charset="0"/>
              </a:rPr>
              <a:t>razume</a:t>
            </a:r>
            <a:r>
              <a:rPr lang="en-GB" altLang="sl-SI" sz="3200" u="sng" dirty="0">
                <a:solidFill>
                  <a:srgbClr val="4E3B30"/>
                </a:solidFill>
                <a:latin typeface="+mn-lt" charset="0"/>
                <a:cs typeface="+mn-ea" charset="0"/>
              </a:rPr>
              <a:t>, je del </a:t>
            </a:r>
            <a:r>
              <a:rPr lang="en-GB" altLang="sl-SI" sz="3200" u="sng" dirty="0" err="1">
                <a:solidFill>
                  <a:srgbClr val="4E3B30"/>
                </a:solidFill>
                <a:latin typeface="+mn-lt" charset="0"/>
                <a:cs typeface="+mn-ea" charset="0"/>
              </a:rPr>
              <a:t>problema</a:t>
            </a:r>
            <a:endParaRPr lang="en-GB" altLang="sl-SI" sz="3200" u="sng"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None/>
            </a:pPr>
            <a:endParaRPr lang="en-GB" altLang="sl-SI" sz="3200" u="sng"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DF8BC73D-E85A-4A5C-B2A4-200B6D56C674}"/>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Religija</a:t>
            </a:r>
          </a:p>
        </p:txBody>
      </p:sp>
      <p:sp>
        <p:nvSpPr>
          <p:cNvPr id="6146" name="Text Box 2">
            <a:extLst>
              <a:ext uri="{FF2B5EF4-FFF2-40B4-BE49-F238E27FC236}">
                <a16:creationId xmlns:a16="http://schemas.microsoft.com/office/drawing/2014/main" id="{7C2C6B63-73E2-4951-9260-9F8C5E036DDE}"/>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Religija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ja</a:t>
            </a:r>
            <a:r>
              <a:rPr lang="en-GB" altLang="sl-SI" sz="3200" dirty="0">
                <a:solidFill>
                  <a:srgbClr val="4E3B30"/>
                </a:solidFill>
                <a:latin typeface="+mn-lt" charset="0"/>
                <a:cs typeface="+mn-ea" charset="0"/>
              </a:rPr>
              <a:t> del </a:t>
            </a:r>
            <a:r>
              <a:rPr lang="en-GB" altLang="sl-SI" sz="3200" dirty="0" err="1">
                <a:solidFill>
                  <a:srgbClr val="4E3B30"/>
                </a:solidFill>
                <a:latin typeface="+mn-lt" charset="0"/>
                <a:cs typeface="+mn-ea" charset="0"/>
              </a:rPr>
              <a:t>naših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življenj</a:t>
            </a:r>
            <a:r>
              <a:rPr lang="en-GB" altLang="sl-SI" sz="3200" dirty="0">
                <a:solidFill>
                  <a:srgbClr val="4E3B30"/>
                </a:solidFill>
                <a:latin typeface="+mn-lt" charset="0"/>
                <a:cs typeface="+mn-ea" charset="0"/>
              </a:rPr>
              <a:t> – </a:t>
            </a:r>
            <a:r>
              <a:rPr lang="en-GB" altLang="sl-SI" sz="3200" dirty="0" err="1">
                <a:solidFill>
                  <a:srgbClr val="4E3B30"/>
                </a:solidFill>
                <a:latin typeface="+mn-lt" charset="0"/>
                <a:cs typeface="+mn-ea" charset="0"/>
              </a:rPr>
              <a:t>če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nam</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všeč</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ali</a:t>
            </a:r>
            <a:r>
              <a:rPr lang="en-GB" altLang="sl-SI" sz="3200" dirty="0">
                <a:solidFill>
                  <a:srgbClr val="4E3B30"/>
                </a:solidFill>
                <a:latin typeface="+mn-lt" charset="0"/>
                <a:cs typeface="+mn-ea" charset="0"/>
              </a:rPr>
              <a:t> ne</a:t>
            </a: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a:solidFill>
                  <a:srgbClr val="4E3B30"/>
                </a:solidFill>
                <a:latin typeface="+mn-lt" charset="0"/>
                <a:cs typeface="+mn-ea" charset="0"/>
              </a:rPr>
              <a:t>Je del </a:t>
            </a:r>
            <a:r>
              <a:rPr lang="en-GB" altLang="sl-SI" sz="3200" dirty="0" err="1">
                <a:solidFill>
                  <a:srgbClr val="4E3B30"/>
                </a:solidFill>
                <a:latin typeface="+mn-lt" charset="0"/>
                <a:cs typeface="+mn-ea" charset="0"/>
              </a:rPr>
              <a:t>posameznikove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podzavesti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saj</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pogosto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še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vedno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ključen</a:t>
            </a:r>
            <a:r>
              <a:rPr lang="en-GB" altLang="sl-SI" sz="3200" dirty="0">
                <a:solidFill>
                  <a:srgbClr val="4E3B30"/>
                </a:solidFill>
                <a:latin typeface="+mn-lt" charset="0"/>
                <a:cs typeface="+mn-ea" charset="0"/>
              </a:rPr>
              <a:t> del </a:t>
            </a:r>
            <a:r>
              <a:rPr lang="en-GB" altLang="sl-SI" sz="3200" dirty="0" err="1">
                <a:solidFill>
                  <a:srgbClr val="4E3B30"/>
                </a:solidFill>
                <a:latin typeface="+mn-lt" charset="0"/>
                <a:cs typeface="+mn-ea" charset="0"/>
              </a:rPr>
              <a:t>vzgoje</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Svet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brez</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religije</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tako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drugačen</a:t>
            </a:r>
            <a:r>
              <a:rPr lang="en-GB" altLang="sl-SI" sz="3200" dirty="0">
                <a:solidFill>
                  <a:srgbClr val="4E3B30"/>
                </a:solidFill>
                <a:latin typeface="+mn-lt" charset="0"/>
                <a:cs typeface="+mn-ea" charset="0"/>
              </a:rPr>
              <a:t>, da se </a:t>
            </a:r>
            <a:r>
              <a:rPr lang="en-GB" altLang="sl-SI" sz="3200" dirty="0" err="1">
                <a:solidFill>
                  <a:srgbClr val="4E3B30"/>
                </a:solidFill>
                <a:latin typeface="+mn-lt" charset="0"/>
                <a:cs typeface="+mn-ea" charset="0"/>
              </a:rPr>
              <a:t>lahko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zavedamo</a:t>
            </a:r>
            <a:r>
              <a:rPr lang="en-GB" altLang="sl-SI" sz="3200" dirty="0">
                <a:solidFill>
                  <a:srgbClr val="4E3B30"/>
                </a:solidFill>
                <a:latin typeface="+mn-lt" charset="0"/>
                <a:cs typeface="+mn-ea" charset="0"/>
              </a:rPr>
              <a:t> le </a:t>
            </a:r>
            <a:r>
              <a:rPr lang="en-GB" altLang="sl-SI" sz="3200" dirty="0" err="1">
                <a:solidFill>
                  <a:srgbClr val="4E3B30"/>
                </a:solidFill>
                <a:latin typeface="+mn-lt" charset="0"/>
                <a:cs typeface="+mn-ea" charset="0"/>
              </a:rPr>
              <a:t>njenih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kratkoročnih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posledic</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None/>
            </a:pP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A81D215F-8D05-4189-A6B0-94E70B9338E9}"/>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Razvoj religije</a:t>
            </a:r>
          </a:p>
        </p:txBody>
      </p:sp>
      <p:sp>
        <p:nvSpPr>
          <p:cNvPr id="7170" name="Text Box 2">
            <a:extLst>
              <a:ext uri="{FF2B5EF4-FFF2-40B4-BE49-F238E27FC236}">
                <a16:creationId xmlns:a16="http://schemas.microsoft.com/office/drawing/2014/main" id="{2CDDC3CD-684B-4109-A91C-0A7BE76E772D}"/>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2800" dirty="0">
                <a:solidFill>
                  <a:srgbClr val="4E3B30"/>
                </a:solidFill>
                <a:latin typeface="+mn-lt" charset="0"/>
                <a:cs typeface="+mn-ea" charset="0"/>
              </a:rPr>
              <a:t>O </a:t>
            </a:r>
            <a:r>
              <a:rPr lang="en-GB" altLang="sl-SI" sz="2800" dirty="0" err="1">
                <a:solidFill>
                  <a:srgbClr val="4E3B30"/>
                </a:solidFill>
                <a:latin typeface="+mn-lt" charset="0"/>
                <a:cs typeface="+mn-ea" charset="0"/>
              </a:rPr>
              <a:t>prvih</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znakih</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religije</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govorimo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že</a:t>
            </a:r>
            <a:r>
              <a:rPr lang="en-GB" altLang="sl-SI" sz="2800" dirty="0">
                <a:solidFill>
                  <a:srgbClr val="4E3B30"/>
                </a:solidFill>
                <a:latin typeface="+mn-lt" charset="0"/>
                <a:cs typeface="+mn-ea" charset="0"/>
              </a:rPr>
              <a:t> v </a:t>
            </a:r>
            <a:r>
              <a:rPr lang="en-GB" altLang="sl-SI" sz="2800" dirty="0" err="1">
                <a:solidFill>
                  <a:srgbClr val="4E3B30"/>
                </a:solidFill>
                <a:latin typeface="+mn-lt" charset="0"/>
                <a:cs typeface="+mn-ea" charset="0"/>
              </a:rPr>
              <a:t>prazgodovinskih</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časih</a:t>
            </a:r>
            <a:endParaRPr lang="en-GB" altLang="sl-SI" sz="28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2800" dirty="0" err="1">
                <a:solidFill>
                  <a:srgbClr val="4E3B30"/>
                </a:solidFill>
                <a:latin typeface="+mn-lt" charset="0"/>
                <a:cs typeface="+mn-ea" charset="0"/>
              </a:rPr>
              <a:t>Religija</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kot</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orodje</a:t>
            </a:r>
            <a:r>
              <a:rPr lang="en-GB" altLang="sl-SI" sz="2800" dirty="0">
                <a:solidFill>
                  <a:srgbClr val="4E3B30"/>
                </a:solidFill>
                <a:latin typeface="+mn-lt" charset="0"/>
                <a:cs typeface="+mn-ea" charset="0"/>
              </a:rPr>
              <a:t> za </a:t>
            </a:r>
            <a:r>
              <a:rPr lang="en-GB" altLang="sl-SI" sz="2800" dirty="0" err="1">
                <a:solidFill>
                  <a:srgbClr val="4E3B30"/>
                </a:solidFill>
                <a:latin typeface="+mn-lt" charset="0"/>
                <a:cs typeface="+mn-ea" charset="0"/>
              </a:rPr>
              <a:t>razumevanje</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nepojasljivega</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ni</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prisotna</a:t>
            </a:r>
            <a:r>
              <a:rPr lang="en-GB" altLang="sl-SI" sz="2800" dirty="0">
                <a:solidFill>
                  <a:srgbClr val="4E3B30"/>
                </a:solidFill>
                <a:latin typeface="+mn-lt" charset="0"/>
                <a:cs typeface="+mn-ea" charset="0"/>
              </a:rPr>
              <a:t> le v </a:t>
            </a:r>
            <a:r>
              <a:rPr lang="en-GB" altLang="sl-SI" sz="2800" dirty="0" err="1">
                <a:solidFill>
                  <a:srgbClr val="4E3B30"/>
                </a:solidFill>
                <a:latin typeface="+mn-lt" charset="0"/>
                <a:cs typeface="+mn-ea" charset="0"/>
              </a:rPr>
              <a:t>politeizmu</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temveč</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tudi</a:t>
            </a:r>
            <a:r>
              <a:rPr lang="en-GB" altLang="sl-SI" sz="2800" dirty="0">
                <a:solidFill>
                  <a:srgbClr val="4E3B30"/>
                </a:solidFill>
                <a:latin typeface="+mn-lt" charset="0"/>
                <a:cs typeface="+mn-ea" charset="0"/>
              </a:rPr>
              <a:t> v </a:t>
            </a:r>
            <a:r>
              <a:rPr lang="en-GB" altLang="sl-SI" sz="2800" dirty="0" err="1">
                <a:solidFill>
                  <a:srgbClr val="4E3B30"/>
                </a:solidFill>
                <a:latin typeface="+mn-lt" charset="0"/>
                <a:cs typeface="+mn-ea" charset="0"/>
              </a:rPr>
              <a:t>monoteizmu</a:t>
            </a:r>
            <a:endParaRPr lang="en-GB" altLang="sl-SI" sz="28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2800" dirty="0" err="1">
                <a:solidFill>
                  <a:srgbClr val="4E3B30"/>
                </a:solidFill>
                <a:latin typeface="+mn-lt" charset="0"/>
                <a:cs typeface="+mn-ea" charset="0"/>
              </a:rPr>
              <a:t>Koncept</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črede</a:t>
            </a:r>
            <a:r>
              <a:rPr lang="en-GB" altLang="sl-SI" sz="2800" dirty="0">
                <a:solidFill>
                  <a:srgbClr val="4E3B30"/>
                </a:solidFill>
                <a:latin typeface="+mn-lt" charset="0"/>
                <a:cs typeface="+mn-ea" charset="0"/>
              </a:rPr>
              <a:t> in </a:t>
            </a:r>
            <a:r>
              <a:rPr lang="en-GB" altLang="sl-SI" sz="2800" dirty="0" err="1">
                <a:solidFill>
                  <a:srgbClr val="4E3B30"/>
                </a:solidFill>
                <a:latin typeface="+mn-lt" charset="0"/>
                <a:cs typeface="+mn-ea" charset="0"/>
              </a:rPr>
              <a:t>pastirja</a:t>
            </a:r>
            <a:r>
              <a:rPr lang="en-GB" altLang="sl-SI" sz="2800" dirty="0">
                <a:solidFill>
                  <a:srgbClr val="4E3B30"/>
                </a:solidFill>
                <a:latin typeface="+mn-lt" charset="0"/>
                <a:cs typeface="+mn-ea" charset="0"/>
              </a:rPr>
              <a:t>” se </a:t>
            </a:r>
            <a:r>
              <a:rPr lang="en-GB" altLang="sl-SI" sz="2800" dirty="0" err="1">
                <a:solidFill>
                  <a:srgbClr val="4E3B30"/>
                </a:solidFill>
                <a:latin typeface="+mn-lt" charset="0"/>
                <a:cs typeface="+mn-ea" charset="0"/>
              </a:rPr>
              <a:t>pojavi</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zelo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kmalu</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kmalu</a:t>
            </a:r>
            <a:r>
              <a:rPr lang="en-GB" altLang="sl-SI" sz="2800" dirty="0">
                <a:solidFill>
                  <a:srgbClr val="4E3B30"/>
                </a:solidFill>
                <a:latin typeface="+mn-lt" charset="0"/>
                <a:cs typeface="+mn-ea" charset="0"/>
              </a:rPr>
              <a:t> za </a:t>
            </a:r>
            <a:r>
              <a:rPr lang="en-GB" altLang="sl-SI" sz="2800" dirty="0" err="1">
                <a:solidFill>
                  <a:srgbClr val="4E3B30"/>
                </a:solidFill>
                <a:latin typeface="+mn-lt" charset="0"/>
                <a:cs typeface="+mn-ea" charset="0"/>
              </a:rPr>
              <a:t>tem</a:t>
            </a:r>
            <a:r>
              <a:rPr lang="en-GB" altLang="sl-SI" sz="2800" dirty="0">
                <a:solidFill>
                  <a:srgbClr val="4E3B30"/>
                </a:solidFill>
                <a:latin typeface="+mn-lt" charset="0"/>
                <a:cs typeface="+mn-ea" charset="0"/>
              </a:rPr>
              <a:t> pa se </a:t>
            </a:r>
            <a:r>
              <a:rPr lang="en-GB" altLang="sl-SI" sz="2800" dirty="0" err="1">
                <a:solidFill>
                  <a:srgbClr val="4E3B30"/>
                </a:solidFill>
                <a:latin typeface="+mn-lt" charset="0"/>
                <a:cs typeface="+mn-ea" charset="0"/>
              </a:rPr>
              <a:t>religija</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trdo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poveže</a:t>
            </a:r>
            <a:r>
              <a:rPr lang="en-GB" altLang="sl-SI" sz="2800" dirty="0">
                <a:solidFill>
                  <a:srgbClr val="4E3B30"/>
                </a:solidFill>
                <a:latin typeface="+mn-lt" charset="0"/>
                <a:cs typeface="+mn-ea" charset="0"/>
              </a:rPr>
              <a:t> z </a:t>
            </a:r>
            <a:r>
              <a:rPr lang="en-GB" altLang="sl-SI" sz="2800" dirty="0" err="1">
                <a:solidFill>
                  <a:srgbClr val="4E3B30"/>
                </a:solidFill>
                <a:latin typeface="+mn-lt" charset="0"/>
                <a:cs typeface="+mn-ea" charset="0"/>
              </a:rPr>
              <a:t>državno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tvorbo</a:t>
            </a:r>
            <a:endParaRPr lang="en-GB" altLang="sl-SI" sz="28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2800" dirty="0" err="1">
                <a:solidFill>
                  <a:srgbClr val="4E3B30"/>
                </a:solidFill>
                <a:latin typeface="+mn-lt" charset="0"/>
                <a:cs typeface="+mn-ea" charset="0"/>
              </a:rPr>
              <a:t>Religiozne</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organizacije</a:t>
            </a:r>
            <a:r>
              <a:rPr lang="en-GB" altLang="sl-SI" sz="2800" dirty="0">
                <a:solidFill>
                  <a:srgbClr val="4E3B30"/>
                </a:solidFill>
                <a:latin typeface="+mn-lt" charset="0"/>
                <a:cs typeface="+mn-ea" charset="0"/>
              </a:rPr>
              <a:t> so </a:t>
            </a:r>
            <a:r>
              <a:rPr lang="en-GB" altLang="sl-SI" sz="2800" dirty="0" err="1">
                <a:solidFill>
                  <a:srgbClr val="4E3B30"/>
                </a:solidFill>
                <a:latin typeface="+mn-lt" charset="0"/>
                <a:cs typeface="+mn-ea" charset="0"/>
              </a:rPr>
              <a:t>močno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pridobile</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na</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moči</a:t>
            </a:r>
            <a:r>
              <a:rPr lang="en-GB" altLang="sl-SI" sz="2800" dirty="0">
                <a:solidFill>
                  <a:srgbClr val="4E3B30"/>
                </a:solidFill>
                <a:latin typeface="+mn-lt" charset="0"/>
                <a:cs typeface="+mn-ea" charset="0"/>
              </a:rPr>
              <a:t> in </a:t>
            </a:r>
            <a:r>
              <a:rPr lang="en-GB" altLang="sl-SI" sz="2800" dirty="0" err="1">
                <a:solidFill>
                  <a:srgbClr val="4E3B30"/>
                </a:solidFill>
                <a:latin typeface="+mn-lt" charset="0"/>
                <a:cs typeface="+mn-ea" charset="0"/>
              </a:rPr>
              <a:t>ravno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moč</a:t>
            </a:r>
            <a:r>
              <a:rPr lang="en-GB" altLang="sl-SI" sz="2800" dirty="0">
                <a:solidFill>
                  <a:srgbClr val="4E3B30"/>
                </a:solidFill>
                <a:latin typeface="+mn-lt" charset="0"/>
                <a:cs typeface="+mn-ea" charset="0"/>
              </a:rPr>
              <a:t> je </a:t>
            </a:r>
            <a:r>
              <a:rPr lang="en-GB" altLang="sl-SI" sz="2800" dirty="0" err="1">
                <a:solidFill>
                  <a:srgbClr val="4E3B30"/>
                </a:solidFill>
                <a:latin typeface="+mn-lt" charset="0"/>
                <a:cs typeface="+mn-ea" charset="0"/>
              </a:rPr>
              <a:t>razlog</a:t>
            </a:r>
            <a:r>
              <a:rPr lang="en-GB" altLang="sl-SI" sz="2800" dirty="0">
                <a:solidFill>
                  <a:srgbClr val="4E3B30"/>
                </a:solidFill>
                <a:latin typeface="+mn-lt" charset="0"/>
                <a:cs typeface="+mn-ea" charset="0"/>
              </a:rPr>
              <a:t> za </a:t>
            </a:r>
            <a:r>
              <a:rPr lang="en-GB" altLang="sl-SI" sz="2800" dirty="0" err="1">
                <a:solidFill>
                  <a:srgbClr val="4E3B30"/>
                </a:solidFill>
                <a:latin typeface="+mn-lt" charset="0"/>
                <a:cs typeface="+mn-ea" charset="0"/>
              </a:rPr>
              <a:t>njeno</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vkoreninjenost</a:t>
            </a:r>
            <a:r>
              <a:rPr lang="en-GB" altLang="sl-SI" sz="2800" dirty="0">
                <a:solidFill>
                  <a:srgbClr val="4E3B30"/>
                </a:solidFill>
                <a:latin typeface="+mn-lt" charset="0"/>
                <a:cs typeface="+mn-ea" charset="0"/>
              </a:rPr>
              <a:t> v </a:t>
            </a:r>
            <a:r>
              <a:rPr lang="en-GB" altLang="sl-SI" sz="2800" dirty="0" err="1">
                <a:solidFill>
                  <a:srgbClr val="4E3B30"/>
                </a:solidFill>
                <a:latin typeface="+mn-lt" charset="0"/>
                <a:cs typeface="+mn-ea" charset="0"/>
              </a:rPr>
              <a:t>današnji</a:t>
            </a:r>
            <a:r>
              <a:rPr lang="en-GB" altLang="sl-SI" sz="2800" dirty="0">
                <a:solidFill>
                  <a:srgbClr val="4E3B30"/>
                </a:solidFill>
                <a:latin typeface="+mn-lt" charset="0"/>
                <a:cs typeface="+mn-ea" charset="0"/>
              </a:rPr>
              <a:t> </a:t>
            </a:r>
            <a:r>
              <a:rPr lang="en-GB" altLang="sl-SI" sz="2800" dirty="0" err="1">
                <a:solidFill>
                  <a:srgbClr val="4E3B30"/>
                </a:solidFill>
                <a:latin typeface="+mn-lt" charset="0"/>
                <a:cs typeface="+mn-ea" charset="0"/>
              </a:rPr>
              <a:t>družbi</a:t>
            </a:r>
            <a:endParaRPr lang="en-GB" altLang="sl-SI" sz="28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769BF7D3-F513-4A56-A6AF-1B9D9A0A4397}"/>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Religija danes</a:t>
            </a:r>
          </a:p>
        </p:txBody>
      </p:sp>
      <p:sp>
        <p:nvSpPr>
          <p:cNvPr id="8194" name="Text Box 2">
            <a:extLst>
              <a:ext uri="{FF2B5EF4-FFF2-40B4-BE49-F238E27FC236}">
                <a16:creationId xmlns:a16="http://schemas.microsoft.com/office/drawing/2014/main" id="{0A42514D-F88E-459F-844F-89B11447A8F6}"/>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Današnji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svet</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stvaritev</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evolucije</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Ravno</a:t>
            </a:r>
            <a:r>
              <a:rPr lang="en-GB" altLang="sl-SI" sz="3200" dirty="0">
                <a:solidFill>
                  <a:srgbClr val="4E3B30"/>
                </a:solidFill>
                <a:latin typeface="+mn-lt" charset="0"/>
                <a:cs typeface="+mn-ea" charset="0"/>
              </a:rPr>
              <a:t> v </a:t>
            </a:r>
            <a:r>
              <a:rPr lang="en-GB" altLang="sl-SI" sz="3200" dirty="0" err="1">
                <a:solidFill>
                  <a:srgbClr val="4E3B30"/>
                </a:solidFill>
                <a:latin typeface="+mn-lt" charset="0"/>
                <a:cs typeface="+mn-ea" charset="0"/>
              </a:rPr>
              <a:t>teh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časih</a:t>
            </a:r>
            <a:r>
              <a:rPr lang="en-GB" altLang="sl-SI" sz="3200" dirty="0">
                <a:solidFill>
                  <a:srgbClr val="4E3B30"/>
                </a:solidFill>
                <a:latin typeface="+mn-lt" charset="0"/>
                <a:cs typeface="+mn-ea" charset="0"/>
              </a:rPr>
              <a:t> pride </a:t>
            </a:r>
            <a:r>
              <a:rPr lang="en-GB" altLang="sl-SI" sz="3200" dirty="0" err="1">
                <a:solidFill>
                  <a:srgbClr val="4E3B30"/>
                </a:solidFill>
                <a:latin typeface="+mn-lt" charset="0"/>
                <a:cs typeface="+mn-ea" charset="0"/>
              </a:rPr>
              <a:t>koncept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črede</a:t>
            </a:r>
            <a:r>
              <a:rPr lang="en-GB" altLang="sl-SI" sz="3200" dirty="0">
                <a:solidFill>
                  <a:srgbClr val="4E3B30"/>
                </a:solidFill>
                <a:latin typeface="+mn-lt" charset="0"/>
                <a:cs typeface="+mn-ea" charset="0"/>
              </a:rPr>
              <a:t> in </a:t>
            </a:r>
            <a:r>
              <a:rPr lang="en-GB" altLang="sl-SI" sz="3200" dirty="0" err="1">
                <a:solidFill>
                  <a:srgbClr val="4E3B30"/>
                </a:solidFill>
                <a:latin typeface="+mn-lt" charset="0"/>
                <a:cs typeface="+mn-ea" charset="0"/>
              </a:rPr>
              <a:t>pastirja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najbolj</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izraza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skupaj</a:t>
            </a:r>
            <a:r>
              <a:rPr lang="en-GB" altLang="sl-SI" sz="3200" dirty="0">
                <a:solidFill>
                  <a:srgbClr val="4E3B30"/>
                </a:solidFill>
                <a:latin typeface="+mn-lt" charset="0"/>
                <a:cs typeface="+mn-ea" charset="0"/>
              </a:rPr>
              <a:t> z </a:t>
            </a:r>
            <a:r>
              <a:rPr lang="en-GB" altLang="sl-SI" sz="3200" dirty="0" err="1">
                <a:solidFill>
                  <a:srgbClr val="4E3B30"/>
                </a:solidFill>
                <a:latin typeface="+mn-lt" charset="0"/>
                <a:cs typeface="+mn-ea" charset="0"/>
              </a:rPr>
              <a:t>efektom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snežene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kepe</a:t>
            </a:r>
            <a:r>
              <a:rPr lang="en-GB" altLang="sl-SI" sz="3200" dirty="0">
                <a:solidFill>
                  <a:srgbClr val="4E3B30"/>
                </a:solidFill>
                <a:latin typeface="+mn-lt" charset="0"/>
                <a:cs typeface="+mn-ea" charset="0"/>
              </a:rPr>
              <a:t>”</a:t>
            </a: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Družba</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kritična</a:t>
            </a:r>
            <a:r>
              <a:rPr lang="en-GB" altLang="sl-SI" sz="3200" dirty="0">
                <a:solidFill>
                  <a:srgbClr val="4E3B30"/>
                </a:solidFill>
                <a:latin typeface="+mn-lt" charset="0"/>
                <a:cs typeface="+mn-ea" charset="0"/>
              </a:rPr>
              <a:t> in </a:t>
            </a:r>
            <a:r>
              <a:rPr lang="en-GB" altLang="sl-SI" sz="3200" dirty="0" err="1">
                <a:solidFill>
                  <a:srgbClr val="4E3B30"/>
                </a:solidFill>
                <a:latin typeface="+mn-lt" charset="0"/>
                <a:cs typeface="+mn-ea" charset="0"/>
              </a:rPr>
              <a:t>skeptična</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vsega</a:t>
            </a:r>
            <a:r>
              <a:rPr lang="en-GB" altLang="sl-SI" sz="3200" dirty="0">
                <a:solidFill>
                  <a:srgbClr val="4E3B30"/>
                </a:solidFill>
                <a:latin typeface="+mn-lt" charset="0"/>
                <a:cs typeface="+mn-ea" charset="0"/>
              </a:rPr>
              <a:t> – </a:t>
            </a:r>
            <a:r>
              <a:rPr lang="en-GB" altLang="sl-SI" sz="3200" dirty="0" err="1">
                <a:solidFill>
                  <a:srgbClr val="4E3B30"/>
                </a:solidFill>
                <a:latin typeface="+mn-lt" charset="0"/>
                <a:cs typeface="+mn-ea" charset="0"/>
              </a:rPr>
              <a:t>razen</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religije</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B352A6E1-D0B7-4095-93F6-0EA13608A276}"/>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Ateizem</a:t>
            </a:r>
          </a:p>
        </p:txBody>
      </p:sp>
      <p:sp>
        <p:nvSpPr>
          <p:cNvPr id="9218" name="Text Box 2">
            <a:extLst>
              <a:ext uri="{FF2B5EF4-FFF2-40B4-BE49-F238E27FC236}">
                <a16:creationId xmlns:a16="http://schemas.microsoft.com/office/drawing/2014/main" id="{9E329DA6-5966-4A48-94EE-848BC20192F8}"/>
              </a:ext>
            </a:extLst>
          </p:cNvPr>
          <p:cNvSpPr txBox="1">
            <a:spLocks noChangeArrowheads="1"/>
          </p:cNvSpPr>
          <p:nvPr/>
        </p:nvSpPr>
        <p:spPr bwMode="auto">
          <a:xfrm>
            <a:off x="304800" y="1554163"/>
            <a:ext cx="8686800" cy="4875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Beseda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izhaja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iz</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grške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besede</a:t>
            </a:r>
            <a:r>
              <a:rPr lang="en-GB" altLang="sl-SI" sz="3200" dirty="0">
                <a:solidFill>
                  <a:srgbClr val="4E3B30"/>
                </a:solidFill>
                <a:latin typeface="+mn-lt" charset="0"/>
                <a:cs typeface="+mn-ea" charset="0"/>
              </a:rPr>
              <a:t> ne-bog (a-</a:t>
            </a:r>
            <a:r>
              <a:rPr lang="en-GB" altLang="sl-SI" sz="3200" dirty="0" err="1">
                <a:solidFill>
                  <a:srgbClr val="4E3B30"/>
                </a:solidFill>
                <a:latin typeface="+mn-lt" charset="0"/>
                <a:cs typeface="+mn-ea" charset="0"/>
              </a:rPr>
              <a:t>teo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torej</a:t>
            </a:r>
            <a:r>
              <a:rPr lang="en-GB" altLang="sl-SI" sz="3200" dirty="0">
                <a:solidFill>
                  <a:srgbClr val="4E3B30"/>
                </a:solidFill>
                <a:latin typeface="+mn-lt" charset="0"/>
                <a:cs typeface="+mn-ea" charset="0"/>
              </a:rPr>
              <a:t> a-</a:t>
            </a:r>
            <a:r>
              <a:rPr lang="en-GB" altLang="sl-SI" sz="3200" dirty="0" err="1">
                <a:solidFill>
                  <a:srgbClr val="4E3B30"/>
                </a:solidFill>
                <a:latin typeface="+mn-lt" charset="0"/>
                <a:cs typeface="+mn-ea" charset="0"/>
              </a:rPr>
              <a:t>teist</a:t>
            </a:r>
            <a:r>
              <a:rPr lang="en-GB" altLang="sl-SI" sz="3200" dirty="0">
                <a:solidFill>
                  <a:srgbClr val="4E3B30"/>
                </a:solidFill>
                <a:latin typeface="+mn-lt" charset="0"/>
                <a:cs typeface="+mn-ea" charset="0"/>
              </a:rPr>
              <a:t>)</a:t>
            </a:r>
            <a:r>
              <a:rPr lang="ar-SA" altLang="sl-SI" sz="3200" dirty="0">
                <a:solidFill>
                  <a:srgbClr val="4E3B30"/>
                </a:solidFill>
                <a:latin typeface="+mn-lt" charset="0"/>
                <a:cs typeface="+mn-ea" charset="0"/>
              </a:rPr>
              <a:t>‏</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Posledica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skeptičnosti</a:t>
            </a:r>
            <a:r>
              <a:rPr lang="en-GB" altLang="sl-SI" sz="3200" dirty="0">
                <a:solidFill>
                  <a:srgbClr val="4E3B30"/>
                </a:solidFill>
                <a:latin typeface="+mn-lt" charset="0"/>
                <a:cs typeface="+mn-ea" charset="0"/>
              </a:rPr>
              <a:t> do </a:t>
            </a:r>
            <a:r>
              <a:rPr lang="en-GB" altLang="sl-SI" sz="3200" dirty="0" err="1">
                <a:solidFill>
                  <a:srgbClr val="4E3B30"/>
                </a:solidFill>
                <a:latin typeface="+mn-lt" charset="0"/>
                <a:cs typeface="+mn-ea" charset="0"/>
              </a:rPr>
              <a:t>vsega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nadnaravnega</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Zagovarja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zahtevo</a:t>
            </a:r>
            <a:r>
              <a:rPr lang="en-GB" altLang="sl-SI" sz="3200" dirty="0">
                <a:solidFill>
                  <a:srgbClr val="4E3B30"/>
                </a:solidFill>
                <a:latin typeface="+mn-lt" charset="0"/>
                <a:cs typeface="+mn-ea" charset="0"/>
              </a:rPr>
              <a:t> po </a:t>
            </a:r>
            <a:r>
              <a:rPr lang="en-GB" altLang="sl-SI" sz="3200" dirty="0" err="1">
                <a:solidFill>
                  <a:srgbClr val="4E3B30"/>
                </a:solidFill>
                <a:latin typeface="+mn-lt" charset="0"/>
                <a:cs typeface="+mn-ea" charset="0"/>
              </a:rPr>
              <a:t>empiričnih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dokazih</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Ateisti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nimajo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skupne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ideologije</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6C99B84F-4632-48A7-AE95-31A62EF96C5F}"/>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Začetki ateizma</a:t>
            </a:r>
          </a:p>
        </p:txBody>
      </p:sp>
      <p:sp>
        <p:nvSpPr>
          <p:cNvPr id="10242" name="Text Box 2">
            <a:extLst>
              <a:ext uri="{FF2B5EF4-FFF2-40B4-BE49-F238E27FC236}">
                <a16:creationId xmlns:a16="http://schemas.microsoft.com/office/drawing/2014/main" id="{E2E3CF61-24C0-4A17-BA73-3E589C00245E}"/>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Pojem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izvira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iz</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Francije</a:t>
            </a:r>
            <a:r>
              <a:rPr lang="en-GB" altLang="sl-SI" sz="3200" dirty="0">
                <a:solidFill>
                  <a:srgbClr val="4E3B30"/>
                </a:solidFill>
                <a:latin typeface="+mn-lt" charset="0"/>
                <a:cs typeface="+mn-ea" charset="0"/>
              </a:rPr>
              <a:t> 16. </a:t>
            </a:r>
            <a:r>
              <a:rPr lang="en-GB" altLang="sl-SI" sz="3200" dirty="0" err="1">
                <a:solidFill>
                  <a:srgbClr val="4E3B30"/>
                </a:solidFill>
                <a:latin typeface="+mn-lt" charset="0"/>
                <a:cs typeface="+mn-ea" charset="0"/>
              </a:rPr>
              <a:t>stoletja</a:t>
            </a:r>
            <a:r>
              <a:rPr lang="en-GB" altLang="sl-SI" sz="3200" dirty="0">
                <a:solidFill>
                  <a:srgbClr val="4E3B30"/>
                </a:solidFill>
                <a:latin typeface="+mn-lt" charset="0"/>
                <a:cs typeface="+mn-ea" charset="0"/>
              </a:rPr>
              <a:t>, a se </a:t>
            </a:r>
            <a:r>
              <a:rPr lang="en-GB" altLang="sl-SI" sz="3200" dirty="0" err="1">
                <a:solidFill>
                  <a:srgbClr val="4E3B30"/>
                </a:solidFill>
                <a:latin typeface="+mn-lt" charset="0"/>
                <a:cs typeface="+mn-ea" charset="0"/>
              </a:rPr>
              <a:t>ni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odprto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uporabljal</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vse</a:t>
            </a:r>
            <a:r>
              <a:rPr lang="en-GB" altLang="sl-SI" sz="3200" dirty="0">
                <a:solidFill>
                  <a:srgbClr val="4E3B30"/>
                </a:solidFill>
                <a:latin typeface="+mn-lt" charset="0"/>
                <a:cs typeface="+mn-ea" charset="0"/>
              </a:rPr>
              <a:t> do 18. </a:t>
            </a:r>
            <a:r>
              <a:rPr lang="en-GB" altLang="sl-SI" sz="3200" dirty="0" err="1">
                <a:solidFill>
                  <a:srgbClr val="4E3B30"/>
                </a:solidFill>
                <a:latin typeface="+mn-lt" charset="0"/>
                <a:cs typeface="+mn-ea" charset="0"/>
              </a:rPr>
              <a:t>stoletja</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Kot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prvi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ateist</a:t>
            </a:r>
            <a:r>
              <a:rPr lang="en-GB" altLang="sl-SI" sz="3200" dirty="0">
                <a:solidFill>
                  <a:srgbClr val="4E3B30"/>
                </a:solidFill>
                <a:latin typeface="+mn-lt" charset="0"/>
                <a:cs typeface="+mn-ea" charset="0"/>
              </a:rPr>
              <a:t> v </a:t>
            </a:r>
            <a:r>
              <a:rPr lang="en-GB" altLang="sl-SI" sz="3200" dirty="0" err="1">
                <a:solidFill>
                  <a:srgbClr val="4E3B30"/>
                </a:solidFill>
                <a:latin typeface="+mn-lt" charset="0"/>
                <a:cs typeface="+mn-ea" charset="0"/>
              </a:rPr>
              <a:t>antičnem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svetu</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velja</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Diagoras</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Kljub</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pritiskom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katoliške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cerkve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bil</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zatrt</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bil</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vse</a:t>
            </a:r>
            <a:r>
              <a:rPr lang="en-GB" altLang="sl-SI" sz="3200" dirty="0">
                <a:solidFill>
                  <a:srgbClr val="4E3B30"/>
                </a:solidFill>
                <a:latin typeface="+mn-lt" charset="0"/>
                <a:cs typeface="+mn-ea" charset="0"/>
              </a:rPr>
              <a:t> od </a:t>
            </a:r>
            <a:r>
              <a:rPr lang="en-GB" altLang="sl-SI" sz="3200" dirty="0" err="1">
                <a:solidFill>
                  <a:srgbClr val="4E3B30"/>
                </a:solidFill>
                <a:latin typeface="+mn-lt" charset="0"/>
                <a:cs typeface="+mn-ea" charset="0"/>
              </a:rPr>
              <a:t>svojih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prvih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pojavov</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obravnavan</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kot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kaznivo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dejanje</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9A2EB5F2-95E4-4941-9A40-1C1C580CCED9}"/>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Ateizem danes</a:t>
            </a:r>
          </a:p>
        </p:txBody>
      </p:sp>
      <p:sp>
        <p:nvSpPr>
          <p:cNvPr id="11266" name="Text Box 2">
            <a:extLst>
              <a:ext uri="{FF2B5EF4-FFF2-40B4-BE49-F238E27FC236}">
                <a16:creationId xmlns:a16="http://schemas.microsoft.com/office/drawing/2014/main" id="{64DB4137-3C82-4318-B8CE-98E41F55AA36}"/>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več</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redek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pojav</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še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vedno</a:t>
            </a:r>
            <a:r>
              <a:rPr lang="en-GB" altLang="sl-SI" sz="3200" dirty="0">
                <a:solidFill>
                  <a:srgbClr val="4E3B30"/>
                </a:solidFill>
                <a:latin typeface="+mn-lt" charset="0"/>
                <a:cs typeface="+mn-ea" charset="0"/>
              </a:rPr>
              <a:t> pa je </a:t>
            </a:r>
            <a:r>
              <a:rPr lang="en-GB" altLang="sl-SI" sz="3200" dirty="0" err="1">
                <a:solidFill>
                  <a:srgbClr val="4E3B30"/>
                </a:solidFill>
                <a:latin typeface="+mn-lt" charset="0"/>
                <a:cs typeface="+mn-ea" charset="0"/>
              </a:rPr>
              <a:t>obravnavan</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kot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tabu</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tema</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Obstaja</a:t>
            </a:r>
            <a:r>
              <a:rPr lang="en-GB" altLang="sl-SI" sz="3200" dirty="0">
                <a:solidFill>
                  <a:srgbClr val="4E3B30"/>
                </a:solidFill>
                <a:latin typeface="+mn-lt" charset="0"/>
                <a:cs typeface="+mn-ea" charset="0"/>
              </a:rPr>
              <a:t> trend, da </a:t>
            </a:r>
            <a:r>
              <a:rPr lang="en-GB" altLang="sl-SI" sz="3200" dirty="0" err="1">
                <a:solidFill>
                  <a:srgbClr val="4E3B30"/>
                </a:solidFill>
                <a:latin typeface="+mn-lt" charset="0"/>
                <a:cs typeface="+mn-ea" charset="0"/>
              </a:rPr>
              <a:t>ljudje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religijo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opuščajo</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Čedalje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več</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posameznikov</a:t>
            </a:r>
            <a:r>
              <a:rPr lang="en-GB" altLang="sl-SI" sz="3200" dirty="0">
                <a:solidFill>
                  <a:srgbClr val="4E3B30"/>
                </a:solidFill>
                <a:latin typeface="+mn-lt" charset="0"/>
                <a:cs typeface="+mn-ea" charset="0"/>
              </a:rPr>
              <a:t> se ne </a:t>
            </a:r>
            <a:r>
              <a:rPr lang="en-GB" altLang="sl-SI" sz="3200" dirty="0" err="1">
                <a:solidFill>
                  <a:srgbClr val="4E3B30"/>
                </a:solidFill>
                <a:latin typeface="+mn-lt" charset="0"/>
                <a:cs typeface="+mn-ea" charset="0"/>
              </a:rPr>
              <a:t>opiše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kot</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verujoče</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temveč</a:t>
            </a:r>
            <a:r>
              <a:rPr lang="en-GB" altLang="sl-SI" sz="3200" dirty="0">
                <a:solidFill>
                  <a:srgbClr val="4E3B30"/>
                </a:solidFill>
                <a:latin typeface="+mn-lt" charset="0"/>
                <a:cs typeface="+mn-ea" charset="0"/>
              </a:rPr>
              <a:t> </a:t>
            </a:r>
            <a:r>
              <a:rPr lang="en-GB" altLang="sl-SI" sz="3200" u="sng" dirty="0" err="1">
                <a:solidFill>
                  <a:srgbClr val="4E3B30"/>
                </a:solidFill>
                <a:latin typeface="+mn-lt" charset="0"/>
                <a:cs typeface="+mn-ea" charset="0"/>
              </a:rPr>
              <a:t>nekaj</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drugega</a:t>
            </a:r>
            <a:r>
              <a:rPr lang="en-GB" altLang="sl-SI" sz="3200" u="sng" dirty="0">
                <a:solidFill>
                  <a:srgbClr val="4E3B30"/>
                </a:solidFill>
                <a:latin typeface="+mn-lt" charset="0"/>
                <a:cs typeface="+mn-ea" charset="0"/>
              </a:rPr>
              <a:t> – </a:t>
            </a:r>
            <a:r>
              <a:rPr lang="en-GB" altLang="sl-SI" sz="3200" u="sng" dirty="0" err="1">
                <a:solidFill>
                  <a:srgbClr val="4E3B30"/>
                </a:solidFill>
                <a:latin typeface="+mn-lt" charset="0"/>
                <a:cs typeface="+mn-ea" charset="0"/>
              </a:rPr>
              <a:t>niso</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vsi</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neverniki</a:t>
            </a:r>
            <a:r>
              <a:rPr lang="en-GB" altLang="sl-SI" sz="3200" u="sng" dirty="0">
                <a:solidFill>
                  <a:srgbClr val="4E3B30"/>
                </a:solidFill>
                <a:latin typeface="+mn-lt" charset="0"/>
                <a:cs typeface="+mn-ea" charset="0"/>
              </a:rPr>
              <a:t> </a:t>
            </a:r>
            <a:r>
              <a:rPr lang="en-GB" altLang="sl-SI" sz="3200" u="sng" dirty="0" err="1">
                <a:solidFill>
                  <a:srgbClr val="4E3B30"/>
                </a:solidFill>
                <a:latin typeface="+mn-lt" charset="0"/>
                <a:cs typeface="+mn-ea" charset="0"/>
              </a:rPr>
              <a:t>ateisti</a:t>
            </a:r>
            <a:endParaRPr lang="en-GB" altLang="sl-SI" sz="3200" u="sng"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9702FBEE-EE7C-492D-9192-4195A7A25B49}"/>
              </a:ext>
            </a:extLst>
          </p:cNvPr>
          <p:cNvSpPr>
            <a:spLocks noGrp="1" noChangeArrowheads="1"/>
          </p:cNvSpPr>
          <p:nvPr>
            <p:ph type="title"/>
          </p:nvPr>
        </p:nvSpPr>
        <p:spPr>
          <a:xfrm>
            <a:off x="304800" y="457200"/>
            <a:ext cx="8686800" cy="838200"/>
          </a:xfrm>
          <a:ln/>
        </p:spPr>
        <p:txBody>
          <a:bodyPr/>
          <a:lstStyle/>
          <a:p>
            <a:pPr algn="l" hangingPunct="1">
              <a:lnSpc>
                <a:spcPct val="98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sl-SI" sz="3600">
                <a:solidFill>
                  <a:srgbClr val="4E3B30"/>
                </a:solidFill>
                <a:latin typeface="+mj-lt" charset="0"/>
                <a:cs typeface="+mj-ea" charset="0"/>
              </a:rPr>
              <a:t>Delitev ateizma</a:t>
            </a:r>
          </a:p>
        </p:txBody>
      </p:sp>
      <p:sp>
        <p:nvSpPr>
          <p:cNvPr id="12290" name="Text Box 2">
            <a:extLst>
              <a:ext uri="{FF2B5EF4-FFF2-40B4-BE49-F238E27FC236}">
                <a16:creationId xmlns:a16="http://schemas.microsoft.com/office/drawing/2014/main" id="{BE59E818-5B75-466A-898D-F53F3C6F829C}"/>
              </a:ext>
            </a:extLst>
          </p:cNvPr>
          <p:cNvSpPr txBox="1">
            <a:spLocks noChangeArrowheads="1"/>
          </p:cNvSpPr>
          <p:nvPr/>
        </p:nvSpPr>
        <p:spPr bwMode="auto">
          <a:xfrm>
            <a:off x="304800" y="1554163"/>
            <a:ext cx="86868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5pPr>
            <a:lvl6pPr marL="15367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6pPr>
            <a:lvl7pPr marL="19939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7pPr>
            <a:lvl8pPr marL="24511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8pPr>
            <a:lvl9pPr marL="2908300" indent="-215900" defTabSz="449263"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a:solidFill>
                  <a:srgbClr val="4E3B30"/>
                </a:solidFill>
                <a:latin typeface="+mn-lt" charset="0"/>
                <a:cs typeface="+mn-ea" charset="0"/>
              </a:rPr>
              <a:t>Da </a:t>
            </a:r>
            <a:r>
              <a:rPr lang="en-GB" altLang="sl-SI" sz="3200" dirty="0" err="1">
                <a:solidFill>
                  <a:srgbClr val="4E3B30"/>
                </a:solidFill>
                <a:latin typeface="+mn-lt" charset="0"/>
                <a:cs typeface="+mn-ea" charset="0"/>
              </a:rPr>
              <a:t>ateizem</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ni</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enoten</a:t>
            </a:r>
            <a:r>
              <a:rPr lang="en-GB" altLang="sl-SI" sz="3200" dirty="0">
                <a:solidFill>
                  <a:srgbClr val="4E3B30"/>
                </a:solidFill>
                <a:latin typeface="+mn-lt" charset="0"/>
                <a:cs typeface="+mn-ea" charset="0"/>
              </a:rPr>
              <a:t>, je </a:t>
            </a:r>
            <a:r>
              <a:rPr lang="en-GB" altLang="sl-SI" sz="3200" dirty="0" err="1">
                <a:solidFill>
                  <a:srgbClr val="4E3B30"/>
                </a:solidFill>
                <a:latin typeface="+mn-lt" charset="0"/>
                <a:cs typeface="+mn-ea" charset="0"/>
              </a:rPr>
              <a:t>logično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saj</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vsak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posameznik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razmišlja</a:t>
            </a:r>
            <a:r>
              <a:rPr lang="en-GB" altLang="sl-SI" sz="3200" dirty="0">
                <a:solidFill>
                  <a:srgbClr val="4E3B30"/>
                </a:solidFill>
                <a:latin typeface="+mn-lt" charset="0"/>
                <a:cs typeface="+mn-ea" charset="0"/>
              </a:rPr>
              <a:t> s </a:t>
            </a:r>
            <a:r>
              <a:rPr lang="en-GB" altLang="sl-SI" sz="3200" dirty="0" err="1">
                <a:solidFill>
                  <a:srgbClr val="4E3B30"/>
                </a:solidFill>
                <a:latin typeface="+mn-lt" charset="0"/>
                <a:cs typeface="+mn-ea" charset="0"/>
              </a:rPr>
              <a:t>svojo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glavo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Poznamo</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nekaj</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glavnih</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razlik</a:t>
            </a:r>
            <a:r>
              <a:rPr lang="en-GB" altLang="sl-SI" sz="3200" dirty="0">
                <a:solidFill>
                  <a:srgbClr val="4E3B30"/>
                </a:solidFill>
                <a:latin typeface="+mn-lt" charset="0"/>
                <a:cs typeface="+mn-ea" charset="0"/>
              </a:rPr>
              <a:t> med </a:t>
            </a:r>
            <a:r>
              <a:rPr lang="en-GB" altLang="sl-SI" sz="3200" dirty="0" err="1">
                <a:solidFill>
                  <a:srgbClr val="4E3B30"/>
                </a:solidFill>
                <a:latin typeface="+mn-lt" charset="0"/>
                <a:cs typeface="+mn-ea" charset="0"/>
              </a:rPr>
              <a:t>ateisti</a:t>
            </a:r>
            <a:r>
              <a:rPr lang="en-GB" altLang="sl-SI" sz="3200" dirty="0">
                <a:solidFill>
                  <a:srgbClr val="4E3B30"/>
                </a:solidFill>
                <a:latin typeface="+mn-lt" charset="0"/>
                <a:cs typeface="+mn-ea" charset="0"/>
              </a:rPr>
              <a:t>:</a:t>
            </a: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Močan</a:t>
            </a:r>
            <a:r>
              <a:rPr lang="en-GB" altLang="sl-SI" sz="3200" dirty="0">
                <a:solidFill>
                  <a:srgbClr val="4E3B30"/>
                </a:solidFill>
                <a:latin typeface="+mn-lt" charset="0"/>
                <a:cs typeface="+mn-ea" charset="0"/>
              </a:rPr>
              <a:t> in </a:t>
            </a:r>
            <a:r>
              <a:rPr lang="en-GB" altLang="sl-SI" sz="3200" dirty="0" err="1">
                <a:solidFill>
                  <a:srgbClr val="4E3B30"/>
                </a:solidFill>
                <a:latin typeface="+mn-lt" charset="0"/>
                <a:cs typeface="+mn-ea" charset="0"/>
              </a:rPr>
              <a:t>šibak</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ateizem</a:t>
            </a:r>
            <a:endParaRPr lang="en-GB" altLang="sl-SI" sz="3200" dirty="0">
              <a:solidFill>
                <a:srgbClr val="4E3B30"/>
              </a:solidFill>
              <a:latin typeface="+mn-lt" charset="0"/>
              <a:cs typeface="+mn-ea" charset="0"/>
            </a:endParaRPr>
          </a:p>
          <a:p>
            <a:pPr hangingPunct="1">
              <a:lnSpc>
                <a:spcPct val="98000"/>
              </a:lnSpc>
              <a:spcBef>
                <a:spcPts val="638"/>
              </a:spcBef>
              <a:spcAft>
                <a:spcPts val="1425"/>
              </a:spcAft>
              <a:buClr>
                <a:srgbClr val="F0A22E"/>
              </a:buClr>
              <a:buSzPct val="70000"/>
              <a:buFont typeface="Wingdings 2" panose="05020102010507070707" pitchFamily="18" charset="2"/>
              <a:buChar char=""/>
            </a:pPr>
            <a:r>
              <a:rPr lang="en-GB" altLang="sl-SI" sz="3200" dirty="0" err="1">
                <a:solidFill>
                  <a:srgbClr val="4E3B30"/>
                </a:solidFill>
                <a:latin typeface="+mn-lt" charset="0"/>
                <a:cs typeface="+mn-ea" charset="0"/>
              </a:rPr>
              <a:t>Impliciten</a:t>
            </a:r>
            <a:r>
              <a:rPr lang="en-GB" altLang="sl-SI" sz="3200" dirty="0">
                <a:solidFill>
                  <a:srgbClr val="4E3B30"/>
                </a:solidFill>
                <a:latin typeface="+mn-lt" charset="0"/>
                <a:cs typeface="+mn-ea" charset="0"/>
              </a:rPr>
              <a:t> in </a:t>
            </a:r>
            <a:r>
              <a:rPr lang="en-GB" altLang="sl-SI" sz="3200" dirty="0" err="1">
                <a:solidFill>
                  <a:srgbClr val="4E3B30"/>
                </a:solidFill>
                <a:latin typeface="+mn-lt" charset="0"/>
                <a:cs typeface="+mn-ea" charset="0"/>
              </a:rPr>
              <a:t>ekspliciten</a:t>
            </a:r>
            <a:r>
              <a:rPr lang="en-GB" altLang="sl-SI" sz="3200" dirty="0">
                <a:solidFill>
                  <a:srgbClr val="4E3B30"/>
                </a:solidFill>
                <a:latin typeface="+mn-lt" charset="0"/>
                <a:cs typeface="+mn-ea" charset="0"/>
              </a:rPr>
              <a:t> </a:t>
            </a:r>
            <a:r>
              <a:rPr lang="en-GB" altLang="sl-SI" sz="3200" dirty="0" err="1">
                <a:solidFill>
                  <a:srgbClr val="4E3B30"/>
                </a:solidFill>
                <a:latin typeface="+mn-lt" charset="0"/>
                <a:cs typeface="+mn-ea" charset="0"/>
              </a:rPr>
              <a:t>ateizem</a:t>
            </a:r>
            <a:endParaRPr lang="en-GB" altLang="sl-SI" sz="3200" dirty="0">
              <a:solidFill>
                <a:srgbClr val="4E3B30"/>
              </a:solidFill>
              <a:latin typeface="+mn-lt" charset="0"/>
              <a:cs typeface="+mn-ea"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effectLst/>
            <a:latin typeface="Arial" panose="020B0604020202020204" pitchFamily="34"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2315</Words>
  <Application>Microsoft Office PowerPoint</Application>
  <PresentationFormat>On-screen Show (4:3)</PresentationFormat>
  <Paragraphs>125</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Symbol</vt:lpstr>
      <vt:lpstr>Times New Roman</vt:lpstr>
      <vt:lpstr>Wingdings</vt:lpstr>
      <vt:lpstr>Wingdings 2</vt:lpstr>
      <vt:lpstr>Office Theme</vt:lpstr>
      <vt:lpstr>Office Theme</vt:lpstr>
      <vt:lpstr>Ateizem v Družbi</vt:lpstr>
      <vt:lpstr>Uvod</vt:lpstr>
      <vt:lpstr>Religija</vt:lpstr>
      <vt:lpstr>Razvoj religije</vt:lpstr>
      <vt:lpstr>Religija danes</vt:lpstr>
      <vt:lpstr>Ateizem</vt:lpstr>
      <vt:lpstr>Začetki ateizma</vt:lpstr>
      <vt:lpstr>Ateizem danes</vt:lpstr>
      <vt:lpstr>Delitev ateizma</vt:lpstr>
      <vt:lpstr>Družbeni pogledi na ateizem</vt:lpstr>
      <vt:lpstr>Zaključek</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2019-06-03T09:09:43Z</dcterms:created>
  <dcterms:modified xsi:type="dcterms:W3CDTF">2019-06-03T09:09:44Z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