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2" r:id="rId1"/>
  </p:sldMasterIdLst>
  <p:sldIdLst>
    <p:sldId id="256" r:id="rId2"/>
    <p:sldId id="257" r:id="rId3"/>
    <p:sldId id="261" r:id="rId4"/>
    <p:sldId id="269" r:id="rId5"/>
    <p:sldId id="259" r:id="rId6"/>
    <p:sldId id="262" r:id="rId7"/>
    <p:sldId id="260" r:id="rId8"/>
    <p:sldId id="265" r:id="rId9"/>
    <p:sldId id="276" r:id="rId10"/>
    <p:sldId id="270" r:id="rId11"/>
    <p:sldId id="277" r:id="rId12"/>
    <p:sldId id="272" r:id="rId13"/>
    <p:sldId id="273" r:id="rId14"/>
    <p:sldId id="266" r:id="rId15"/>
    <p:sldId id="264" r:id="rId16"/>
    <p:sldId id="275" r:id="rId17"/>
    <p:sldId id="267" r:id="rId18"/>
    <p:sldId id="268" r:id="rId19"/>
    <p:sldId id="274" r:id="rId20"/>
    <p:sldId id="258" r:id="rId2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54" d="100"/>
          <a:sy n="154" d="100"/>
        </p:scale>
        <p:origin x="408"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Elipsa 7">
            <a:extLst>
              <a:ext uri="{FF2B5EF4-FFF2-40B4-BE49-F238E27FC236}">
                <a16:creationId xmlns:a16="http://schemas.microsoft.com/office/drawing/2014/main" id="{98F9EA99-E618-42AD-8EB6-FD22F9D85FE3}"/>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Elipsa 8">
            <a:extLst>
              <a:ext uri="{FF2B5EF4-FFF2-40B4-BE49-F238E27FC236}">
                <a16:creationId xmlns:a16="http://schemas.microsoft.com/office/drawing/2014/main" id="{243BB3EF-E86A-4121-86BD-40BFE1AFF064}"/>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Naslov 13"/>
          <p:cNvSpPr>
            <a:spLocks noGrp="1"/>
          </p:cNvSpPr>
          <p:nvPr>
            <p:ph type="ctrTitle"/>
          </p:nvPr>
        </p:nvSpPr>
        <p:spPr>
          <a:xfrm>
            <a:off x="1432560" y="359898"/>
            <a:ext cx="7406640" cy="1472184"/>
          </a:xfrm>
        </p:spPr>
        <p:txBody>
          <a:bodyPr anchor="b"/>
          <a:lstStyle>
            <a:lvl1pPr algn="l">
              <a:defRPr/>
            </a:lvl1pPr>
            <a:extLst/>
          </a:lstStyle>
          <a:p>
            <a:r>
              <a:rPr lang="sl-SI"/>
              <a:t>Kliknite, če želite urediti slog naslova matrice</a:t>
            </a:r>
            <a:endParaRPr lang="en-US"/>
          </a:p>
        </p:txBody>
      </p:sp>
      <p:sp>
        <p:nvSpPr>
          <p:cNvPr id="22" name="Podnaslov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6" name="Ograda datuma 6">
            <a:extLst>
              <a:ext uri="{FF2B5EF4-FFF2-40B4-BE49-F238E27FC236}">
                <a16:creationId xmlns:a16="http://schemas.microsoft.com/office/drawing/2014/main" id="{09BA0151-A030-4A6D-AADD-4CE8DC0C41EC}"/>
              </a:ext>
            </a:extLst>
          </p:cNvPr>
          <p:cNvSpPr>
            <a:spLocks noGrp="1"/>
          </p:cNvSpPr>
          <p:nvPr>
            <p:ph type="dt" sz="half" idx="10"/>
          </p:nvPr>
        </p:nvSpPr>
        <p:spPr/>
        <p:txBody>
          <a:bodyPr/>
          <a:lstStyle>
            <a:lvl1pPr>
              <a:defRPr/>
            </a:lvl1pPr>
          </a:lstStyle>
          <a:p>
            <a:pPr>
              <a:defRPr/>
            </a:pPr>
            <a:fld id="{1F580DA6-DFFC-4877-B467-DE469D0C16A0}" type="datetimeFigureOut">
              <a:rPr lang="sl-SI"/>
              <a:pPr>
                <a:defRPr/>
              </a:pPr>
              <a:t>3. 06. 2019</a:t>
            </a:fld>
            <a:endParaRPr lang="sl-SI"/>
          </a:p>
        </p:txBody>
      </p:sp>
      <p:sp>
        <p:nvSpPr>
          <p:cNvPr id="7" name="Ograda noge 19">
            <a:extLst>
              <a:ext uri="{FF2B5EF4-FFF2-40B4-BE49-F238E27FC236}">
                <a16:creationId xmlns:a16="http://schemas.microsoft.com/office/drawing/2014/main" id="{D10ABE63-A335-4BA5-8A62-494813F82364}"/>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9">
            <a:extLst>
              <a:ext uri="{FF2B5EF4-FFF2-40B4-BE49-F238E27FC236}">
                <a16:creationId xmlns:a16="http://schemas.microsoft.com/office/drawing/2014/main" id="{A4B08BB1-FF4E-45C6-9785-B52853879E74}"/>
              </a:ext>
            </a:extLst>
          </p:cNvPr>
          <p:cNvSpPr>
            <a:spLocks noGrp="1"/>
          </p:cNvSpPr>
          <p:nvPr>
            <p:ph type="sldNum" sz="quarter" idx="12"/>
          </p:nvPr>
        </p:nvSpPr>
        <p:spPr/>
        <p:txBody>
          <a:bodyPr/>
          <a:lstStyle>
            <a:lvl1pPr>
              <a:defRPr/>
            </a:lvl1pPr>
          </a:lstStyle>
          <a:p>
            <a:fld id="{B9CD059D-C1EE-4B79-B41C-9A1CB176F9A7}" type="slidenum">
              <a:rPr lang="sl-SI" altLang="sl-SI"/>
              <a:pPr/>
              <a:t>‹#›</a:t>
            </a:fld>
            <a:endParaRPr lang="sl-SI" altLang="sl-SI"/>
          </a:p>
        </p:txBody>
      </p:sp>
    </p:spTree>
    <p:extLst>
      <p:ext uri="{BB962C8B-B14F-4D97-AF65-F5344CB8AC3E}">
        <p14:creationId xmlns:p14="http://schemas.microsoft.com/office/powerpoint/2010/main" val="3184238013"/>
      </p:ext>
    </p:extLst>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FBE19797-0242-427D-98DB-A6237A5F8EC1}"/>
              </a:ext>
            </a:extLst>
          </p:cNvPr>
          <p:cNvSpPr>
            <a:spLocks noGrp="1"/>
          </p:cNvSpPr>
          <p:nvPr>
            <p:ph type="dt" sz="half" idx="10"/>
          </p:nvPr>
        </p:nvSpPr>
        <p:spPr/>
        <p:txBody>
          <a:bodyPr/>
          <a:lstStyle>
            <a:lvl1pPr>
              <a:defRPr/>
            </a:lvl1pPr>
          </a:lstStyle>
          <a:p>
            <a:pPr>
              <a:defRPr/>
            </a:pPr>
            <a:fld id="{FAB7B286-16E4-40B9-9471-9FB063ED27A8}" type="datetimeFigureOut">
              <a:rPr lang="sl-SI"/>
              <a:pPr>
                <a:defRPr/>
              </a:pPr>
              <a:t>3. 06. 2019</a:t>
            </a:fld>
            <a:endParaRPr lang="sl-SI"/>
          </a:p>
        </p:txBody>
      </p:sp>
      <p:sp>
        <p:nvSpPr>
          <p:cNvPr id="5" name="Ograda noge 9">
            <a:extLst>
              <a:ext uri="{FF2B5EF4-FFF2-40B4-BE49-F238E27FC236}">
                <a16:creationId xmlns:a16="http://schemas.microsoft.com/office/drawing/2014/main" id="{93491CD7-081D-4114-A579-6C8A731C8D3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78E48FBC-3101-4AB4-86AC-EBD9E64C5BBE}"/>
              </a:ext>
            </a:extLst>
          </p:cNvPr>
          <p:cNvSpPr>
            <a:spLocks noGrp="1"/>
          </p:cNvSpPr>
          <p:nvPr>
            <p:ph type="sldNum" sz="quarter" idx="12"/>
          </p:nvPr>
        </p:nvSpPr>
        <p:spPr/>
        <p:txBody>
          <a:bodyPr/>
          <a:lstStyle>
            <a:lvl1pPr>
              <a:defRPr/>
            </a:lvl1pPr>
          </a:lstStyle>
          <a:p>
            <a:fld id="{1E04E3DB-460D-434A-8FB4-BA7353C1C562}" type="slidenum">
              <a:rPr lang="sl-SI" altLang="sl-SI"/>
              <a:pPr/>
              <a:t>‹#›</a:t>
            </a:fld>
            <a:endParaRPr lang="sl-SI" altLang="sl-SI"/>
          </a:p>
        </p:txBody>
      </p:sp>
    </p:spTree>
    <p:extLst>
      <p:ext uri="{BB962C8B-B14F-4D97-AF65-F5344CB8AC3E}">
        <p14:creationId xmlns:p14="http://schemas.microsoft.com/office/powerpoint/2010/main" val="1648114908"/>
      </p:ext>
    </p:extLst>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274639"/>
            <a:ext cx="18288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1143000" y="274640"/>
            <a:ext cx="55626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AD40009F-9917-49FD-9638-47096919104B}"/>
              </a:ext>
            </a:extLst>
          </p:cNvPr>
          <p:cNvSpPr>
            <a:spLocks noGrp="1"/>
          </p:cNvSpPr>
          <p:nvPr>
            <p:ph type="dt" sz="half" idx="10"/>
          </p:nvPr>
        </p:nvSpPr>
        <p:spPr/>
        <p:txBody>
          <a:bodyPr/>
          <a:lstStyle>
            <a:lvl1pPr>
              <a:defRPr/>
            </a:lvl1pPr>
          </a:lstStyle>
          <a:p>
            <a:pPr>
              <a:defRPr/>
            </a:pPr>
            <a:fld id="{00C86B10-9497-4DC2-B802-B9F513457EA7}" type="datetimeFigureOut">
              <a:rPr lang="sl-SI"/>
              <a:pPr>
                <a:defRPr/>
              </a:pPr>
              <a:t>3. 06. 2019</a:t>
            </a:fld>
            <a:endParaRPr lang="sl-SI"/>
          </a:p>
        </p:txBody>
      </p:sp>
      <p:sp>
        <p:nvSpPr>
          <p:cNvPr id="5" name="Ograda noge 9">
            <a:extLst>
              <a:ext uri="{FF2B5EF4-FFF2-40B4-BE49-F238E27FC236}">
                <a16:creationId xmlns:a16="http://schemas.microsoft.com/office/drawing/2014/main" id="{4E33EC28-FD3D-4AA7-A6F1-94CC7D7A0EF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14477175-DFCD-4DC2-AD12-F0D76675D376}"/>
              </a:ext>
            </a:extLst>
          </p:cNvPr>
          <p:cNvSpPr>
            <a:spLocks noGrp="1"/>
          </p:cNvSpPr>
          <p:nvPr>
            <p:ph type="sldNum" sz="quarter" idx="12"/>
          </p:nvPr>
        </p:nvSpPr>
        <p:spPr/>
        <p:txBody>
          <a:bodyPr/>
          <a:lstStyle>
            <a:lvl1pPr>
              <a:defRPr/>
            </a:lvl1pPr>
          </a:lstStyle>
          <a:p>
            <a:fld id="{5EFC3921-7BBE-4D35-947F-ADA00E03192F}" type="slidenum">
              <a:rPr lang="sl-SI" altLang="sl-SI"/>
              <a:pPr/>
              <a:t>‹#›</a:t>
            </a:fld>
            <a:endParaRPr lang="sl-SI" altLang="sl-SI"/>
          </a:p>
        </p:txBody>
      </p:sp>
    </p:spTree>
    <p:extLst>
      <p:ext uri="{BB962C8B-B14F-4D97-AF65-F5344CB8AC3E}">
        <p14:creationId xmlns:p14="http://schemas.microsoft.com/office/powerpoint/2010/main" val="3060136971"/>
      </p:ext>
    </p:extLst>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C1232111-0BFE-457A-B504-C9290703E947}"/>
              </a:ext>
            </a:extLst>
          </p:cNvPr>
          <p:cNvSpPr>
            <a:spLocks noGrp="1"/>
          </p:cNvSpPr>
          <p:nvPr>
            <p:ph type="dt" sz="half" idx="10"/>
          </p:nvPr>
        </p:nvSpPr>
        <p:spPr/>
        <p:txBody>
          <a:bodyPr/>
          <a:lstStyle>
            <a:lvl1pPr>
              <a:defRPr/>
            </a:lvl1pPr>
          </a:lstStyle>
          <a:p>
            <a:pPr>
              <a:defRPr/>
            </a:pPr>
            <a:fld id="{A5FCBEBC-0A21-49F8-A09D-3A3338B79E2F}" type="datetimeFigureOut">
              <a:rPr lang="sl-SI"/>
              <a:pPr>
                <a:defRPr/>
              </a:pPr>
              <a:t>3. 06. 2019</a:t>
            </a:fld>
            <a:endParaRPr lang="sl-SI"/>
          </a:p>
        </p:txBody>
      </p:sp>
      <p:sp>
        <p:nvSpPr>
          <p:cNvPr id="5" name="Ograda noge 9">
            <a:extLst>
              <a:ext uri="{FF2B5EF4-FFF2-40B4-BE49-F238E27FC236}">
                <a16:creationId xmlns:a16="http://schemas.microsoft.com/office/drawing/2014/main" id="{8959F0B6-C180-470A-8B26-2757E72F08F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0E289DD7-D8DE-4498-903D-61461B2390E6}"/>
              </a:ext>
            </a:extLst>
          </p:cNvPr>
          <p:cNvSpPr>
            <a:spLocks noGrp="1"/>
          </p:cNvSpPr>
          <p:nvPr>
            <p:ph type="sldNum" sz="quarter" idx="12"/>
          </p:nvPr>
        </p:nvSpPr>
        <p:spPr/>
        <p:txBody>
          <a:bodyPr/>
          <a:lstStyle>
            <a:lvl1pPr>
              <a:defRPr/>
            </a:lvl1pPr>
          </a:lstStyle>
          <a:p>
            <a:fld id="{B6A6A744-7AC7-4217-85F6-8DDB8E27CDBB}" type="slidenum">
              <a:rPr lang="sl-SI" altLang="sl-SI"/>
              <a:pPr/>
              <a:t>‹#›</a:t>
            </a:fld>
            <a:endParaRPr lang="sl-SI" altLang="sl-SI"/>
          </a:p>
        </p:txBody>
      </p:sp>
    </p:spTree>
    <p:extLst>
      <p:ext uri="{BB962C8B-B14F-4D97-AF65-F5344CB8AC3E}">
        <p14:creationId xmlns:p14="http://schemas.microsoft.com/office/powerpoint/2010/main" val="2692699798"/>
      </p:ext>
    </p:extLst>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CFD6EF92-2A2F-4B78-8881-EA79A046AFB9}"/>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9">
            <a:extLst>
              <a:ext uri="{FF2B5EF4-FFF2-40B4-BE49-F238E27FC236}">
                <a16:creationId xmlns:a16="http://schemas.microsoft.com/office/drawing/2014/main" id="{22FCB97B-886D-4C74-BAB5-1F27ED347EDB}"/>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Elipsa 7">
            <a:extLst>
              <a:ext uri="{FF2B5EF4-FFF2-40B4-BE49-F238E27FC236}">
                <a16:creationId xmlns:a16="http://schemas.microsoft.com/office/drawing/2014/main" id="{56396EB7-960A-464C-8F7D-A6A6315DEB87}"/>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Elipsa 8">
            <a:extLst>
              <a:ext uri="{FF2B5EF4-FFF2-40B4-BE49-F238E27FC236}">
                <a16:creationId xmlns:a16="http://schemas.microsoft.com/office/drawing/2014/main" id="{03D2421A-6103-4EF2-A9DE-3C388C4A636A}"/>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sl-SI"/>
              <a:t>Kliknite, če želite urediti slog naslova matrice</a:t>
            </a:r>
            <a:endParaRPr lang="en-US"/>
          </a:p>
        </p:txBody>
      </p:sp>
      <p:sp>
        <p:nvSpPr>
          <p:cNvPr id="3" name="Ograda besedila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8" name="Ograda datuma 3">
            <a:extLst>
              <a:ext uri="{FF2B5EF4-FFF2-40B4-BE49-F238E27FC236}">
                <a16:creationId xmlns:a16="http://schemas.microsoft.com/office/drawing/2014/main" id="{FAC26D9E-0C59-4BC3-83FF-39AEB2EA9F76}"/>
              </a:ext>
            </a:extLst>
          </p:cNvPr>
          <p:cNvSpPr>
            <a:spLocks noGrp="1"/>
          </p:cNvSpPr>
          <p:nvPr>
            <p:ph type="dt" sz="half" idx="10"/>
          </p:nvPr>
        </p:nvSpPr>
        <p:spPr/>
        <p:txBody>
          <a:bodyPr/>
          <a:lstStyle>
            <a:lvl1pPr>
              <a:defRPr/>
            </a:lvl1pPr>
          </a:lstStyle>
          <a:p>
            <a:pPr>
              <a:defRPr/>
            </a:pPr>
            <a:fld id="{E4F8E8BB-98B8-45B7-9B6A-CDA648999DD9}" type="datetimeFigureOut">
              <a:rPr lang="sl-SI"/>
              <a:pPr>
                <a:defRPr/>
              </a:pPr>
              <a:t>3. 06. 2019</a:t>
            </a:fld>
            <a:endParaRPr lang="sl-SI"/>
          </a:p>
        </p:txBody>
      </p:sp>
      <p:sp>
        <p:nvSpPr>
          <p:cNvPr id="9" name="Ograda noge 4">
            <a:extLst>
              <a:ext uri="{FF2B5EF4-FFF2-40B4-BE49-F238E27FC236}">
                <a16:creationId xmlns:a16="http://schemas.microsoft.com/office/drawing/2014/main" id="{11E357BD-1C6A-40A2-A820-FD87412E690C}"/>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5">
            <a:extLst>
              <a:ext uri="{FF2B5EF4-FFF2-40B4-BE49-F238E27FC236}">
                <a16:creationId xmlns:a16="http://schemas.microsoft.com/office/drawing/2014/main" id="{657EEC81-E525-45F5-B660-1AFA77EB8AC9}"/>
              </a:ext>
            </a:extLst>
          </p:cNvPr>
          <p:cNvSpPr>
            <a:spLocks noGrp="1"/>
          </p:cNvSpPr>
          <p:nvPr>
            <p:ph type="sldNum" sz="quarter" idx="12"/>
          </p:nvPr>
        </p:nvSpPr>
        <p:spPr/>
        <p:txBody>
          <a:bodyPr/>
          <a:lstStyle>
            <a:lvl1pPr>
              <a:defRPr/>
            </a:lvl1pPr>
          </a:lstStyle>
          <a:p>
            <a:fld id="{58F3EA0D-7308-4D74-B99E-63248AD7A765}" type="slidenum">
              <a:rPr lang="sl-SI" altLang="sl-SI"/>
              <a:pPr/>
              <a:t>‹#›</a:t>
            </a:fld>
            <a:endParaRPr lang="sl-SI" altLang="sl-SI"/>
          </a:p>
        </p:txBody>
      </p:sp>
    </p:spTree>
    <p:extLst>
      <p:ext uri="{BB962C8B-B14F-4D97-AF65-F5344CB8AC3E}">
        <p14:creationId xmlns:p14="http://schemas.microsoft.com/office/powerpoint/2010/main" val="2120756850"/>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3">
            <a:extLst>
              <a:ext uri="{FF2B5EF4-FFF2-40B4-BE49-F238E27FC236}">
                <a16:creationId xmlns:a16="http://schemas.microsoft.com/office/drawing/2014/main" id="{AF395CC0-EDEE-4DED-896D-5D7EB93C1E28}"/>
              </a:ext>
            </a:extLst>
          </p:cNvPr>
          <p:cNvSpPr>
            <a:spLocks noGrp="1"/>
          </p:cNvSpPr>
          <p:nvPr>
            <p:ph type="dt" sz="half" idx="10"/>
          </p:nvPr>
        </p:nvSpPr>
        <p:spPr/>
        <p:txBody>
          <a:bodyPr/>
          <a:lstStyle>
            <a:lvl1pPr>
              <a:defRPr/>
            </a:lvl1pPr>
          </a:lstStyle>
          <a:p>
            <a:pPr>
              <a:defRPr/>
            </a:pPr>
            <a:fld id="{CF5C2501-F4BA-49F0-93E2-91FFA29C8385}" type="datetimeFigureOut">
              <a:rPr lang="sl-SI"/>
              <a:pPr>
                <a:defRPr/>
              </a:pPr>
              <a:t>3. 06. 2019</a:t>
            </a:fld>
            <a:endParaRPr lang="sl-SI"/>
          </a:p>
        </p:txBody>
      </p:sp>
      <p:sp>
        <p:nvSpPr>
          <p:cNvPr id="6" name="Ograda noge 9">
            <a:extLst>
              <a:ext uri="{FF2B5EF4-FFF2-40B4-BE49-F238E27FC236}">
                <a16:creationId xmlns:a16="http://schemas.microsoft.com/office/drawing/2014/main" id="{BEB6AB56-A75A-4C2F-86CA-8A74E40AA65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1">
            <a:extLst>
              <a:ext uri="{FF2B5EF4-FFF2-40B4-BE49-F238E27FC236}">
                <a16:creationId xmlns:a16="http://schemas.microsoft.com/office/drawing/2014/main" id="{CEFC96F9-E365-421D-B1D5-211BB206EA66}"/>
              </a:ext>
            </a:extLst>
          </p:cNvPr>
          <p:cNvSpPr>
            <a:spLocks noGrp="1"/>
          </p:cNvSpPr>
          <p:nvPr>
            <p:ph type="sldNum" sz="quarter" idx="12"/>
          </p:nvPr>
        </p:nvSpPr>
        <p:spPr/>
        <p:txBody>
          <a:bodyPr/>
          <a:lstStyle>
            <a:lvl1pPr>
              <a:defRPr/>
            </a:lvl1pPr>
          </a:lstStyle>
          <a:p>
            <a:fld id="{F8212F20-C05F-4CC9-816C-B0529C59961F}" type="slidenum">
              <a:rPr lang="sl-SI" altLang="sl-SI"/>
              <a:pPr/>
              <a:t>‹#›</a:t>
            </a:fld>
            <a:endParaRPr lang="sl-SI" altLang="sl-SI"/>
          </a:p>
        </p:txBody>
      </p:sp>
    </p:spTree>
    <p:extLst>
      <p:ext uri="{BB962C8B-B14F-4D97-AF65-F5344CB8AC3E}">
        <p14:creationId xmlns:p14="http://schemas.microsoft.com/office/powerpoint/2010/main" val="1625190930"/>
      </p:ext>
    </p:extLst>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5160336"/>
            <a:ext cx="8229600" cy="1143000"/>
          </a:xfrm>
        </p:spPr>
        <p:txBody>
          <a:bodyPr/>
          <a:lstStyle>
            <a:lvl1pPr algn="ctr">
              <a:defRPr sz="4500" b="1" cap="none" baseline="0"/>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0C5C7742-5829-49FE-80B1-D51C0228081A}"/>
              </a:ext>
            </a:extLst>
          </p:cNvPr>
          <p:cNvSpPr>
            <a:spLocks noGrp="1"/>
          </p:cNvSpPr>
          <p:nvPr>
            <p:ph type="dt" sz="half" idx="10"/>
          </p:nvPr>
        </p:nvSpPr>
        <p:spPr/>
        <p:txBody>
          <a:bodyPr/>
          <a:lstStyle>
            <a:lvl1pPr>
              <a:defRPr/>
            </a:lvl1pPr>
          </a:lstStyle>
          <a:p>
            <a:pPr>
              <a:defRPr/>
            </a:pPr>
            <a:fld id="{B9C903DE-7F8C-40BE-8406-483A57F5919F}" type="datetimeFigureOut">
              <a:rPr lang="sl-SI"/>
              <a:pPr>
                <a:defRPr/>
              </a:pPr>
              <a:t>3. 06. 2019</a:t>
            </a:fld>
            <a:endParaRPr lang="sl-SI"/>
          </a:p>
        </p:txBody>
      </p:sp>
      <p:sp>
        <p:nvSpPr>
          <p:cNvPr id="8" name="Ograda noge 7">
            <a:extLst>
              <a:ext uri="{FF2B5EF4-FFF2-40B4-BE49-F238E27FC236}">
                <a16:creationId xmlns:a16="http://schemas.microsoft.com/office/drawing/2014/main" id="{5BB3AB22-FAB6-4585-82E2-F5140E2539E2}"/>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F556831E-7141-404E-B303-4483158131CD}"/>
              </a:ext>
            </a:extLst>
          </p:cNvPr>
          <p:cNvSpPr>
            <a:spLocks noGrp="1"/>
          </p:cNvSpPr>
          <p:nvPr>
            <p:ph type="sldNum" sz="quarter" idx="12"/>
          </p:nvPr>
        </p:nvSpPr>
        <p:spPr/>
        <p:txBody>
          <a:bodyPr/>
          <a:lstStyle>
            <a:lvl1pPr>
              <a:defRPr/>
            </a:lvl1pPr>
          </a:lstStyle>
          <a:p>
            <a:fld id="{311E9506-019D-4843-A691-D2C597561A4B}" type="slidenum">
              <a:rPr lang="sl-SI" altLang="sl-SI"/>
              <a:pPr/>
              <a:t>‹#›</a:t>
            </a:fld>
            <a:endParaRPr lang="sl-SI" altLang="sl-SI"/>
          </a:p>
        </p:txBody>
      </p:sp>
    </p:spTree>
    <p:extLst>
      <p:ext uri="{BB962C8B-B14F-4D97-AF65-F5344CB8AC3E}">
        <p14:creationId xmlns:p14="http://schemas.microsoft.com/office/powerpoint/2010/main" val="1119844072"/>
      </p:ext>
    </p:extLst>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p>
            <a:r>
              <a:rPr lang="sl-SI"/>
              <a:t>Kliknite, če želite urediti slog naslova matrice</a:t>
            </a:r>
            <a:endParaRPr lang="en-US"/>
          </a:p>
        </p:txBody>
      </p:sp>
      <p:sp>
        <p:nvSpPr>
          <p:cNvPr id="3" name="Ograda datuma 23">
            <a:extLst>
              <a:ext uri="{FF2B5EF4-FFF2-40B4-BE49-F238E27FC236}">
                <a16:creationId xmlns:a16="http://schemas.microsoft.com/office/drawing/2014/main" id="{32DB2B52-7BC0-4F50-AAE9-748FBDBF3AC8}"/>
              </a:ext>
            </a:extLst>
          </p:cNvPr>
          <p:cNvSpPr>
            <a:spLocks noGrp="1"/>
          </p:cNvSpPr>
          <p:nvPr>
            <p:ph type="dt" sz="half" idx="10"/>
          </p:nvPr>
        </p:nvSpPr>
        <p:spPr/>
        <p:txBody>
          <a:bodyPr/>
          <a:lstStyle>
            <a:lvl1pPr>
              <a:defRPr/>
            </a:lvl1pPr>
          </a:lstStyle>
          <a:p>
            <a:pPr>
              <a:defRPr/>
            </a:pPr>
            <a:fld id="{57D321EA-10F1-4EBF-BB5F-485374BE7E5B}" type="datetimeFigureOut">
              <a:rPr lang="sl-SI"/>
              <a:pPr>
                <a:defRPr/>
              </a:pPr>
              <a:t>3. 06. 2019</a:t>
            </a:fld>
            <a:endParaRPr lang="sl-SI"/>
          </a:p>
        </p:txBody>
      </p:sp>
      <p:sp>
        <p:nvSpPr>
          <p:cNvPr id="4" name="Ograda noge 9">
            <a:extLst>
              <a:ext uri="{FF2B5EF4-FFF2-40B4-BE49-F238E27FC236}">
                <a16:creationId xmlns:a16="http://schemas.microsoft.com/office/drawing/2014/main" id="{16F8BFC8-5A73-4BAE-9577-A16FAE6CACE2}"/>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1">
            <a:extLst>
              <a:ext uri="{FF2B5EF4-FFF2-40B4-BE49-F238E27FC236}">
                <a16:creationId xmlns:a16="http://schemas.microsoft.com/office/drawing/2014/main" id="{260BA1B9-9D37-42E0-9F4D-A45790E594DA}"/>
              </a:ext>
            </a:extLst>
          </p:cNvPr>
          <p:cNvSpPr>
            <a:spLocks noGrp="1"/>
          </p:cNvSpPr>
          <p:nvPr>
            <p:ph type="sldNum" sz="quarter" idx="12"/>
          </p:nvPr>
        </p:nvSpPr>
        <p:spPr/>
        <p:txBody>
          <a:bodyPr/>
          <a:lstStyle>
            <a:lvl1pPr>
              <a:defRPr/>
            </a:lvl1pPr>
          </a:lstStyle>
          <a:p>
            <a:fld id="{76E98592-1C17-45DD-87B4-81DA9C9AB443}" type="slidenum">
              <a:rPr lang="sl-SI" altLang="sl-SI"/>
              <a:pPr/>
              <a:t>‹#›</a:t>
            </a:fld>
            <a:endParaRPr lang="sl-SI" altLang="sl-SI"/>
          </a:p>
        </p:txBody>
      </p:sp>
    </p:spTree>
    <p:extLst>
      <p:ext uri="{BB962C8B-B14F-4D97-AF65-F5344CB8AC3E}">
        <p14:creationId xmlns:p14="http://schemas.microsoft.com/office/powerpoint/2010/main" val="1864736694"/>
      </p:ext>
    </p:extLst>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Pravokotnik 4">
            <a:extLst>
              <a:ext uri="{FF2B5EF4-FFF2-40B4-BE49-F238E27FC236}">
                <a16:creationId xmlns:a16="http://schemas.microsoft.com/office/drawing/2014/main" id="{1F571821-3588-46C6-AA7D-49C917DDEC63}"/>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ravokotnik 5">
            <a:extLst>
              <a:ext uri="{FF2B5EF4-FFF2-40B4-BE49-F238E27FC236}">
                <a16:creationId xmlns:a16="http://schemas.microsoft.com/office/drawing/2014/main" id="{6B38AE64-4C9C-4398-B687-2C6A56AECD15}"/>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grada datuma 1">
            <a:extLst>
              <a:ext uri="{FF2B5EF4-FFF2-40B4-BE49-F238E27FC236}">
                <a16:creationId xmlns:a16="http://schemas.microsoft.com/office/drawing/2014/main" id="{4E1EA7CF-46A6-479C-BE22-E77F6AF5E361}"/>
              </a:ext>
            </a:extLst>
          </p:cNvPr>
          <p:cNvSpPr>
            <a:spLocks noGrp="1"/>
          </p:cNvSpPr>
          <p:nvPr>
            <p:ph type="dt" sz="half" idx="10"/>
          </p:nvPr>
        </p:nvSpPr>
        <p:spPr/>
        <p:txBody>
          <a:bodyPr/>
          <a:lstStyle>
            <a:lvl1pPr>
              <a:defRPr/>
            </a:lvl1pPr>
          </a:lstStyle>
          <a:p>
            <a:pPr>
              <a:defRPr/>
            </a:pPr>
            <a:fld id="{D716E164-59F5-4C8A-81A8-3E6536F8A729}" type="datetimeFigureOut">
              <a:rPr lang="sl-SI"/>
              <a:pPr>
                <a:defRPr/>
              </a:pPr>
              <a:t>3. 06. 2019</a:t>
            </a:fld>
            <a:endParaRPr lang="sl-SI"/>
          </a:p>
        </p:txBody>
      </p:sp>
      <p:sp>
        <p:nvSpPr>
          <p:cNvPr id="5" name="Ograda noge 2">
            <a:extLst>
              <a:ext uri="{FF2B5EF4-FFF2-40B4-BE49-F238E27FC236}">
                <a16:creationId xmlns:a16="http://schemas.microsoft.com/office/drawing/2014/main" id="{81BB0C5D-2E07-46C8-B433-641FEA5E5BC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3">
            <a:extLst>
              <a:ext uri="{FF2B5EF4-FFF2-40B4-BE49-F238E27FC236}">
                <a16:creationId xmlns:a16="http://schemas.microsoft.com/office/drawing/2014/main" id="{3AE79864-BF80-413C-ABF0-789C20AE46EB}"/>
              </a:ext>
            </a:extLst>
          </p:cNvPr>
          <p:cNvSpPr>
            <a:spLocks noGrp="1"/>
          </p:cNvSpPr>
          <p:nvPr>
            <p:ph type="sldNum" sz="quarter" idx="12"/>
          </p:nvPr>
        </p:nvSpPr>
        <p:spPr/>
        <p:txBody>
          <a:bodyPr/>
          <a:lstStyle>
            <a:lvl1pPr>
              <a:defRPr/>
            </a:lvl1pPr>
          </a:lstStyle>
          <a:p>
            <a:fld id="{6E0251EE-8422-4AB2-8F59-0F1E32CAB6BB}" type="slidenum">
              <a:rPr lang="sl-SI" altLang="sl-SI"/>
              <a:pPr/>
              <a:t>‹#›</a:t>
            </a:fld>
            <a:endParaRPr lang="sl-SI" altLang="sl-SI"/>
          </a:p>
        </p:txBody>
      </p:sp>
    </p:spTree>
    <p:extLst>
      <p:ext uri="{BB962C8B-B14F-4D97-AF65-F5344CB8AC3E}">
        <p14:creationId xmlns:p14="http://schemas.microsoft.com/office/powerpoint/2010/main" val="1632404968"/>
      </p:ext>
    </p:extLst>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sl-SI"/>
              <a:t>Kliknite, če želite urediti slog naslova matrice</a:t>
            </a:r>
            <a:endParaRPr lang="en-US"/>
          </a:p>
        </p:txBody>
      </p:sp>
      <p:sp>
        <p:nvSpPr>
          <p:cNvPr id="3" name="Ograda besedila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7E4FF46D-9397-45E0-AEC4-350EB34BDD38}"/>
              </a:ext>
            </a:extLst>
          </p:cNvPr>
          <p:cNvSpPr>
            <a:spLocks noGrp="1"/>
          </p:cNvSpPr>
          <p:nvPr>
            <p:ph type="dt" sz="half" idx="10"/>
          </p:nvPr>
        </p:nvSpPr>
        <p:spPr/>
        <p:txBody>
          <a:bodyPr/>
          <a:lstStyle>
            <a:lvl1pPr>
              <a:defRPr/>
            </a:lvl1pPr>
          </a:lstStyle>
          <a:p>
            <a:pPr>
              <a:defRPr/>
            </a:pPr>
            <a:fld id="{49EB6C18-F29E-43EC-BB83-A290386A8C47}" type="datetimeFigureOut">
              <a:rPr lang="sl-SI"/>
              <a:pPr>
                <a:defRPr/>
              </a:pPr>
              <a:t>3. 06. 2019</a:t>
            </a:fld>
            <a:endParaRPr lang="sl-SI"/>
          </a:p>
        </p:txBody>
      </p:sp>
      <p:sp>
        <p:nvSpPr>
          <p:cNvPr id="6" name="Ograda noge 5">
            <a:extLst>
              <a:ext uri="{FF2B5EF4-FFF2-40B4-BE49-F238E27FC236}">
                <a16:creationId xmlns:a16="http://schemas.microsoft.com/office/drawing/2014/main" id="{79656B5A-37C7-4A9E-909C-E6AA77CA222F}"/>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406FB59A-4C6C-4ED7-97DF-BE5F71B50F36}"/>
              </a:ext>
            </a:extLst>
          </p:cNvPr>
          <p:cNvSpPr>
            <a:spLocks noGrp="1"/>
          </p:cNvSpPr>
          <p:nvPr>
            <p:ph type="sldNum" sz="quarter" idx="12"/>
          </p:nvPr>
        </p:nvSpPr>
        <p:spPr/>
        <p:txBody>
          <a:bodyPr/>
          <a:lstStyle>
            <a:lvl1pPr>
              <a:defRPr/>
            </a:lvl1pPr>
          </a:lstStyle>
          <a:p>
            <a:fld id="{494445A8-0FF8-423B-B63D-58BF7BB3CF5E}" type="slidenum">
              <a:rPr lang="sl-SI" altLang="sl-SI"/>
              <a:pPr/>
              <a:t>‹#›</a:t>
            </a:fld>
            <a:endParaRPr lang="sl-SI" altLang="sl-SI"/>
          </a:p>
        </p:txBody>
      </p:sp>
    </p:spTree>
    <p:extLst>
      <p:ext uri="{BB962C8B-B14F-4D97-AF65-F5344CB8AC3E}">
        <p14:creationId xmlns:p14="http://schemas.microsoft.com/office/powerpoint/2010/main" val="1043706238"/>
      </p:ext>
    </p:extLst>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F692345C-E13F-4EF3-AC9D-E21A0596479C}"/>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Diagram poteka: postopek 8">
            <a:extLst>
              <a:ext uri="{FF2B5EF4-FFF2-40B4-BE49-F238E27FC236}">
                <a16:creationId xmlns:a16="http://schemas.microsoft.com/office/drawing/2014/main" id="{CBB319FD-B6F4-4FB0-8573-C8689562C806}"/>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agram poteka: postopek 9">
            <a:extLst>
              <a:ext uri="{FF2B5EF4-FFF2-40B4-BE49-F238E27FC236}">
                <a16:creationId xmlns:a16="http://schemas.microsoft.com/office/drawing/2014/main" id="{0F27E192-35FB-45EB-8738-E97286B56AD6}"/>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slov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sl-SI"/>
              <a:t>Kliknite, če želite urediti slog naslova matrice</a:t>
            </a:r>
            <a:endParaRPr lang="en-US"/>
          </a:p>
        </p:txBody>
      </p:sp>
      <p:sp>
        <p:nvSpPr>
          <p:cNvPr id="3" name="Ograda slik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8" name="Ograda datuma 4">
            <a:extLst>
              <a:ext uri="{FF2B5EF4-FFF2-40B4-BE49-F238E27FC236}">
                <a16:creationId xmlns:a16="http://schemas.microsoft.com/office/drawing/2014/main" id="{B3CEAB30-59AF-45AC-9E3B-BEDD96DE20AE}"/>
              </a:ext>
            </a:extLst>
          </p:cNvPr>
          <p:cNvSpPr>
            <a:spLocks noGrp="1"/>
          </p:cNvSpPr>
          <p:nvPr>
            <p:ph type="dt" sz="half" idx="10"/>
          </p:nvPr>
        </p:nvSpPr>
        <p:spPr/>
        <p:txBody>
          <a:bodyPr/>
          <a:lstStyle>
            <a:lvl1pPr>
              <a:defRPr/>
            </a:lvl1pPr>
          </a:lstStyle>
          <a:p>
            <a:pPr>
              <a:defRPr/>
            </a:pPr>
            <a:fld id="{0A73EABC-EC4F-46D0-A2AD-D155CB4A42BF}" type="datetimeFigureOut">
              <a:rPr lang="sl-SI"/>
              <a:pPr>
                <a:defRPr/>
              </a:pPr>
              <a:t>3. 06. 2019</a:t>
            </a:fld>
            <a:endParaRPr lang="sl-SI"/>
          </a:p>
        </p:txBody>
      </p:sp>
      <p:sp>
        <p:nvSpPr>
          <p:cNvPr id="9" name="Ograda noge 5">
            <a:extLst>
              <a:ext uri="{FF2B5EF4-FFF2-40B4-BE49-F238E27FC236}">
                <a16:creationId xmlns:a16="http://schemas.microsoft.com/office/drawing/2014/main" id="{150FDC84-72BE-4F13-9573-A8C75D70D82C}"/>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6">
            <a:extLst>
              <a:ext uri="{FF2B5EF4-FFF2-40B4-BE49-F238E27FC236}">
                <a16:creationId xmlns:a16="http://schemas.microsoft.com/office/drawing/2014/main" id="{A35257B7-C992-4CFD-BB48-74D3F424C636}"/>
              </a:ext>
            </a:extLst>
          </p:cNvPr>
          <p:cNvSpPr>
            <a:spLocks noGrp="1"/>
          </p:cNvSpPr>
          <p:nvPr>
            <p:ph type="sldNum" sz="quarter" idx="12"/>
          </p:nvPr>
        </p:nvSpPr>
        <p:spPr/>
        <p:txBody>
          <a:bodyPr/>
          <a:lstStyle>
            <a:lvl1pPr>
              <a:defRPr/>
            </a:lvl1pPr>
          </a:lstStyle>
          <a:p>
            <a:fld id="{41AB60EB-134C-4909-9329-D7AA0164A93A}" type="slidenum">
              <a:rPr lang="sl-SI" altLang="sl-SI"/>
              <a:pPr/>
              <a:t>‹#›</a:t>
            </a:fld>
            <a:endParaRPr lang="sl-SI" altLang="sl-SI"/>
          </a:p>
        </p:txBody>
      </p:sp>
    </p:spTree>
    <p:extLst>
      <p:ext uri="{BB962C8B-B14F-4D97-AF65-F5344CB8AC3E}">
        <p14:creationId xmlns:p14="http://schemas.microsoft.com/office/powerpoint/2010/main" val="3434082111"/>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orta 6">
            <a:extLst>
              <a:ext uri="{FF2B5EF4-FFF2-40B4-BE49-F238E27FC236}">
                <a16:creationId xmlns:a16="http://schemas.microsoft.com/office/drawing/2014/main" id="{F6F484CF-CB9D-45E8-9299-2DDCE252E34F}"/>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Elipsa 7">
            <a:extLst>
              <a:ext uri="{FF2B5EF4-FFF2-40B4-BE49-F238E27FC236}">
                <a16:creationId xmlns:a16="http://schemas.microsoft.com/office/drawing/2014/main" id="{F573E56E-809D-429E-B438-5CB198887A71}"/>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Krof 10">
            <a:extLst>
              <a:ext uri="{FF2B5EF4-FFF2-40B4-BE49-F238E27FC236}">
                <a16:creationId xmlns:a16="http://schemas.microsoft.com/office/drawing/2014/main" id="{CDA59025-E8C2-4F1D-A2D0-08A0A8D62E65}"/>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ravokotnik 11">
            <a:extLst>
              <a:ext uri="{FF2B5EF4-FFF2-40B4-BE49-F238E27FC236}">
                <a16:creationId xmlns:a16="http://schemas.microsoft.com/office/drawing/2014/main" id="{3CF08687-FD5D-4FA3-8C7A-A47162CD53EF}"/>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grada naslova 4">
            <a:extLst>
              <a:ext uri="{FF2B5EF4-FFF2-40B4-BE49-F238E27FC236}">
                <a16:creationId xmlns:a16="http://schemas.microsoft.com/office/drawing/2014/main" id="{A0A031FC-AA1F-4421-9071-4E5D663C5B6C}"/>
              </a:ext>
            </a:extLst>
          </p:cNvPr>
          <p:cNvSpPr>
            <a:spLocks noGrp="1"/>
          </p:cNvSpPr>
          <p:nvPr>
            <p:ph type="title"/>
          </p:nvPr>
        </p:nvSpPr>
        <p:spPr>
          <a:xfrm>
            <a:off x="1435100" y="274638"/>
            <a:ext cx="7499350" cy="1143000"/>
          </a:xfrm>
          <a:prstGeom prst="rect">
            <a:avLst/>
          </a:prstGeom>
        </p:spPr>
        <p:txBody>
          <a:bodyPr anchor="ctr">
            <a:normAutofit/>
          </a:bodyPr>
          <a:lstStyle/>
          <a:p>
            <a:r>
              <a:rPr lang="sl-SI"/>
              <a:t>Kliknite, če želite urediti slog naslova matrice</a:t>
            </a:r>
            <a:endParaRPr lang="en-US"/>
          </a:p>
        </p:txBody>
      </p:sp>
      <p:sp>
        <p:nvSpPr>
          <p:cNvPr id="1033" name="Ograda besedila 8">
            <a:extLst>
              <a:ext uri="{FF2B5EF4-FFF2-40B4-BE49-F238E27FC236}">
                <a16:creationId xmlns:a16="http://schemas.microsoft.com/office/drawing/2014/main" id="{913786FE-A308-4D2D-BEA9-8A76E528983C}"/>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4" name="Ograda datuma 23">
            <a:extLst>
              <a:ext uri="{FF2B5EF4-FFF2-40B4-BE49-F238E27FC236}">
                <a16:creationId xmlns:a16="http://schemas.microsoft.com/office/drawing/2014/main" id="{9C8369C4-FE7A-462C-BD0D-3E22FC1ABB0E}"/>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555DE3D0-79FE-45A3-A507-DD3FA0A449DE}" type="datetimeFigureOut">
              <a:rPr lang="sl-SI"/>
              <a:pPr>
                <a:defRPr/>
              </a:pPr>
              <a:t>3. 06. 2019</a:t>
            </a:fld>
            <a:endParaRPr lang="sl-SI"/>
          </a:p>
        </p:txBody>
      </p:sp>
      <p:sp>
        <p:nvSpPr>
          <p:cNvPr id="10" name="Ograda noge 9">
            <a:extLst>
              <a:ext uri="{FF2B5EF4-FFF2-40B4-BE49-F238E27FC236}">
                <a16:creationId xmlns:a16="http://schemas.microsoft.com/office/drawing/2014/main" id="{E3553E55-A012-4D1D-887E-140538ACBB2D}"/>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sl-SI"/>
          </a:p>
        </p:txBody>
      </p:sp>
      <p:sp>
        <p:nvSpPr>
          <p:cNvPr id="22" name="Ograda številke diapozitiva 21">
            <a:extLst>
              <a:ext uri="{FF2B5EF4-FFF2-40B4-BE49-F238E27FC236}">
                <a16:creationId xmlns:a16="http://schemas.microsoft.com/office/drawing/2014/main" id="{A4871616-AE92-42C6-B739-CAD1A8C02CC7}"/>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anose="020B0502020104020203" pitchFamily="34" charset="-18"/>
              </a:defRPr>
            </a:lvl1pPr>
          </a:lstStyle>
          <a:p>
            <a:fld id="{2098BB30-849D-436D-BE28-42D99B50DF6F}" type="slidenum">
              <a:rPr lang="sl-SI" altLang="sl-SI"/>
              <a:pPr/>
              <a:t>‹#›</a:t>
            </a:fld>
            <a:endParaRPr lang="sl-SI" altLang="sl-SI"/>
          </a:p>
        </p:txBody>
      </p:sp>
      <p:sp>
        <p:nvSpPr>
          <p:cNvPr id="15" name="Pravokotnik 14">
            <a:extLst>
              <a:ext uri="{FF2B5EF4-FFF2-40B4-BE49-F238E27FC236}">
                <a16:creationId xmlns:a16="http://schemas.microsoft.com/office/drawing/2014/main" id="{64B4F04B-B985-418A-8F45-72EDD209FE67}"/>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875" r:id="rId1"/>
    <p:sldLayoutId id="2147483870" r:id="rId2"/>
    <p:sldLayoutId id="2147483876" r:id="rId3"/>
    <p:sldLayoutId id="2147483871" r:id="rId4"/>
    <p:sldLayoutId id="2147483877" r:id="rId5"/>
    <p:sldLayoutId id="2147483872" r:id="rId6"/>
    <p:sldLayoutId id="2147483878" r:id="rId7"/>
    <p:sldLayoutId id="2147483879" r:id="rId8"/>
    <p:sldLayoutId id="2147483880" r:id="rId9"/>
    <p:sldLayoutId id="2147483873" r:id="rId10"/>
    <p:sldLayoutId id="2147483874" r:id="rId11"/>
  </p:sldLayoutIdLst>
  <p:transition spd="med">
    <p:pull dir="d"/>
  </p:transition>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anose="020B0502020104020203" pitchFamily="34" charset="-18"/>
        </a:defRPr>
      </a:lvl2pPr>
      <a:lvl3pPr algn="l" rtl="0" fontAlgn="base">
        <a:spcBef>
          <a:spcPct val="0"/>
        </a:spcBef>
        <a:spcAft>
          <a:spcPct val="0"/>
        </a:spcAft>
        <a:defRPr sz="4300">
          <a:solidFill>
            <a:srgbClr val="572314"/>
          </a:solidFill>
          <a:latin typeface="Gill Sans MT" panose="020B0502020104020203" pitchFamily="34" charset="-18"/>
        </a:defRPr>
      </a:lvl3pPr>
      <a:lvl4pPr algn="l" rtl="0" fontAlgn="base">
        <a:spcBef>
          <a:spcPct val="0"/>
        </a:spcBef>
        <a:spcAft>
          <a:spcPct val="0"/>
        </a:spcAft>
        <a:defRPr sz="4300">
          <a:solidFill>
            <a:srgbClr val="572314"/>
          </a:solidFill>
          <a:latin typeface="Gill Sans MT" panose="020B0502020104020203" pitchFamily="34" charset="-18"/>
        </a:defRPr>
      </a:lvl4pPr>
      <a:lvl5pPr algn="l" rtl="0" fontAlgn="base">
        <a:spcBef>
          <a:spcPct val="0"/>
        </a:spcBef>
        <a:spcAft>
          <a:spcPct val="0"/>
        </a:spcAft>
        <a:defRPr sz="4300">
          <a:solidFill>
            <a:srgbClr val="572314"/>
          </a:solidFill>
          <a:latin typeface="Gill Sans MT" panose="020B0502020104020203" pitchFamily="34" charset="-18"/>
        </a:defRPr>
      </a:lvl5pPr>
      <a:lvl6pPr marL="457200" algn="l" rtl="0" fontAlgn="base">
        <a:spcBef>
          <a:spcPct val="0"/>
        </a:spcBef>
        <a:spcAft>
          <a:spcPct val="0"/>
        </a:spcAft>
        <a:defRPr sz="4300">
          <a:solidFill>
            <a:srgbClr val="572314"/>
          </a:solidFill>
          <a:latin typeface="Gill Sans MT" panose="020B0502020104020203" pitchFamily="34" charset="-18"/>
        </a:defRPr>
      </a:lvl6pPr>
      <a:lvl7pPr marL="914400" algn="l" rtl="0" fontAlgn="base">
        <a:spcBef>
          <a:spcPct val="0"/>
        </a:spcBef>
        <a:spcAft>
          <a:spcPct val="0"/>
        </a:spcAft>
        <a:defRPr sz="4300">
          <a:solidFill>
            <a:srgbClr val="572314"/>
          </a:solidFill>
          <a:latin typeface="Gill Sans MT" panose="020B0502020104020203" pitchFamily="34" charset="-18"/>
        </a:defRPr>
      </a:lvl7pPr>
      <a:lvl8pPr marL="1371600" algn="l" rtl="0" fontAlgn="base">
        <a:spcBef>
          <a:spcPct val="0"/>
        </a:spcBef>
        <a:spcAft>
          <a:spcPct val="0"/>
        </a:spcAft>
        <a:defRPr sz="4300">
          <a:solidFill>
            <a:srgbClr val="572314"/>
          </a:solidFill>
          <a:latin typeface="Gill Sans MT" panose="020B0502020104020203" pitchFamily="34" charset="-18"/>
        </a:defRPr>
      </a:lvl8pPr>
      <a:lvl9pPr marL="1828800" algn="l" rtl="0" fontAlgn="base">
        <a:spcBef>
          <a:spcPct val="0"/>
        </a:spcBef>
        <a:spcAft>
          <a:spcPct val="0"/>
        </a:spcAft>
        <a:defRPr sz="4300">
          <a:solidFill>
            <a:srgbClr val="572314"/>
          </a:solidFill>
          <a:latin typeface="Gill Sans MT" panose="020B0502020104020203" pitchFamily="34" charset="-18"/>
        </a:defRPr>
      </a:lvl9pPr>
      <a:extLst/>
    </p:titleStyle>
    <p:bodyStyle>
      <a:lvl1pPr marL="365125" indent="-282575" algn="l" rtl="0" fontAlgn="base">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aeopSUw-aWU"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tN9EC3Gy6N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oyal.gov.uk/" TargetMode="External"/><Relationship Id="rId2" Type="http://schemas.openxmlformats.org/officeDocument/2006/relationships/hyperlink" Target="http://en.wikipedia.org/wiki/Monarchy_of_the_United_Kingdom" TargetMode="External"/><Relationship Id="rId1" Type="http://schemas.openxmlformats.org/officeDocument/2006/relationships/slideLayout" Target="../slideLayouts/slideLayout2.xml"/><Relationship Id="rId6" Type="http://schemas.openxmlformats.org/officeDocument/2006/relationships/hyperlink" Target="http://projectbritain.com/theQueen.htm" TargetMode="External"/><Relationship Id="rId5" Type="http://schemas.openxmlformats.org/officeDocument/2006/relationships/hyperlink" Target="http://www.woodlands-junior.kent.sch.uk/customs/questions/royal/" TargetMode="External"/><Relationship Id="rId4" Type="http://schemas.openxmlformats.org/officeDocument/2006/relationships/hyperlink" Target="http://www.britroyal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64BBA5-A3BA-4892-8DD4-7ABF625912AF}"/>
              </a:ext>
            </a:extLst>
          </p:cNvPr>
          <p:cNvSpPr>
            <a:spLocks noGrp="1"/>
          </p:cNvSpPr>
          <p:nvPr>
            <p:ph type="ctrTitle"/>
          </p:nvPr>
        </p:nvSpPr>
        <p:spPr>
          <a:xfrm>
            <a:off x="1285875" y="642938"/>
            <a:ext cx="7429500" cy="1428750"/>
          </a:xfrm>
        </p:spPr>
        <p:txBody>
          <a:bodyPr>
            <a:noAutofit/>
          </a:bodyPr>
          <a:lstStyle/>
          <a:p>
            <a:pPr algn="ctr" fontAlgn="auto">
              <a:spcAft>
                <a:spcPts val="0"/>
              </a:spcAft>
              <a:defRPr/>
            </a:pPr>
            <a:r>
              <a:rPr lang="sl-SI" sz="5000" dirty="0">
                <a:solidFill>
                  <a:srgbClr val="FF0000"/>
                </a:solidFill>
              </a:rPr>
              <a:t>OBLIKA VLADAVINE;</a:t>
            </a:r>
            <a:br>
              <a:rPr lang="sl-SI" sz="5000" dirty="0">
                <a:solidFill>
                  <a:srgbClr val="FF0000"/>
                </a:solidFill>
              </a:rPr>
            </a:br>
            <a:r>
              <a:rPr lang="sl-SI" sz="5000" dirty="0">
                <a:solidFill>
                  <a:srgbClr val="FF0000"/>
                </a:solidFill>
              </a:rPr>
              <a:t>ANGLEŠKA MONARHIJA</a:t>
            </a:r>
          </a:p>
        </p:txBody>
      </p:sp>
      <p:sp>
        <p:nvSpPr>
          <p:cNvPr id="3" name="Podnaslov 2">
            <a:extLst>
              <a:ext uri="{FF2B5EF4-FFF2-40B4-BE49-F238E27FC236}">
                <a16:creationId xmlns:a16="http://schemas.microsoft.com/office/drawing/2014/main" id="{055D0F15-DC46-437E-BDBD-B17135D8BB52}"/>
              </a:ext>
            </a:extLst>
          </p:cNvPr>
          <p:cNvSpPr>
            <a:spLocks noGrp="1"/>
          </p:cNvSpPr>
          <p:nvPr>
            <p:ph type="subTitle" idx="1"/>
          </p:nvPr>
        </p:nvSpPr>
        <p:spPr>
          <a:xfrm>
            <a:off x="6286500" y="5643563"/>
            <a:ext cx="2500313" cy="642937"/>
          </a:xfrm>
        </p:spPr>
        <p:txBody>
          <a:bodyPr>
            <a:normAutofit/>
          </a:bodyPr>
          <a:lstStyle/>
          <a:p>
            <a:pPr fontAlgn="auto">
              <a:spcAft>
                <a:spcPts val="0"/>
              </a:spcAft>
              <a:buFont typeface="Wingdings 2"/>
              <a:buNone/>
              <a:defRPr/>
            </a:pPr>
            <a:endParaRPr lang="sl-SI" dirty="0">
              <a:solidFill>
                <a:schemeClr val="accent1">
                  <a:lumMod val="60000"/>
                  <a:lumOff val="40000"/>
                </a:schemeClr>
              </a:solidFill>
            </a:endParaRPr>
          </a:p>
        </p:txBody>
      </p:sp>
      <p:pic>
        <p:nvPicPr>
          <p:cNvPr id="8196" name="Slika 3" descr="620px-Royal_Coat_of_Arms_of_the_United_Kingdom.svg.png">
            <a:extLst>
              <a:ext uri="{FF2B5EF4-FFF2-40B4-BE49-F238E27FC236}">
                <a16:creationId xmlns:a16="http://schemas.microsoft.com/office/drawing/2014/main" id="{390AFAC2-9EEC-4C14-95C5-B068DB9E2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928813"/>
            <a:ext cx="4872037"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vsebine 2">
            <a:extLst>
              <a:ext uri="{FF2B5EF4-FFF2-40B4-BE49-F238E27FC236}">
                <a16:creationId xmlns:a16="http://schemas.microsoft.com/office/drawing/2014/main" id="{F8F824BC-7A79-428A-A25F-1705B89EB773}"/>
              </a:ext>
            </a:extLst>
          </p:cNvPr>
          <p:cNvSpPr>
            <a:spLocks noGrp="1"/>
          </p:cNvSpPr>
          <p:nvPr>
            <p:ph sz="half" idx="1"/>
          </p:nvPr>
        </p:nvSpPr>
        <p:spPr>
          <a:xfrm>
            <a:off x="928688" y="1071563"/>
            <a:ext cx="3714750" cy="4664075"/>
          </a:xfrm>
        </p:spPr>
        <p:txBody>
          <a:bodyPr/>
          <a:lstStyle/>
          <a:p>
            <a:r>
              <a:rPr lang="sl-SI" altLang="sl-SI" sz="2200"/>
              <a:t>Grad Balmoral – grad se nahaja na Škotskem in je najljubši zasebni dom kraljice, saj v poletnem času preživi tukaj veliko časa z družino</a:t>
            </a:r>
          </a:p>
          <a:p>
            <a:endParaRPr lang="sl-SI" altLang="sl-SI" sz="2200"/>
          </a:p>
          <a:p>
            <a:endParaRPr lang="sl-SI" altLang="sl-SI" sz="2200"/>
          </a:p>
          <a:p>
            <a:endParaRPr lang="sl-SI" altLang="sl-SI" sz="2200"/>
          </a:p>
          <a:p>
            <a:endParaRPr lang="sl-SI" altLang="sl-SI" sz="2200"/>
          </a:p>
          <a:p>
            <a:endParaRPr lang="sl-SI" altLang="sl-SI" sz="2200"/>
          </a:p>
          <a:p>
            <a:endParaRPr lang="sl-SI" altLang="sl-SI" sz="2200"/>
          </a:p>
        </p:txBody>
      </p:sp>
      <p:sp>
        <p:nvSpPr>
          <p:cNvPr id="17411" name="Ograda vsebine 6">
            <a:extLst>
              <a:ext uri="{FF2B5EF4-FFF2-40B4-BE49-F238E27FC236}">
                <a16:creationId xmlns:a16="http://schemas.microsoft.com/office/drawing/2014/main" id="{F69EBB58-1761-4FE1-BA50-94499DA334C3}"/>
              </a:ext>
            </a:extLst>
          </p:cNvPr>
          <p:cNvSpPr>
            <a:spLocks noGrp="1"/>
          </p:cNvSpPr>
          <p:nvPr>
            <p:ph sz="half" idx="2"/>
          </p:nvPr>
        </p:nvSpPr>
        <p:spPr>
          <a:xfrm>
            <a:off x="4929188" y="1071563"/>
            <a:ext cx="4214812" cy="4664075"/>
          </a:xfrm>
        </p:spPr>
        <p:txBody>
          <a:bodyPr/>
          <a:lstStyle/>
          <a:p>
            <a:r>
              <a:rPr lang="sl-SI" altLang="sl-SI" sz="2200"/>
              <a:t>Palača Holyroodhouse – je uradna rezidenca na Škotskem, ustanovljena leta 1128 kot samostan, to je bil dom mnogih Škotskih kraljevih družin</a:t>
            </a:r>
          </a:p>
          <a:p>
            <a:endParaRPr lang="sl-SI" altLang="sl-SI"/>
          </a:p>
        </p:txBody>
      </p:sp>
      <p:pic>
        <p:nvPicPr>
          <p:cNvPr id="17412" name="Slika 3" descr="bal.jpg">
            <a:extLst>
              <a:ext uri="{FF2B5EF4-FFF2-40B4-BE49-F238E27FC236}">
                <a16:creationId xmlns:a16="http://schemas.microsoft.com/office/drawing/2014/main" id="{55409CE8-8EC5-4FDF-A13B-13A1413B1A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4572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Slika 4" descr="hol.jpg">
            <a:extLst>
              <a:ext uri="{FF2B5EF4-FFF2-40B4-BE49-F238E27FC236}">
                <a16:creationId xmlns:a16="http://schemas.microsoft.com/office/drawing/2014/main" id="{D32695D2-FCE8-4C66-A3DB-87636C8EBB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0913" y="3571875"/>
            <a:ext cx="438308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vsebine 2">
            <a:extLst>
              <a:ext uri="{FF2B5EF4-FFF2-40B4-BE49-F238E27FC236}">
                <a16:creationId xmlns:a16="http://schemas.microsoft.com/office/drawing/2014/main" id="{F7D03DE3-CBD9-439B-BE7F-557760F80F76}"/>
              </a:ext>
            </a:extLst>
          </p:cNvPr>
          <p:cNvSpPr>
            <a:spLocks noGrp="1"/>
          </p:cNvSpPr>
          <p:nvPr>
            <p:ph sz="half" idx="1"/>
          </p:nvPr>
        </p:nvSpPr>
        <p:spPr>
          <a:xfrm>
            <a:off x="928688" y="1071563"/>
            <a:ext cx="3657600" cy="1857375"/>
          </a:xfrm>
        </p:spPr>
        <p:txBody>
          <a:bodyPr/>
          <a:lstStyle/>
          <a:p>
            <a:r>
              <a:rPr lang="sl-SI" altLang="sl-SI" sz="2200"/>
              <a:t>Hiša Sandrigham – hiša v Nortfolku, kraljeva družina tukaj preživi vsak božič</a:t>
            </a:r>
          </a:p>
          <a:p>
            <a:endParaRPr lang="sl-SI" altLang="sl-SI"/>
          </a:p>
        </p:txBody>
      </p:sp>
      <p:sp>
        <p:nvSpPr>
          <p:cNvPr id="18435" name="Ograda vsebine 3">
            <a:extLst>
              <a:ext uri="{FF2B5EF4-FFF2-40B4-BE49-F238E27FC236}">
                <a16:creationId xmlns:a16="http://schemas.microsoft.com/office/drawing/2014/main" id="{EA443A43-5436-4236-A316-C784031611A2}"/>
              </a:ext>
            </a:extLst>
          </p:cNvPr>
          <p:cNvSpPr>
            <a:spLocks noGrp="1"/>
          </p:cNvSpPr>
          <p:nvPr>
            <p:ph sz="half" idx="2"/>
          </p:nvPr>
        </p:nvSpPr>
        <p:spPr>
          <a:xfrm>
            <a:off x="5072063" y="1357313"/>
            <a:ext cx="4071937" cy="4664075"/>
          </a:xfrm>
        </p:spPr>
        <p:txBody>
          <a:bodyPr/>
          <a:lstStyle/>
          <a:p>
            <a:r>
              <a:rPr lang="sl-SI" altLang="sl-SI" sz="2200"/>
              <a:t>Palača Kensington – je najljubše prebivališče zaporednih vladarjev do smrti George II. do leta 1760</a:t>
            </a:r>
          </a:p>
          <a:p>
            <a:pPr>
              <a:buFont typeface="Wingdings 2" panose="05020102010507070707" pitchFamily="18" charset="2"/>
              <a:buNone/>
            </a:pPr>
            <a:endParaRPr lang="sl-SI" altLang="sl-SI"/>
          </a:p>
          <a:p>
            <a:endParaRPr lang="sl-SI" altLang="sl-SI"/>
          </a:p>
        </p:txBody>
      </p:sp>
      <p:pic>
        <p:nvPicPr>
          <p:cNvPr id="18436" name="Slika 4" descr="sandringham.jpg">
            <a:extLst>
              <a:ext uri="{FF2B5EF4-FFF2-40B4-BE49-F238E27FC236}">
                <a16:creationId xmlns:a16="http://schemas.microsoft.com/office/drawing/2014/main" id="{812387EC-6677-4177-911B-02F97DFDED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00313"/>
            <a:ext cx="45656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Slika 5" descr="ken.jpg">
            <a:extLst>
              <a:ext uri="{FF2B5EF4-FFF2-40B4-BE49-F238E27FC236}">
                <a16:creationId xmlns:a16="http://schemas.microsoft.com/office/drawing/2014/main" id="{5AE185D1-103D-4D5E-8551-5D3ECFAF6E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8363" y="3143250"/>
            <a:ext cx="446563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vsebine 2">
            <a:extLst>
              <a:ext uri="{FF2B5EF4-FFF2-40B4-BE49-F238E27FC236}">
                <a16:creationId xmlns:a16="http://schemas.microsoft.com/office/drawing/2014/main" id="{F1564B4B-CE63-4435-BA7F-4A630A8CC26F}"/>
              </a:ext>
            </a:extLst>
          </p:cNvPr>
          <p:cNvSpPr>
            <a:spLocks noGrp="1"/>
          </p:cNvSpPr>
          <p:nvPr>
            <p:ph idx="1"/>
          </p:nvPr>
        </p:nvSpPr>
        <p:spPr>
          <a:xfrm>
            <a:off x="1000125" y="285750"/>
            <a:ext cx="7572375" cy="6357938"/>
          </a:xfrm>
        </p:spPr>
        <p:txBody>
          <a:bodyPr/>
          <a:lstStyle/>
          <a:p>
            <a:r>
              <a:rPr lang="sl-SI" altLang="sl-SI" sz="2200"/>
              <a:t>Palača St. James – palača je bila zgrajena med letoma 1531 in 1536 in je bila dom kraljev in kraljic Anglije več kot 300 let, William IV. je bil zadnji, ki je palačo uporabljal, kot prebivališče</a:t>
            </a:r>
          </a:p>
          <a:p>
            <a:endParaRPr lang="sl-SI" altLang="sl-SI" sz="2200"/>
          </a:p>
          <a:p>
            <a:endParaRPr lang="sl-SI" altLang="sl-SI" sz="2200"/>
          </a:p>
          <a:p>
            <a:endParaRPr lang="sl-SI" altLang="sl-SI" sz="2200"/>
          </a:p>
          <a:p>
            <a:endParaRPr lang="sl-SI" altLang="sl-SI" sz="2200"/>
          </a:p>
          <a:p>
            <a:endParaRPr lang="sl-SI" altLang="sl-SI" sz="2200"/>
          </a:p>
          <a:p>
            <a:endParaRPr lang="sl-SI" altLang="sl-SI" sz="2200"/>
          </a:p>
          <a:p>
            <a:endParaRPr lang="sl-SI" altLang="sl-SI" sz="2200"/>
          </a:p>
          <a:p>
            <a:r>
              <a:rPr lang="sl-SI" altLang="sl-SI" sz="2200"/>
              <a:t>Hiša Clarence – stoji ob palači St. James, </a:t>
            </a:r>
          </a:p>
          <a:p>
            <a:pPr>
              <a:buFont typeface="Wingdings 2" panose="05020102010507070707" pitchFamily="18" charset="2"/>
              <a:buNone/>
            </a:pPr>
            <a:r>
              <a:rPr lang="sl-SI" altLang="sl-SI" sz="2200"/>
              <a:t>    je sedanje prebivališče princa Wales-a</a:t>
            </a:r>
          </a:p>
          <a:p>
            <a:pPr>
              <a:buFont typeface="Wingdings 2" panose="05020102010507070707" pitchFamily="18" charset="2"/>
              <a:buNone/>
            </a:pPr>
            <a:r>
              <a:rPr lang="sl-SI" altLang="sl-SI" sz="2200"/>
              <a:t>    in nekdanje prebivališče kraljičine mame</a:t>
            </a:r>
          </a:p>
        </p:txBody>
      </p:sp>
      <p:pic>
        <p:nvPicPr>
          <p:cNvPr id="19459" name="Slika 5" descr="stjam.jpg">
            <a:extLst>
              <a:ext uri="{FF2B5EF4-FFF2-40B4-BE49-F238E27FC236}">
                <a16:creationId xmlns:a16="http://schemas.microsoft.com/office/drawing/2014/main" id="{FD5BB731-8F93-4E5C-A881-C71D6685E2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428750"/>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Slika 6" descr="Clarence.jpg">
            <a:extLst>
              <a:ext uri="{FF2B5EF4-FFF2-40B4-BE49-F238E27FC236}">
                <a16:creationId xmlns:a16="http://schemas.microsoft.com/office/drawing/2014/main" id="{B16AA8F1-25D7-4125-B29D-C6B1F4E4E6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0925" y="4214813"/>
            <a:ext cx="30130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F0C4AD-D744-4F1A-AE40-C6C7AC3D1E39}"/>
              </a:ext>
            </a:extLst>
          </p:cNvPr>
          <p:cNvSpPr>
            <a:spLocks noGrp="1"/>
          </p:cNvSpPr>
          <p:nvPr>
            <p:ph type="title"/>
          </p:nvPr>
        </p:nvSpPr>
        <p:spPr>
          <a:xfrm>
            <a:off x="1357313" y="214313"/>
            <a:ext cx="7497762" cy="1143000"/>
          </a:xfrm>
        </p:spPr>
        <p:txBody>
          <a:bodyPr/>
          <a:lstStyle/>
          <a:p>
            <a:pPr fontAlgn="auto">
              <a:spcAft>
                <a:spcPts val="0"/>
              </a:spcAft>
              <a:defRPr/>
            </a:pPr>
            <a:r>
              <a:rPr lang="sl-SI" dirty="0">
                <a:solidFill>
                  <a:schemeClr val="tx2">
                    <a:satMod val="130000"/>
                  </a:schemeClr>
                </a:solidFill>
              </a:rPr>
              <a:t>PRETEKLI DOMOVI</a:t>
            </a:r>
          </a:p>
        </p:txBody>
      </p:sp>
      <p:sp>
        <p:nvSpPr>
          <p:cNvPr id="20483" name="Ograda vsebine 2">
            <a:extLst>
              <a:ext uri="{FF2B5EF4-FFF2-40B4-BE49-F238E27FC236}">
                <a16:creationId xmlns:a16="http://schemas.microsoft.com/office/drawing/2014/main" id="{AB6669A4-B5AF-41B1-8C8C-A30EACE2E16F}"/>
              </a:ext>
            </a:extLst>
          </p:cNvPr>
          <p:cNvSpPr>
            <a:spLocks noGrp="1"/>
          </p:cNvSpPr>
          <p:nvPr>
            <p:ph idx="1"/>
          </p:nvPr>
        </p:nvSpPr>
        <p:spPr>
          <a:xfrm>
            <a:off x="1000125" y="1285875"/>
            <a:ext cx="7715250" cy="5143500"/>
          </a:xfrm>
        </p:spPr>
        <p:txBody>
          <a:bodyPr/>
          <a:lstStyle/>
          <a:p>
            <a:r>
              <a:rPr lang="sl-SI" altLang="sl-SI" sz="2200"/>
              <a:t>Palača Westminster – je bilo prvo uradno prebivališče, sedaj je tukaj sedež demokracij</a:t>
            </a:r>
          </a:p>
          <a:p>
            <a:pPr>
              <a:buFont typeface="Wingdings 2" panose="05020102010507070707" pitchFamily="18" charset="2"/>
              <a:buNone/>
            </a:pPr>
            <a:endParaRPr lang="sl-SI" altLang="sl-SI" sz="2200"/>
          </a:p>
          <a:p>
            <a:pPr>
              <a:buFont typeface="Wingdings 2" panose="05020102010507070707" pitchFamily="18" charset="2"/>
              <a:buNone/>
            </a:pPr>
            <a:endParaRPr lang="sl-SI" altLang="sl-SI" sz="2200"/>
          </a:p>
          <a:p>
            <a:endParaRPr lang="sl-SI" altLang="sl-SI" sz="2200"/>
          </a:p>
          <a:p>
            <a:endParaRPr lang="sl-SI" altLang="sl-SI" sz="2200"/>
          </a:p>
          <a:p>
            <a:r>
              <a:rPr lang="sl-SI" altLang="sl-SI" sz="2200"/>
              <a:t> Palača Tower – tukaj so prebivali Mary I., Elizabeth I., Charles I., </a:t>
            </a:r>
          </a:p>
          <a:p>
            <a:pPr>
              <a:buFont typeface="Wingdings 2" panose="05020102010507070707" pitchFamily="18" charset="2"/>
              <a:buNone/>
            </a:pPr>
            <a:r>
              <a:rPr lang="sl-SI" altLang="sl-SI" sz="2200"/>
              <a:t>     William III. in Mary II.</a:t>
            </a:r>
          </a:p>
        </p:txBody>
      </p:sp>
      <p:pic>
        <p:nvPicPr>
          <p:cNvPr id="20484" name="Slika 3" descr="westminster.jpg">
            <a:extLst>
              <a:ext uri="{FF2B5EF4-FFF2-40B4-BE49-F238E27FC236}">
                <a16:creationId xmlns:a16="http://schemas.microsoft.com/office/drawing/2014/main" id="{EAD2537A-DEFA-45B6-9C3C-9BEF1A55F1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1714500"/>
            <a:ext cx="43576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Slika 4" descr="tower.jpg">
            <a:extLst>
              <a:ext uri="{FF2B5EF4-FFF2-40B4-BE49-F238E27FC236}">
                <a16:creationId xmlns:a16="http://schemas.microsoft.com/office/drawing/2014/main" id="{2E23DF3F-4079-4639-A3F1-82FB096096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4154488"/>
            <a:ext cx="3714750"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BFFDB2-F588-4F5C-92C0-36BD0C0C09D4}"/>
              </a:ext>
            </a:extLst>
          </p:cNvPr>
          <p:cNvSpPr>
            <a:spLocks noGrp="1"/>
          </p:cNvSpPr>
          <p:nvPr>
            <p:ph type="title"/>
          </p:nvPr>
        </p:nvSpPr>
        <p:spPr>
          <a:xfrm>
            <a:off x="1357313" y="0"/>
            <a:ext cx="7497762" cy="1143000"/>
          </a:xfrm>
        </p:spPr>
        <p:txBody>
          <a:bodyPr/>
          <a:lstStyle/>
          <a:p>
            <a:pPr fontAlgn="auto">
              <a:spcAft>
                <a:spcPts val="0"/>
              </a:spcAft>
              <a:defRPr/>
            </a:pPr>
            <a:r>
              <a:rPr lang="sl-SI" dirty="0">
                <a:solidFill>
                  <a:schemeClr val="tx2">
                    <a:satMod val="130000"/>
                  </a:schemeClr>
                </a:solidFill>
              </a:rPr>
              <a:t>STRAŽA</a:t>
            </a:r>
          </a:p>
        </p:txBody>
      </p:sp>
      <p:sp>
        <p:nvSpPr>
          <p:cNvPr id="21507" name="Ograda vsebine 2">
            <a:extLst>
              <a:ext uri="{FF2B5EF4-FFF2-40B4-BE49-F238E27FC236}">
                <a16:creationId xmlns:a16="http://schemas.microsoft.com/office/drawing/2014/main" id="{1483A950-A52E-430F-99FF-2EDDB62738F7}"/>
              </a:ext>
            </a:extLst>
          </p:cNvPr>
          <p:cNvSpPr>
            <a:spLocks noGrp="1"/>
          </p:cNvSpPr>
          <p:nvPr>
            <p:ph idx="1"/>
          </p:nvPr>
        </p:nvSpPr>
        <p:spPr>
          <a:xfrm>
            <a:off x="928688" y="1071563"/>
            <a:ext cx="7286625" cy="5000625"/>
          </a:xfrm>
        </p:spPr>
        <p:txBody>
          <a:bodyPr/>
          <a:lstStyle/>
          <a:p>
            <a:r>
              <a:rPr lang="sl-SI" altLang="sl-SI" sz="2200"/>
              <a:t>Moški, ki jih vidiš pred Buckinghamsko palačo so</a:t>
            </a:r>
          </a:p>
          <a:p>
            <a:pPr>
              <a:buFont typeface="Wingdings 2" panose="05020102010507070707" pitchFamily="18" charset="2"/>
              <a:buNone/>
            </a:pPr>
            <a:r>
              <a:rPr lang="sl-SI" altLang="sl-SI" sz="2200"/>
              <a:t>    kraljevski stražarji</a:t>
            </a:r>
          </a:p>
          <a:p>
            <a:r>
              <a:rPr lang="sl-SI" altLang="sl-SI" sz="2200"/>
              <a:t>Odgovorni so za varovanje Buckinghamske palače</a:t>
            </a:r>
          </a:p>
          <a:p>
            <a:pPr>
              <a:buFont typeface="Wingdings 2" panose="05020102010507070707" pitchFamily="18" charset="2"/>
              <a:buNone/>
            </a:pPr>
            <a:r>
              <a:rPr lang="sl-SI" altLang="sl-SI" sz="2200"/>
              <a:t>    in palače St. James-a</a:t>
            </a:r>
          </a:p>
          <a:p>
            <a:r>
              <a:rPr lang="sl-SI" altLang="sl-SI" sz="2200"/>
              <a:t>Kot ohranjanje tradicije iz preteklosti imajo tudi</a:t>
            </a:r>
          </a:p>
          <a:p>
            <a:pPr>
              <a:buFont typeface="Wingdings 2" panose="05020102010507070707" pitchFamily="18" charset="2"/>
              <a:buNone/>
            </a:pPr>
            <a:r>
              <a:rPr lang="sl-SI" altLang="sl-SI" sz="2200"/>
              <a:t>    stražarji dolžnost izvajanja operativne naloge v</a:t>
            </a:r>
          </a:p>
          <a:p>
            <a:pPr>
              <a:buFont typeface="Wingdings 2" panose="05020102010507070707" pitchFamily="18" charset="2"/>
              <a:buNone/>
            </a:pPr>
            <a:r>
              <a:rPr lang="sl-SI" altLang="sl-SI" sz="2200"/>
              <a:t>    Veliki Britaniji in po vsem svetu kot poklicni vojaki</a:t>
            </a:r>
          </a:p>
          <a:p>
            <a:r>
              <a:rPr lang="sl-SI" altLang="sl-SI" sz="2200"/>
              <a:t>Nosijo enake rdeče uniforme in črne klobuke</a:t>
            </a:r>
          </a:p>
          <a:p>
            <a:r>
              <a:rPr lang="sl-SI" altLang="sl-SI" sz="2200"/>
              <a:t>Ko je kraljica v rezidenci so pred palačo 4 stražarji,</a:t>
            </a:r>
          </a:p>
          <a:p>
            <a:pPr>
              <a:buFont typeface="Wingdings 2" panose="05020102010507070707" pitchFamily="18" charset="2"/>
              <a:buNone/>
            </a:pPr>
            <a:r>
              <a:rPr lang="sl-SI" altLang="sl-SI" sz="2200"/>
              <a:t>    ko je pa ni pa 2 stražarja</a:t>
            </a:r>
          </a:p>
          <a:p>
            <a:r>
              <a:rPr lang="sl-SI" altLang="sl-SI" sz="2200"/>
              <a:t>Menjava straže poteka vsak dan ob 12.00 in traja približno 45 min</a:t>
            </a:r>
          </a:p>
        </p:txBody>
      </p:sp>
      <p:pic>
        <p:nvPicPr>
          <p:cNvPr id="21508" name="Slika 5" descr="footguard.jpg">
            <a:extLst>
              <a:ext uri="{FF2B5EF4-FFF2-40B4-BE49-F238E27FC236}">
                <a16:creationId xmlns:a16="http://schemas.microsoft.com/office/drawing/2014/main" id="{8432AA06-D6BD-42AA-84A6-165E1121AD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1063" y="0"/>
            <a:ext cx="191293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PoljeZBesedilom 8">
            <a:extLst>
              <a:ext uri="{FF2B5EF4-FFF2-40B4-BE49-F238E27FC236}">
                <a16:creationId xmlns:a16="http://schemas.microsoft.com/office/drawing/2014/main" id="{8F97E8AA-BB18-442D-8BC9-51AAB27B0E2A}"/>
              </a:ext>
            </a:extLst>
          </p:cNvPr>
          <p:cNvSpPr txBox="1">
            <a:spLocks noChangeArrowheads="1"/>
          </p:cNvSpPr>
          <p:nvPr/>
        </p:nvSpPr>
        <p:spPr bwMode="auto">
          <a:xfrm>
            <a:off x="2786063" y="6000750"/>
            <a:ext cx="5500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fontAlgn="base">
              <a:spcBef>
                <a:spcPct val="0"/>
              </a:spcBef>
              <a:spcAft>
                <a:spcPct val="0"/>
              </a:spcAft>
              <a:defRPr>
                <a:solidFill>
                  <a:schemeClr val="tx1"/>
                </a:solidFill>
                <a:latin typeface="Gill Sans MT" panose="020B0502020104020203" pitchFamily="34" charset="-18"/>
              </a:defRPr>
            </a:lvl6pPr>
            <a:lvl7pPr marL="2971800" indent="-228600" fontAlgn="base">
              <a:spcBef>
                <a:spcPct val="0"/>
              </a:spcBef>
              <a:spcAft>
                <a:spcPct val="0"/>
              </a:spcAft>
              <a:defRPr>
                <a:solidFill>
                  <a:schemeClr val="tx1"/>
                </a:solidFill>
                <a:latin typeface="Gill Sans MT" panose="020B0502020104020203" pitchFamily="34" charset="-18"/>
              </a:defRPr>
            </a:lvl7pPr>
            <a:lvl8pPr marL="3429000" indent="-228600" fontAlgn="base">
              <a:spcBef>
                <a:spcPct val="0"/>
              </a:spcBef>
              <a:spcAft>
                <a:spcPct val="0"/>
              </a:spcAft>
              <a:defRPr>
                <a:solidFill>
                  <a:schemeClr val="tx1"/>
                </a:solidFill>
                <a:latin typeface="Gill Sans MT" panose="020B0502020104020203" pitchFamily="34" charset="-18"/>
              </a:defRPr>
            </a:lvl8pPr>
            <a:lvl9pPr marL="3886200" indent="-228600" fontAlgn="base">
              <a:spcBef>
                <a:spcPct val="0"/>
              </a:spcBef>
              <a:spcAft>
                <a:spcPct val="0"/>
              </a:spcAft>
              <a:defRPr>
                <a:solidFill>
                  <a:schemeClr val="tx1"/>
                </a:solidFill>
                <a:latin typeface="Gill Sans MT" panose="020B0502020104020203" pitchFamily="34" charset="-18"/>
              </a:defRPr>
            </a:lvl9pPr>
          </a:lstStyle>
          <a:p>
            <a:endParaRPr lang="sl-SI" altLang="sl-SI">
              <a:hlinkClick r:id="rId3"/>
            </a:endParaRPr>
          </a:p>
          <a:p>
            <a:r>
              <a:rPr lang="sl-SI" altLang="sl-SI">
                <a:hlinkClick r:id="rId3"/>
              </a:rPr>
              <a:t>http://www.youtube.com/watch?v=aeopSUw-aWU</a:t>
            </a:r>
            <a:endParaRPr lang="sl-SI" altLang="sl-SI"/>
          </a:p>
        </p:txBody>
      </p:sp>
      <p:sp>
        <p:nvSpPr>
          <p:cNvPr id="21510" name="PoljeZBesedilom 9">
            <a:extLst>
              <a:ext uri="{FF2B5EF4-FFF2-40B4-BE49-F238E27FC236}">
                <a16:creationId xmlns:a16="http://schemas.microsoft.com/office/drawing/2014/main" id="{A30DC8B0-5C7F-4424-AD42-034C36830D89}"/>
              </a:ext>
            </a:extLst>
          </p:cNvPr>
          <p:cNvSpPr txBox="1">
            <a:spLocks noChangeArrowheads="1"/>
          </p:cNvSpPr>
          <p:nvPr/>
        </p:nvSpPr>
        <p:spPr bwMode="auto">
          <a:xfrm>
            <a:off x="2857500" y="5929313"/>
            <a:ext cx="32146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fontAlgn="base">
              <a:spcBef>
                <a:spcPct val="0"/>
              </a:spcBef>
              <a:spcAft>
                <a:spcPct val="0"/>
              </a:spcAft>
              <a:defRPr>
                <a:solidFill>
                  <a:schemeClr val="tx1"/>
                </a:solidFill>
                <a:latin typeface="Gill Sans MT" panose="020B0502020104020203" pitchFamily="34" charset="-18"/>
              </a:defRPr>
            </a:lvl6pPr>
            <a:lvl7pPr marL="2971800" indent="-228600" fontAlgn="base">
              <a:spcBef>
                <a:spcPct val="0"/>
              </a:spcBef>
              <a:spcAft>
                <a:spcPct val="0"/>
              </a:spcAft>
              <a:defRPr>
                <a:solidFill>
                  <a:schemeClr val="tx1"/>
                </a:solidFill>
                <a:latin typeface="Gill Sans MT" panose="020B0502020104020203" pitchFamily="34" charset="-18"/>
              </a:defRPr>
            </a:lvl7pPr>
            <a:lvl8pPr marL="3429000" indent="-228600" fontAlgn="base">
              <a:spcBef>
                <a:spcPct val="0"/>
              </a:spcBef>
              <a:spcAft>
                <a:spcPct val="0"/>
              </a:spcAft>
              <a:defRPr>
                <a:solidFill>
                  <a:schemeClr val="tx1"/>
                </a:solidFill>
                <a:latin typeface="Gill Sans MT" panose="020B0502020104020203" pitchFamily="34" charset="-18"/>
              </a:defRPr>
            </a:lvl8pPr>
            <a:lvl9pPr marL="3886200" indent="-228600" fontAlgn="base">
              <a:spcBef>
                <a:spcPct val="0"/>
              </a:spcBef>
              <a:spcAft>
                <a:spcPct val="0"/>
              </a:spcAft>
              <a:defRPr>
                <a:solidFill>
                  <a:schemeClr val="tx1"/>
                </a:solidFill>
                <a:latin typeface="Gill Sans MT" panose="020B0502020104020203" pitchFamily="34" charset="-18"/>
              </a:defRPr>
            </a:lvl9pPr>
          </a:lstStyle>
          <a:p>
            <a:r>
              <a:rPr lang="sl-SI" altLang="sl-SI" sz="2200"/>
              <a:t>Menjava straže</a:t>
            </a:r>
          </a:p>
        </p:txBody>
      </p:sp>
    </p:spTree>
  </p:cSld>
  <p:clrMapOvr>
    <a:masterClrMapping/>
  </p:clrMapOvr>
  <p:transition spd="med">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8D8C13-8553-4088-B30E-3EF0F5B57C20}"/>
              </a:ext>
            </a:extLst>
          </p:cNvPr>
          <p:cNvSpPr>
            <a:spLocks noGrp="1"/>
          </p:cNvSpPr>
          <p:nvPr>
            <p:ph type="title"/>
          </p:nvPr>
        </p:nvSpPr>
        <p:spPr>
          <a:xfrm>
            <a:off x="1428750" y="0"/>
            <a:ext cx="7497763" cy="1143000"/>
          </a:xfrm>
        </p:spPr>
        <p:txBody>
          <a:bodyPr/>
          <a:lstStyle/>
          <a:p>
            <a:pPr fontAlgn="auto">
              <a:spcAft>
                <a:spcPts val="0"/>
              </a:spcAft>
              <a:defRPr/>
            </a:pPr>
            <a:r>
              <a:rPr lang="sl-SI" dirty="0">
                <a:solidFill>
                  <a:schemeClr val="tx2">
                    <a:satMod val="130000"/>
                  </a:schemeClr>
                </a:solidFill>
              </a:rPr>
              <a:t>SLOVESNOSTI</a:t>
            </a:r>
          </a:p>
        </p:txBody>
      </p:sp>
      <p:sp>
        <p:nvSpPr>
          <p:cNvPr id="22531" name="Ograda vsebine 2">
            <a:extLst>
              <a:ext uri="{FF2B5EF4-FFF2-40B4-BE49-F238E27FC236}">
                <a16:creationId xmlns:a16="http://schemas.microsoft.com/office/drawing/2014/main" id="{1F98B184-F532-46D4-BD2A-BADD264D7F17}"/>
              </a:ext>
            </a:extLst>
          </p:cNvPr>
          <p:cNvSpPr>
            <a:spLocks noGrp="1"/>
          </p:cNvSpPr>
          <p:nvPr>
            <p:ph idx="1"/>
          </p:nvPr>
        </p:nvSpPr>
        <p:spPr>
          <a:xfrm>
            <a:off x="1000125" y="1143000"/>
            <a:ext cx="7715250" cy="5214938"/>
          </a:xfrm>
        </p:spPr>
        <p:txBody>
          <a:bodyPr/>
          <a:lstStyle/>
          <a:p>
            <a:r>
              <a:rPr lang="sl-SI" altLang="sl-SI" sz="2200" b="1"/>
              <a:t>Menjava straže </a:t>
            </a:r>
            <a:r>
              <a:rPr lang="sl-SI" altLang="sl-SI" sz="2200"/>
              <a:t>– od leta 1660</a:t>
            </a:r>
          </a:p>
          <a:p>
            <a:r>
              <a:rPr lang="sl-SI" altLang="sl-SI" sz="2200" b="1"/>
              <a:t>“Trooping of the Colour” </a:t>
            </a:r>
            <a:r>
              <a:rPr lang="sl-SI" altLang="sl-SI" sz="2200"/>
              <a:t>je dan ko se v Veliki Britaniji praznuje rojstni dan kraljice in sicer to je vsako leto, drugo soboto v juniju, dan se uradno imenuje “Queen’s Birthday Parade”</a:t>
            </a:r>
          </a:p>
          <a:p>
            <a:r>
              <a:rPr lang="sl-SI" altLang="sl-SI" sz="2200" b="1"/>
              <a:t>Državna otvoritev parlamenta </a:t>
            </a:r>
            <a:r>
              <a:rPr lang="sl-SI" altLang="sl-SI" sz="2200"/>
              <a:t>– otvoritev običajno poteka v novembru ali po splošnih volitvah, na dan otvoritve kraljica potuje od Buckinghamske palače do parlamenta v zlati kočiji, ko prispe kraljica na parlament je zastava spuščena in jo nadomestiti z kraljevsko, kraljica nosi svojo krono in svečano obleko, nato ima govor </a:t>
            </a:r>
          </a:p>
          <a:p>
            <a:r>
              <a:rPr lang="sl-SI" altLang="sl-SI" sz="2200" b="1"/>
              <a:t>Veliki četrtek </a:t>
            </a:r>
            <a:r>
              <a:rPr lang="sl-SI" altLang="sl-SI" sz="2200"/>
              <a:t>je dan pred velikim petkom na veliko noč, na ta dan daje kraljica veliko denarja za skupino starih ljudi, ta tradicija obstaja že več kot 1000 let</a:t>
            </a:r>
          </a:p>
        </p:txBody>
      </p:sp>
    </p:spTree>
  </p:cSld>
  <p:clrMapOvr>
    <a:masterClrMapping/>
  </p:clrMapOvr>
  <p:transition spd="med">
    <p:pull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vsebine 2">
            <a:extLst>
              <a:ext uri="{FF2B5EF4-FFF2-40B4-BE49-F238E27FC236}">
                <a16:creationId xmlns:a16="http://schemas.microsoft.com/office/drawing/2014/main" id="{61A7E53E-3C5A-4E89-B8A7-CFF4D51B4C2D}"/>
              </a:ext>
            </a:extLst>
          </p:cNvPr>
          <p:cNvSpPr>
            <a:spLocks noGrp="1"/>
          </p:cNvSpPr>
          <p:nvPr>
            <p:ph idx="1"/>
          </p:nvPr>
        </p:nvSpPr>
        <p:spPr>
          <a:xfrm>
            <a:off x="0" y="3429000"/>
            <a:ext cx="3786188" cy="714375"/>
          </a:xfrm>
        </p:spPr>
        <p:txBody>
          <a:bodyPr/>
          <a:lstStyle/>
          <a:p>
            <a:pPr algn="ctr">
              <a:buFont typeface="Wingdings 2" panose="05020102010507070707" pitchFamily="18" charset="2"/>
              <a:buNone/>
            </a:pPr>
            <a:r>
              <a:rPr lang="sl-SI" altLang="sl-SI" sz="1800" b="1"/>
              <a:t>Govor kraljice na otvoritvi</a:t>
            </a:r>
          </a:p>
          <a:p>
            <a:pPr algn="ctr">
              <a:buFont typeface="Wingdings 2" panose="05020102010507070707" pitchFamily="18" charset="2"/>
              <a:buNone/>
            </a:pPr>
            <a:r>
              <a:rPr lang="sl-SI" altLang="sl-SI" sz="1800" b="1"/>
              <a:t>parlamenta</a:t>
            </a:r>
          </a:p>
        </p:txBody>
      </p:sp>
      <p:pic>
        <p:nvPicPr>
          <p:cNvPr id="23555" name="Picture 2" descr="D:\Nina\7 state opening of the parlament.jpg">
            <a:extLst>
              <a:ext uri="{FF2B5EF4-FFF2-40B4-BE49-F238E27FC236}">
                <a16:creationId xmlns:a16="http://schemas.microsoft.com/office/drawing/2014/main" id="{ED913162-FAB6-49BA-93D3-1BC3CB29C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D:\Nina\Britanska monarhija\200610271256_RFnew_Queen_galleryxxiv.jpg">
            <a:extLst>
              <a:ext uri="{FF2B5EF4-FFF2-40B4-BE49-F238E27FC236}">
                <a16:creationId xmlns:a16="http://schemas.microsoft.com/office/drawing/2014/main" id="{AB3F50FB-F0B3-4C05-9761-1365B2CE1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4137025"/>
            <a:ext cx="30765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D:\Nina\changing the guard.jpg">
            <a:extLst>
              <a:ext uri="{FF2B5EF4-FFF2-40B4-BE49-F238E27FC236}">
                <a16:creationId xmlns:a16="http://schemas.microsoft.com/office/drawing/2014/main" id="{712B8768-958A-4C51-9E34-21A09A80F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0"/>
            <a:ext cx="482123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PoljeZBesedilom 6">
            <a:extLst>
              <a:ext uri="{FF2B5EF4-FFF2-40B4-BE49-F238E27FC236}">
                <a16:creationId xmlns:a16="http://schemas.microsoft.com/office/drawing/2014/main" id="{6FFC004D-1F52-48A0-8CA2-ED3D57D8F1D5}"/>
              </a:ext>
            </a:extLst>
          </p:cNvPr>
          <p:cNvSpPr txBox="1">
            <a:spLocks noChangeArrowheads="1"/>
          </p:cNvSpPr>
          <p:nvPr/>
        </p:nvSpPr>
        <p:spPr bwMode="auto">
          <a:xfrm>
            <a:off x="5857875" y="2786063"/>
            <a:ext cx="2071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fontAlgn="base">
              <a:spcBef>
                <a:spcPct val="0"/>
              </a:spcBef>
              <a:spcAft>
                <a:spcPct val="0"/>
              </a:spcAft>
              <a:defRPr>
                <a:solidFill>
                  <a:schemeClr val="tx1"/>
                </a:solidFill>
                <a:latin typeface="Gill Sans MT" panose="020B0502020104020203" pitchFamily="34" charset="-18"/>
              </a:defRPr>
            </a:lvl6pPr>
            <a:lvl7pPr marL="2971800" indent="-228600" fontAlgn="base">
              <a:spcBef>
                <a:spcPct val="0"/>
              </a:spcBef>
              <a:spcAft>
                <a:spcPct val="0"/>
              </a:spcAft>
              <a:defRPr>
                <a:solidFill>
                  <a:schemeClr val="tx1"/>
                </a:solidFill>
                <a:latin typeface="Gill Sans MT" panose="020B0502020104020203" pitchFamily="34" charset="-18"/>
              </a:defRPr>
            </a:lvl7pPr>
            <a:lvl8pPr marL="3429000" indent="-228600" fontAlgn="base">
              <a:spcBef>
                <a:spcPct val="0"/>
              </a:spcBef>
              <a:spcAft>
                <a:spcPct val="0"/>
              </a:spcAft>
              <a:defRPr>
                <a:solidFill>
                  <a:schemeClr val="tx1"/>
                </a:solidFill>
                <a:latin typeface="Gill Sans MT" panose="020B0502020104020203" pitchFamily="34" charset="-18"/>
              </a:defRPr>
            </a:lvl8pPr>
            <a:lvl9pPr marL="3886200" indent="-228600" fontAlgn="base">
              <a:spcBef>
                <a:spcPct val="0"/>
              </a:spcBef>
              <a:spcAft>
                <a:spcPct val="0"/>
              </a:spcAft>
              <a:defRPr>
                <a:solidFill>
                  <a:schemeClr val="tx1"/>
                </a:solidFill>
                <a:latin typeface="Gill Sans MT" panose="020B0502020104020203" pitchFamily="34" charset="-18"/>
              </a:defRPr>
            </a:lvl9pPr>
          </a:lstStyle>
          <a:p>
            <a:r>
              <a:rPr lang="sl-SI" altLang="sl-SI" b="1"/>
              <a:t>Menjava straže</a:t>
            </a:r>
          </a:p>
        </p:txBody>
      </p:sp>
      <p:pic>
        <p:nvPicPr>
          <p:cNvPr id="23559" name="Slika 9" descr="Trooping_the_Colour.jpg">
            <a:extLst>
              <a:ext uri="{FF2B5EF4-FFF2-40B4-BE49-F238E27FC236}">
                <a16:creationId xmlns:a16="http://schemas.microsoft.com/office/drawing/2014/main" id="{029CD12F-E36D-47D9-9BBC-E6659BE1205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1938" y="3357563"/>
            <a:ext cx="44577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PoljeZBesedilom 10">
            <a:extLst>
              <a:ext uri="{FF2B5EF4-FFF2-40B4-BE49-F238E27FC236}">
                <a16:creationId xmlns:a16="http://schemas.microsoft.com/office/drawing/2014/main" id="{672E4A6B-3AE8-4D31-93CD-91925064AA5D}"/>
              </a:ext>
            </a:extLst>
          </p:cNvPr>
          <p:cNvSpPr txBox="1">
            <a:spLocks noChangeArrowheads="1"/>
          </p:cNvSpPr>
          <p:nvPr/>
        </p:nvSpPr>
        <p:spPr bwMode="auto">
          <a:xfrm>
            <a:off x="4643438" y="6488113"/>
            <a:ext cx="3357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fontAlgn="base">
              <a:spcBef>
                <a:spcPct val="0"/>
              </a:spcBef>
              <a:spcAft>
                <a:spcPct val="0"/>
              </a:spcAft>
              <a:defRPr>
                <a:solidFill>
                  <a:schemeClr val="tx1"/>
                </a:solidFill>
                <a:latin typeface="Gill Sans MT" panose="020B0502020104020203" pitchFamily="34" charset="-18"/>
              </a:defRPr>
            </a:lvl6pPr>
            <a:lvl7pPr marL="2971800" indent="-228600" fontAlgn="base">
              <a:spcBef>
                <a:spcPct val="0"/>
              </a:spcBef>
              <a:spcAft>
                <a:spcPct val="0"/>
              </a:spcAft>
              <a:defRPr>
                <a:solidFill>
                  <a:schemeClr val="tx1"/>
                </a:solidFill>
                <a:latin typeface="Gill Sans MT" panose="020B0502020104020203" pitchFamily="34" charset="-18"/>
              </a:defRPr>
            </a:lvl7pPr>
            <a:lvl8pPr marL="3429000" indent="-228600" fontAlgn="base">
              <a:spcBef>
                <a:spcPct val="0"/>
              </a:spcBef>
              <a:spcAft>
                <a:spcPct val="0"/>
              </a:spcAft>
              <a:defRPr>
                <a:solidFill>
                  <a:schemeClr val="tx1"/>
                </a:solidFill>
                <a:latin typeface="Gill Sans MT" panose="020B0502020104020203" pitchFamily="34" charset="-18"/>
              </a:defRPr>
            </a:lvl8pPr>
            <a:lvl9pPr marL="3886200" indent="-228600" fontAlgn="base">
              <a:spcBef>
                <a:spcPct val="0"/>
              </a:spcBef>
              <a:spcAft>
                <a:spcPct val="0"/>
              </a:spcAft>
              <a:defRPr>
                <a:solidFill>
                  <a:schemeClr val="tx1"/>
                </a:solidFill>
                <a:latin typeface="Gill Sans MT" panose="020B0502020104020203" pitchFamily="34" charset="-18"/>
              </a:defRPr>
            </a:lvl9pPr>
          </a:lstStyle>
          <a:p>
            <a:r>
              <a:rPr lang="sl-SI" altLang="sl-SI" b="1"/>
              <a:t>“Trooping of the Colour”</a:t>
            </a:r>
          </a:p>
        </p:txBody>
      </p:sp>
    </p:spTree>
  </p:cSld>
  <p:clrMapOvr>
    <a:masterClrMapping/>
  </p:clrMapOvr>
  <p:transition spd="med">
    <p:pull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194208-5539-4F85-9B99-3E519BD1C53E}"/>
              </a:ext>
            </a:extLst>
          </p:cNvPr>
          <p:cNvSpPr>
            <a:spLocks noGrp="1"/>
          </p:cNvSpPr>
          <p:nvPr>
            <p:ph type="title"/>
          </p:nvPr>
        </p:nvSpPr>
        <p:spPr>
          <a:xfrm>
            <a:off x="1428750" y="0"/>
            <a:ext cx="7497763" cy="1143000"/>
          </a:xfrm>
        </p:spPr>
        <p:txBody>
          <a:bodyPr/>
          <a:lstStyle/>
          <a:p>
            <a:pPr fontAlgn="auto">
              <a:spcAft>
                <a:spcPts val="0"/>
              </a:spcAft>
              <a:defRPr/>
            </a:pPr>
            <a:r>
              <a:rPr lang="sl-SI" dirty="0">
                <a:solidFill>
                  <a:schemeClr val="tx2">
                    <a:satMod val="130000"/>
                  </a:schemeClr>
                </a:solidFill>
              </a:rPr>
              <a:t>KRALJEVSKI MOTO</a:t>
            </a:r>
          </a:p>
        </p:txBody>
      </p:sp>
      <p:sp>
        <p:nvSpPr>
          <p:cNvPr id="24579" name="Ograda vsebine 2">
            <a:extLst>
              <a:ext uri="{FF2B5EF4-FFF2-40B4-BE49-F238E27FC236}">
                <a16:creationId xmlns:a16="http://schemas.microsoft.com/office/drawing/2014/main" id="{5896549E-E24A-47DA-B17A-4AC82475C3B6}"/>
              </a:ext>
            </a:extLst>
          </p:cNvPr>
          <p:cNvSpPr>
            <a:spLocks noGrp="1"/>
          </p:cNvSpPr>
          <p:nvPr>
            <p:ph idx="1"/>
          </p:nvPr>
        </p:nvSpPr>
        <p:spPr>
          <a:xfrm>
            <a:off x="1000125" y="1143000"/>
            <a:ext cx="7497763" cy="4800600"/>
          </a:xfrm>
        </p:spPr>
        <p:txBody>
          <a:bodyPr/>
          <a:lstStyle/>
          <a:p>
            <a:r>
              <a:rPr lang="sl-SI" altLang="sl-SI" sz="2200"/>
              <a:t>francosko: “ Dieu et mon Droit!”</a:t>
            </a:r>
          </a:p>
          <a:p>
            <a:r>
              <a:rPr lang="sl-SI" altLang="sl-SI" sz="2200"/>
              <a:t>slovensko: “Bog in moja pravica!”</a:t>
            </a:r>
          </a:p>
          <a:p>
            <a:r>
              <a:rPr lang="sl-SI" altLang="sl-SI" sz="2200"/>
              <a:t>Moto je prvič uporabil kralj Richard I. leta 1198 in je bil sprejet kor kraljevski moto Anglije v času Henrika VI.</a:t>
            </a:r>
          </a:p>
          <a:p>
            <a:r>
              <a:rPr lang="sl-SI" altLang="sl-SI" sz="2200"/>
              <a:t>Napis se pojavi pod kraljevskim grbom </a:t>
            </a:r>
          </a:p>
        </p:txBody>
      </p:sp>
    </p:spTree>
  </p:cSld>
  <p:clrMapOvr>
    <a:masterClrMapping/>
  </p:clrMapOvr>
  <p:transition spd="med">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004998-68A5-4526-B90F-B86EA23DD31E}"/>
              </a:ext>
            </a:extLst>
          </p:cNvPr>
          <p:cNvSpPr>
            <a:spLocks noGrp="1"/>
          </p:cNvSpPr>
          <p:nvPr>
            <p:ph type="title"/>
          </p:nvPr>
        </p:nvSpPr>
        <p:spPr>
          <a:xfrm>
            <a:off x="1428750" y="0"/>
            <a:ext cx="7497763" cy="1143000"/>
          </a:xfrm>
        </p:spPr>
        <p:txBody>
          <a:bodyPr/>
          <a:lstStyle/>
          <a:p>
            <a:pPr fontAlgn="auto">
              <a:spcAft>
                <a:spcPts val="0"/>
              </a:spcAft>
              <a:defRPr/>
            </a:pPr>
            <a:r>
              <a:rPr lang="sl-SI" dirty="0">
                <a:solidFill>
                  <a:schemeClr val="tx2">
                    <a:satMod val="130000"/>
                  </a:schemeClr>
                </a:solidFill>
              </a:rPr>
              <a:t>KRALJEVSKI GRB IN HIMNA</a:t>
            </a:r>
          </a:p>
        </p:txBody>
      </p:sp>
      <p:pic>
        <p:nvPicPr>
          <p:cNvPr id="25603" name="Ograda vsebine 3" descr="620px-Royal_Coat_of_Arms_of_the_United_Kingdom.svg.png">
            <a:extLst>
              <a:ext uri="{FF2B5EF4-FFF2-40B4-BE49-F238E27FC236}">
                <a16:creationId xmlns:a16="http://schemas.microsoft.com/office/drawing/2014/main" id="{0579CC3B-2233-4801-BEC0-95837A2676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57250" y="1214438"/>
            <a:ext cx="4960938" cy="4800600"/>
          </a:xfrm>
        </p:spPr>
      </p:pic>
      <p:sp>
        <p:nvSpPr>
          <p:cNvPr id="25604" name="PoljeZBesedilom 4">
            <a:extLst>
              <a:ext uri="{FF2B5EF4-FFF2-40B4-BE49-F238E27FC236}">
                <a16:creationId xmlns:a16="http://schemas.microsoft.com/office/drawing/2014/main" id="{95BDB858-9EC2-4D21-8673-D446570F62B1}"/>
              </a:ext>
            </a:extLst>
          </p:cNvPr>
          <p:cNvSpPr txBox="1">
            <a:spLocks noChangeArrowheads="1"/>
          </p:cNvSpPr>
          <p:nvPr/>
        </p:nvSpPr>
        <p:spPr bwMode="auto">
          <a:xfrm>
            <a:off x="5500688" y="1714500"/>
            <a:ext cx="36433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fontAlgn="base">
              <a:spcBef>
                <a:spcPct val="0"/>
              </a:spcBef>
              <a:spcAft>
                <a:spcPct val="0"/>
              </a:spcAft>
              <a:defRPr>
                <a:solidFill>
                  <a:schemeClr val="tx1"/>
                </a:solidFill>
                <a:latin typeface="Gill Sans MT" panose="020B0502020104020203" pitchFamily="34" charset="-18"/>
              </a:defRPr>
            </a:lvl6pPr>
            <a:lvl7pPr marL="2971800" indent="-228600" fontAlgn="base">
              <a:spcBef>
                <a:spcPct val="0"/>
              </a:spcBef>
              <a:spcAft>
                <a:spcPct val="0"/>
              </a:spcAft>
              <a:defRPr>
                <a:solidFill>
                  <a:schemeClr val="tx1"/>
                </a:solidFill>
                <a:latin typeface="Gill Sans MT" panose="020B0502020104020203" pitchFamily="34" charset="-18"/>
              </a:defRPr>
            </a:lvl7pPr>
            <a:lvl8pPr marL="3429000" indent="-228600" fontAlgn="base">
              <a:spcBef>
                <a:spcPct val="0"/>
              </a:spcBef>
              <a:spcAft>
                <a:spcPct val="0"/>
              </a:spcAft>
              <a:defRPr>
                <a:solidFill>
                  <a:schemeClr val="tx1"/>
                </a:solidFill>
                <a:latin typeface="Gill Sans MT" panose="020B0502020104020203" pitchFamily="34" charset="-18"/>
              </a:defRPr>
            </a:lvl8pPr>
            <a:lvl9pPr marL="3886200" indent="-228600" fontAlgn="base">
              <a:spcBef>
                <a:spcPct val="0"/>
              </a:spcBef>
              <a:spcAft>
                <a:spcPct val="0"/>
              </a:spcAft>
              <a:defRPr>
                <a:solidFill>
                  <a:schemeClr val="tx1"/>
                </a:solidFill>
                <a:latin typeface="Gill Sans MT" panose="020B0502020104020203" pitchFamily="34" charset="-18"/>
              </a:defRPr>
            </a:lvl9pPr>
          </a:lstStyle>
          <a:p>
            <a:r>
              <a:rPr lang="sl-SI" altLang="sl-SI" sz="2200"/>
              <a:t>Himna Združenega Kraljestva</a:t>
            </a:r>
          </a:p>
        </p:txBody>
      </p:sp>
      <p:sp>
        <p:nvSpPr>
          <p:cNvPr id="25605" name="PoljeZBesedilom 5">
            <a:extLst>
              <a:ext uri="{FF2B5EF4-FFF2-40B4-BE49-F238E27FC236}">
                <a16:creationId xmlns:a16="http://schemas.microsoft.com/office/drawing/2014/main" id="{7D793FA3-46AF-425A-A89C-EBD647D3DDC0}"/>
              </a:ext>
            </a:extLst>
          </p:cNvPr>
          <p:cNvSpPr txBox="1">
            <a:spLocks noChangeArrowheads="1"/>
          </p:cNvSpPr>
          <p:nvPr/>
        </p:nvSpPr>
        <p:spPr bwMode="auto">
          <a:xfrm>
            <a:off x="5429250" y="2071688"/>
            <a:ext cx="3714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fontAlgn="base">
              <a:spcBef>
                <a:spcPct val="0"/>
              </a:spcBef>
              <a:spcAft>
                <a:spcPct val="0"/>
              </a:spcAft>
              <a:defRPr>
                <a:solidFill>
                  <a:schemeClr val="tx1"/>
                </a:solidFill>
                <a:latin typeface="Gill Sans MT" panose="020B0502020104020203" pitchFamily="34" charset="-18"/>
              </a:defRPr>
            </a:lvl6pPr>
            <a:lvl7pPr marL="2971800" indent="-228600" fontAlgn="base">
              <a:spcBef>
                <a:spcPct val="0"/>
              </a:spcBef>
              <a:spcAft>
                <a:spcPct val="0"/>
              </a:spcAft>
              <a:defRPr>
                <a:solidFill>
                  <a:schemeClr val="tx1"/>
                </a:solidFill>
                <a:latin typeface="Gill Sans MT" panose="020B0502020104020203" pitchFamily="34" charset="-18"/>
              </a:defRPr>
            </a:lvl7pPr>
            <a:lvl8pPr marL="3429000" indent="-228600" fontAlgn="base">
              <a:spcBef>
                <a:spcPct val="0"/>
              </a:spcBef>
              <a:spcAft>
                <a:spcPct val="0"/>
              </a:spcAft>
              <a:defRPr>
                <a:solidFill>
                  <a:schemeClr val="tx1"/>
                </a:solidFill>
                <a:latin typeface="Gill Sans MT" panose="020B0502020104020203" pitchFamily="34" charset="-18"/>
              </a:defRPr>
            </a:lvl8pPr>
            <a:lvl9pPr marL="3886200" indent="-228600" fontAlgn="base">
              <a:spcBef>
                <a:spcPct val="0"/>
              </a:spcBef>
              <a:spcAft>
                <a:spcPct val="0"/>
              </a:spcAft>
              <a:defRPr>
                <a:solidFill>
                  <a:schemeClr val="tx1"/>
                </a:solidFill>
                <a:latin typeface="Gill Sans MT" panose="020B0502020104020203" pitchFamily="34" charset="-18"/>
              </a:defRPr>
            </a:lvl9pPr>
          </a:lstStyle>
          <a:p>
            <a:r>
              <a:rPr lang="sl-SI" altLang="sl-SI">
                <a:hlinkClick r:id="rId3"/>
              </a:rPr>
              <a:t>http://www.youtube.com/watch?v=tN9EC3Gy6Nk</a:t>
            </a:r>
            <a:endParaRPr lang="sl-SI" altLang="sl-SI"/>
          </a:p>
          <a:p>
            <a:endParaRPr lang="sl-SI" altLang="sl-SI"/>
          </a:p>
        </p:txBody>
      </p:sp>
    </p:spTree>
  </p:cSld>
  <p:clrMapOvr>
    <a:masterClrMapping/>
  </p:clrMapOvr>
  <p:transition spd="med">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38BCE2-1922-49B7-B81E-28C146B54DCB}"/>
              </a:ext>
            </a:extLst>
          </p:cNvPr>
          <p:cNvSpPr>
            <a:spLocks noGrp="1"/>
          </p:cNvSpPr>
          <p:nvPr>
            <p:ph type="title"/>
          </p:nvPr>
        </p:nvSpPr>
        <p:spPr>
          <a:xfrm>
            <a:off x="4143375" y="2714625"/>
            <a:ext cx="1643063" cy="857250"/>
          </a:xfrm>
        </p:spPr>
        <p:txBody>
          <a:bodyPr/>
          <a:lstStyle/>
          <a:p>
            <a:pPr fontAlgn="auto">
              <a:spcAft>
                <a:spcPts val="0"/>
              </a:spcAft>
              <a:defRPr/>
            </a:pPr>
            <a:r>
              <a:rPr lang="sl-SI" dirty="0">
                <a:solidFill>
                  <a:schemeClr val="tx2">
                    <a:satMod val="130000"/>
                  </a:schemeClr>
                </a:solidFill>
              </a:rPr>
              <a:t>SLIKE</a:t>
            </a:r>
          </a:p>
        </p:txBody>
      </p:sp>
      <p:pic>
        <p:nvPicPr>
          <p:cNvPr id="26627" name="Slika 4" descr="guard.jpg">
            <a:extLst>
              <a:ext uri="{FF2B5EF4-FFF2-40B4-BE49-F238E27FC236}">
                <a16:creationId xmlns:a16="http://schemas.microsoft.com/office/drawing/2014/main" id="{C4ADA8FB-EDFD-4A2E-99D9-AA2129E22B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Slika 6" descr="2006102711949_RFnew_Queen_galleryxix.jpg">
            <a:extLst>
              <a:ext uri="{FF2B5EF4-FFF2-40B4-BE49-F238E27FC236}">
                <a16:creationId xmlns:a16="http://schemas.microsoft.com/office/drawing/2014/main" id="{F6E4142D-2514-4994-8E96-004982CF8B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3760788"/>
            <a:ext cx="350043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Slika 7" descr="2006102612727_RFnew_Queen_galleryiii.jpg">
            <a:extLst>
              <a:ext uri="{FF2B5EF4-FFF2-40B4-BE49-F238E27FC236}">
                <a16:creationId xmlns:a16="http://schemas.microsoft.com/office/drawing/2014/main" id="{041DDB98-8E8A-4D97-8B7B-BB5D0CEFCB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14313"/>
            <a:ext cx="347186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Slika 8" descr="2006102711924_RFnew_Queen_galleryxiii.jpg">
            <a:extLst>
              <a:ext uri="{FF2B5EF4-FFF2-40B4-BE49-F238E27FC236}">
                <a16:creationId xmlns:a16="http://schemas.microsoft.com/office/drawing/2014/main" id="{1AD76B28-9F45-41A3-A0D8-3685F2BD93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0"/>
            <a:ext cx="3005138"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descr="D:\Nina\QUEEN-ELIZABETH-II.jpg">
            <a:extLst>
              <a:ext uri="{FF2B5EF4-FFF2-40B4-BE49-F238E27FC236}">
                <a16:creationId xmlns:a16="http://schemas.microsoft.com/office/drawing/2014/main" id="{B2ADCE22-4762-4D80-A74F-5942448F58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86125"/>
            <a:ext cx="32607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 descr="D:\Nina\Slika2.png">
            <a:extLst>
              <a:ext uri="{FF2B5EF4-FFF2-40B4-BE49-F238E27FC236}">
                <a16:creationId xmlns:a16="http://schemas.microsoft.com/office/drawing/2014/main" id="{91042DE6-F8B6-4624-97D3-F8DC784BA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3571875"/>
            <a:ext cx="25844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4A84AC-CB38-4E93-ADF6-76335505D4BE}"/>
              </a:ext>
            </a:extLst>
          </p:cNvPr>
          <p:cNvSpPr>
            <a:spLocks noGrp="1"/>
          </p:cNvSpPr>
          <p:nvPr>
            <p:ph type="title"/>
          </p:nvPr>
        </p:nvSpPr>
        <p:spPr>
          <a:xfrm>
            <a:off x="1285875" y="214313"/>
            <a:ext cx="7497763" cy="1143000"/>
          </a:xfrm>
        </p:spPr>
        <p:txBody>
          <a:bodyPr/>
          <a:lstStyle/>
          <a:p>
            <a:pPr fontAlgn="auto">
              <a:spcAft>
                <a:spcPts val="0"/>
              </a:spcAft>
              <a:defRPr/>
            </a:pPr>
            <a:r>
              <a:rPr lang="sl-SI" dirty="0">
                <a:solidFill>
                  <a:schemeClr val="tx2">
                    <a:satMod val="130000"/>
                  </a:schemeClr>
                </a:solidFill>
              </a:rPr>
              <a:t>OBLIKA VLADAVINE</a:t>
            </a:r>
          </a:p>
        </p:txBody>
      </p:sp>
      <p:sp>
        <p:nvSpPr>
          <p:cNvPr id="9219" name="Ograda vsebine 2">
            <a:extLst>
              <a:ext uri="{FF2B5EF4-FFF2-40B4-BE49-F238E27FC236}">
                <a16:creationId xmlns:a16="http://schemas.microsoft.com/office/drawing/2014/main" id="{47C61DA1-282B-4B60-B0CE-AEC05145EACB}"/>
              </a:ext>
            </a:extLst>
          </p:cNvPr>
          <p:cNvSpPr>
            <a:spLocks noGrp="1"/>
          </p:cNvSpPr>
          <p:nvPr>
            <p:ph idx="1"/>
          </p:nvPr>
        </p:nvSpPr>
        <p:spPr>
          <a:xfrm>
            <a:off x="1000125" y="1214438"/>
            <a:ext cx="7497763" cy="5000625"/>
          </a:xfrm>
        </p:spPr>
        <p:txBody>
          <a:bodyPr/>
          <a:lstStyle/>
          <a:p>
            <a:r>
              <a:rPr lang="sl-SI" altLang="sl-SI" sz="2200"/>
              <a:t>Monarhija je vladavina enega, ki je nastala v času srednjega veka</a:t>
            </a:r>
          </a:p>
          <a:p>
            <a:r>
              <a:rPr lang="sl-SI" altLang="sl-SI" sz="2200"/>
              <a:t>Monarh pride na prestol z dedovanjem in je dosmrtni vladar</a:t>
            </a:r>
          </a:p>
          <a:p>
            <a:r>
              <a:rPr lang="sl-SI" altLang="sl-SI" sz="2200"/>
              <a:t>Angleška monarhija je parlamentarna monarhija</a:t>
            </a:r>
          </a:p>
          <a:p>
            <a:r>
              <a:rPr lang="sl-SI" altLang="sl-SI" sz="2200"/>
              <a:t>Je ena najstarejših monarhij,  Angleži so zelo navezani nanjo</a:t>
            </a:r>
          </a:p>
          <a:p>
            <a:r>
              <a:rPr lang="sl-SI" altLang="sl-SI" sz="2200"/>
              <a:t>Ker je tradicionalna monarhija jo je skoraj nemogoče odpraviti</a:t>
            </a:r>
            <a:endParaRPr lang="sl-SI" altLang="sl-SI"/>
          </a:p>
        </p:txBody>
      </p:sp>
      <p:pic>
        <p:nvPicPr>
          <p:cNvPr id="9220" name="Picture 2" descr="D:\Nina\091125_Queen_Elizabeth_II.jpg">
            <a:extLst>
              <a:ext uri="{FF2B5EF4-FFF2-40B4-BE49-F238E27FC236}">
                <a16:creationId xmlns:a16="http://schemas.microsoft.com/office/drawing/2014/main" id="{71032B68-1982-41F6-8202-0C6D0F4C4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748088"/>
            <a:ext cx="4143375"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D:\Nina\Slika1.png">
            <a:extLst>
              <a:ext uri="{FF2B5EF4-FFF2-40B4-BE49-F238E27FC236}">
                <a16:creationId xmlns:a16="http://schemas.microsoft.com/office/drawing/2014/main" id="{0B4060B0-0D61-4B7D-8DE8-0F056E6DA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4044950"/>
            <a:ext cx="292893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7CCF56-AF68-408A-B4C9-9F6EA7557A47}"/>
              </a:ext>
            </a:extLst>
          </p:cNvPr>
          <p:cNvSpPr>
            <a:spLocks noGrp="1"/>
          </p:cNvSpPr>
          <p:nvPr>
            <p:ph type="title"/>
          </p:nvPr>
        </p:nvSpPr>
        <p:spPr>
          <a:xfrm>
            <a:off x="1428750" y="357188"/>
            <a:ext cx="7497763" cy="1143000"/>
          </a:xfrm>
        </p:spPr>
        <p:txBody>
          <a:bodyPr/>
          <a:lstStyle/>
          <a:p>
            <a:pPr fontAlgn="auto">
              <a:spcAft>
                <a:spcPts val="0"/>
              </a:spcAft>
              <a:defRPr/>
            </a:pPr>
            <a:r>
              <a:rPr lang="sl-SI" dirty="0">
                <a:solidFill>
                  <a:schemeClr val="tx2">
                    <a:satMod val="130000"/>
                  </a:schemeClr>
                </a:solidFill>
              </a:rPr>
              <a:t>VIRI IN LITERATURA</a:t>
            </a:r>
          </a:p>
        </p:txBody>
      </p:sp>
      <p:sp>
        <p:nvSpPr>
          <p:cNvPr id="27651" name="Ograda vsebine 2">
            <a:extLst>
              <a:ext uri="{FF2B5EF4-FFF2-40B4-BE49-F238E27FC236}">
                <a16:creationId xmlns:a16="http://schemas.microsoft.com/office/drawing/2014/main" id="{E982B07D-EB1D-4D10-94F6-2DD66EEA343B}"/>
              </a:ext>
            </a:extLst>
          </p:cNvPr>
          <p:cNvSpPr>
            <a:spLocks noGrp="1"/>
          </p:cNvSpPr>
          <p:nvPr>
            <p:ph idx="1"/>
          </p:nvPr>
        </p:nvSpPr>
        <p:spPr>
          <a:xfrm>
            <a:off x="928688" y="1714500"/>
            <a:ext cx="8215312" cy="2786063"/>
          </a:xfrm>
        </p:spPr>
        <p:txBody>
          <a:bodyPr/>
          <a:lstStyle/>
          <a:p>
            <a:r>
              <a:rPr lang="sl-SI" altLang="sl-SI" sz="2200">
                <a:hlinkClick r:id="rId2"/>
              </a:rPr>
              <a:t>http://en.wikipedia.org/wiki/Monarchy_of_the_United_Kingdom</a:t>
            </a:r>
            <a:endParaRPr lang="sl-SI" altLang="sl-SI" sz="2200"/>
          </a:p>
          <a:p>
            <a:r>
              <a:rPr lang="sl-SI" altLang="sl-SI" sz="2200">
                <a:hlinkClick r:id="rId3"/>
              </a:rPr>
              <a:t>http://www.royal.gov.uk/</a:t>
            </a:r>
            <a:endParaRPr lang="sl-SI" altLang="sl-SI" sz="2200"/>
          </a:p>
          <a:p>
            <a:r>
              <a:rPr lang="sl-SI" altLang="sl-SI" sz="2200">
                <a:hlinkClick r:id="rId4"/>
              </a:rPr>
              <a:t>http://www.britroyals.com/</a:t>
            </a:r>
            <a:endParaRPr lang="sl-SI" altLang="sl-SI" sz="2200"/>
          </a:p>
          <a:p>
            <a:r>
              <a:rPr lang="sl-SI" altLang="sl-SI" sz="2200">
                <a:hlinkClick r:id="rId5"/>
              </a:rPr>
              <a:t>http://www.woodlands-junior.kent.sch.uk/customs/questions/royal/</a:t>
            </a:r>
            <a:endParaRPr lang="sl-SI" altLang="sl-SI" sz="2200"/>
          </a:p>
          <a:p>
            <a:r>
              <a:rPr lang="sl-SI" altLang="sl-SI" sz="2200" u="sng">
                <a:hlinkClick r:id="rId6"/>
              </a:rPr>
              <a:t>http://projectbritain.com/theQueen.htm</a:t>
            </a:r>
            <a:endParaRPr lang="sl-SI" altLang="sl-SI" sz="2200"/>
          </a:p>
          <a:p>
            <a:endParaRPr lang="sl-SI" altLang="sl-SI"/>
          </a:p>
        </p:txBody>
      </p:sp>
    </p:spTree>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40F4447-5B6C-431B-A6B0-428162E07751}"/>
              </a:ext>
            </a:extLst>
          </p:cNvPr>
          <p:cNvSpPr>
            <a:spLocks noGrp="1"/>
          </p:cNvSpPr>
          <p:nvPr>
            <p:ph type="title"/>
          </p:nvPr>
        </p:nvSpPr>
        <p:spPr>
          <a:xfrm>
            <a:off x="1285875" y="142875"/>
            <a:ext cx="7497763" cy="1143000"/>
          </a:xfrm>
        </p:spPr>
        <p:txBody>
          <a:bodyPr/>
          <a:lstStyle/>
          <a:p>
            <a:pPr fontAlgn="auto">
              <a:spcAft>
                <a:spcPts val="0"/>
              </a:spcAft>
              <a:defRPr/>
            </a:pPr>
            <a:r>
              <a:rPr lang="sl-SI" dirty="0">
                <a:solidFill>
                  <a:schemeClr val="tx2">
                    <a:satMod val="130000"/>
                  </a:schemeClr>
                </a:solidFill>
              </a:rPr>
              <a:t>KRALJICA ELIZABETH II.</a:t>
            </a:r>
          </a:p>
        </p:txBody>
      </p:sp>
      <p:sp>
        <p:nvSpPr>
          <p:cNvPr id="10243" name="Ograda vsebine 2">
            <a:extLst>
              <a:ext uri="{FF2B5EF4-FFF2-40B4-BE49-F238E27FC236}">
                <a16:creationId xmlns:a16="http://schemas.microsoft.com/office/drawing/2014/main" id="{34155F97-B430-4A14-9C3D-3C8138D53AAB}"/>
              </a:ext>
            </a:extLst>
          </p:cNvPr>
          <p:cNvSpPr>
            <a:spLocks noGrp="1"/>
          </p:cNvSpPr>
          <p:nvPr>
            <p:ph idx="1"/>
          </p:nvPr>
        </p:nvSpPr>
        <p:spPr>
          <a:xfrm>
            <a:off x="1000125" y="1214438"/>
            <a:ext cx="7715250" cy="4786312"/>
          </a:xfrm>
        </p:spPr>
        <p:txBody>
          <a:bodyPr/>
          <a:lstStyle/>
          <a:p>
            <a:r>
              <a:rPr lang="sl-SI" altLang="sl-SI" sz="2200"/>
              <a:t>Rojena:  21. aprila 1926 v Londonu</a:t>
            </a:r>
          </a:p>
          <a:p>
            <a:r>
              <a:rPr lang="sl-SI" altLang="sl-SI" sz="2200"/>
              <a:t>Pet tednov po svojem rojstvu je bila krščena in je dobila ime Elizabeth Alexandra Mary</a:t>
            </a:r>
          </a:p>
          <a:p>
            <a:r>
              <a:rPr lang="sl-SI" altLang="sl-SI" sz="2200"/>
              <a:t>Leta 1930 je dobila sestro Margaret Rose</a:t>
            </a:r>
          </a:p>
          <a:p>
            <a:r>
              <a:rPr lang="sl-SI" altLang="sl-SI" sz="2200"/>
              <a:t>S svojo mlajšo sestro sta se izobraževali doma</a:t>
            </a:r>
          </a:p>
          <a:p>
            <a:r>
              <a:rPr lang="sl-SI" altLang="sl-SI" sz="2200"/>
              <a:t>Leta 1936 je začela študij zgodovine in ustavnega prava</a:t>
            </a:r>
          </a:p>
          <a:p>
            <a:r>
              <a:rPr lang="sl-SI" altLang="sl-SI" sz="2200"/>
              <a:t>Kraljica Elizabetha II. je zasedla prestol 6. februarja 1952, ob smrti svojega očeta kralja Georgea VI.</a:t>
            </a:r>
          </a:p>
          <a:p>
            <a:r>
              <a:rPr lang="sl-SI" altLang="sl-SI" sz="2200"/>
              <a:t>Njeno kronanje je sledilo 2. junija 1953</a:t>
            </a:r>
          </a:p>
          <a:p>
            <a:r>
              <a:rPr lang="sl-SI" altLang="sl-SI" sz="2200"/>
              <a:t>Kraljica živi v Buckinghamski palači</a:t>
            </a:r>
          </a:p>
          <a:p>
            <a:r>
              <a:rPr lang="sl-SI" altLang="sl-SI" sz="2200"/>
              <a:t>Kraljica je poročena z Princem Philipom in ima 3 sinove in 1 hčerko, ter 4 vnuke in 4 vnukinje</a:t>
            </a:r>
          </a:p>
          <a:p>
            <a:endParaRPr lang="sl-SI" altLang="sl-SI" sz="2200"/>
          </a:p>
        </p:txBody>
      </p:sp>
    </p:spTree>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D:\Nina\Slika4.png">
            <a:extLst>
              <a:ext uri="{FF2B5EF4-FFF2-40B4-BE49-F238E27FC236}">
                <a16:creationId xmlns:a16="http://schemas.microsoft.com/office/drawing/2014/main" id="{C9641AFB-91FB-4452-A1AD-9607B2EB9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571500"/>
            <a:ext cx="357187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8" descr="D:\Nina\Slika5.png">
            <a:extLst>
              <a:ext uri="{FF2B5EF4-FFF2-40B4-BE49-F238E27FC236}">
                <a16:creationId xmlns:a16="http://schemas.microsoft.com/office/drawing/2014/main" id="{CAC34DAC-3751-435F-A395-AD3B1E06D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28625"/>
            <a:ext cx="3262313"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Naslov 13">
            <a:extLst>
              <a:ext uri="{FF2B5EF4-FFF2-40B4-BE49-F238E27FC236}">
                <a16:creationId xmlns:a16="http://schemas.microsoft.com/office/drawing/2014/main" id="{C9D98264-C4C7-4AE0-B712-216498E98BDD}"/>
              </a:ext>
            </a:extLst>
          </p:cNvPr>
          <p:cNvSpPr>
            <a:spLocks noGrp="1"/>
          </p:cNvSpPr>
          <p:nvPr>
            <p:ph type="title"/>
          </p:nvPr>
        </p:nvSpPr>
        <p:spPr bwMode="auto">
          <a:xfrm>
            <a:off x="2786063" y="0"/>
            <a:ext cx="2214562" cy="500063"/>
          </a:xfrm>
        </p:spPr>
        <p:txBody>
          <a:bodyPr vert="horz" wrap="square" lIns="91440" tIns="45720" rIns="91440" bIns="45720" numCol="1" anchorCtr="0" compatLnSpc="1">
            <a:prstTxWarp prst="textNoShape">
              <a:avLst/>
            </a:prstTxWarp>
          </a:bodyPr>
          <a:lstStyle/>
          <a:p>
            <a:r>
              <a:rPr lang="sl-SI" altLang="sl-SI" sz="1800" b="1">
                <a:solidFill>
                  <a:schemeClr val="tx1"/>
                </a:solidFill>
                <a:effectLst/>
              </a:rPr>
              <a:t>Poroka s Philipom</a:t>
            </a:r>
          </a:p>
        </p:txBody>
      </p:sp>
      <p:pic>
        <p:nvPicPr>
          <p:cNvPr id="11269" name="Picture 8" descr="D:\Nina\her-majesty-queen-elizabeth-ii.jpg">
            <a:extLst>
              <a:ext uri="{FF2B5EF4-FFF2-40B4-BE49-F238E27FC236}">
                <a16:creationId xmlns:a16="http://schemas.microsoft.com/office/drawing/2014/main" id="{00489079-16A6-4869-BD6D-15FAC06735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3898900"/>
            <a:ext cx="213836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D:\Nina\Queen_Elizabeth_II_Photographic_Portrait_by_Dorothy_Wilding.jpg">
            <a:extLst>
              <a:ext uri="{FF2B5EF4-FFF2-40B4-BE49-F238E27FC236}">
                <a16:creationId xmlns:a16="http://schemas.microsoft.com/office/drawing/2014/main" id="{1445278C-C5C4-49B7-AD64-33FA3747B1DF}"/>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0" y="0"/>
            <a:ext cx="2643188" cy="3594100"/>
          </a:xfrm>
        </p:spPr>
      </p:pic>
      <p:sp>
        <p:nvSpPr>
          <p:cNvPr id="11271" name="PoljeZBesedilom 21">
            <a:extLst>
              <a:ext uri="{FF2B5EF4-FFF2-40B4-BE49-F238E27FC236}">
                <a16:creationId xmlns:a16="http://schemas.microsoft.com/office/drawing/2014/main" id="{C69C1DDB-C438-46F9-B4DA-146597111BC5}"/>
              </a:ext>
            </a:extLst>
          </p:cNvPr>
          <p:cNvSpPr txBox="1">
            <a:spLocks noChangeArrowheads="1"/>
          </p:cNvSpPr>
          <p:nvPr/>
        </p:nvSpPr>
        <p:spPr bwMode="auto">
          <a:xfrm>
            <a:off x="5857875" y="0"/>
            <a:ext cx="328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18"/>
              </a:defRPr>
            </a:lvl1pPr>
            <a:lvl2pPr marL="742950" indent="-285750">
              <a:defRPr>
                <a:solidFill>
                  <a:schemeClr val="tx1"/>
                </a:solidFill>
                <a:latin typeface="Gill Sans MT" panose="020B0502020104020203" pitchFamily="34" charset="-18"/>
              </a:defRPr>
            </a:lvl2pPr>
            <a:lvl3pPr marL="1143000" indent="-228600">
              <a:defRPr>
                <a:solidFill>
                  <a:schemeClr val="tx1"/>
                </a:solidFill>
                <a:latin typeface="Gill Sans MT" panose="020B0502020104020203" pitchFamily="34" charset="-18"/>
              </a:defRPr>
            </a:lvl3pPr>
            <a:lvl4pPr marL="1600200" indent="-228600">
              <a:defRPr>
                <a:solidFill>
                  <a:schemeClr val="tx1"/>
                </a:solidFill>
                <a:latin typeface="Gill Sans MT" panose="020B0502020104020203" pitchFamily="34" charset="-18"/>
              </a:defRPr>
            </a:lvl4pPr>
            <a:lvl5pPr marL="2057400" indent="-228600">
              <a:defRPr>
                <a:solidFill>
                  <a:schemeClr val="tx1"/>
                </a:solidFill>
                <a:latin typeface="Gill Sans MT" panose="020B0502020104020203" pitchFamily="34" charset="-18"/>
              </a:defRPr>
            </a:lvl5pPr>
            <a:lvl6pPr marL="2514600" indent="-228600" fontAlgn="base">
              <a:spcBef>
                <a:spcPct val="0"/>
              </a:spcBef>
              <a:spcAft>
                <a:spcPct val="0"/>
              </a:spcAft>
              <a:defRPr>
                <a:solidFill>
                  <a:schemeClr val="tx1"/>
                </a:solidFill>
                <a:latin typeface="Gill Sans MT" panose="020B0502020104020203" pitchFamily="34" charset="-18"/>
              </a:defRPr>
            </a:lvl6pPr>
            <a:lvl7pPr marL="2971800" indent="-228600" fontAlgn="base">
              <a:spcBef>
                <a:spcPct val="0"/>
              </a:spcBef>
              <a:spcAft>
                <a:spcPct val="0"/>
              </a:spcAft>
              <a:defRPr>
                <a:solidFill>
                  <a:schemeClr val="tx1"/>
                </a:solidFill>
                <a:latin typeface="Gill Sans MT" panose="020B0502020104020203" pitchFamily="34" charset="-18"/>
              </a:defRPr>
            </a:lvl7pPr>
            <a:lvl8pPr marL="3429000" indent="-228600" fontAlgn="base">
              <a:spcBef>
                <a:spcPct val="0"/>
              </a:spcBef>
              <a:spcAft>
                <a:spcPct val="0"/>
              </a:spcAft>
              <a:defRPr>
                <a:solidFill>
                  <a:schemeClr val="tx1"/>
                </a:solidFill>
                <a:latin typeface="Gill Sans MT" panose="020B0502020104020203" pitchFamily="34" charset="-18"/>
              </a:defRPr>
            </a:lvl8pPr>
            <a:lvl9pPr marL="3886200" indent="-228600" fontAlgn="base">
              <a:spcBef>
                <a:spcPct val="0"/>
              </a:spcBef>
              <a:spcAft>
                <a:spcPct val="0"/>
              </a:spcAft>
              <a:defRPr>
                <a:solidFill>
                  <a:schemeClr val="tx1"/>
                </a:solidFill>
                <a:latin typeface="Gill Sans MT" panose="020B0502020104020203" pitchFamily="34" charset="-18"/>
              </a:defRPr>
            </a:lvl9pPr>
          </a:lstStyle>
          <a:p>
            <a:pPr algn="ctr"/>
            <a:r>
              <a:rPr lang="sl-SI" altLang="sl-SI" b="1"/>
              <a:t>Kraljica s sinom Charlesom in hčerjo Anne</a:t>
            </a:r>
          </a:p>
        </p:txBody>
      </p:sp>
      <p:pic>
        <p:nvPicPr>
          <p:cNvPr id="11272" name="Picture 3" descr="D:\Nina\Slika6.png">
            <a:extLst>
              <a:ext uri="{FF2B5EF4-FFF2-40B4-BE49-F238E27FC236}">
                <a16:creationId xmlns:a16="http://schemas.microsoft.com/office/drawing/2014/main" id="{A8BAEE9C-2330-4D45-8690-DD393016F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88" y="4429125"/>
            <a:ext cx="39624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descr="D:\Nina\queen_elizabeth_ii_1928533.jpg">
            <a:extLst>
              <a:ext uri="{FF2B5EF4-FFF2-40B4-BE49-F238E27FC236}">
                <a16:creationId xmlns:a16="http://schemas.microsoft.com/office/drawing/2014/main" id="{9D09E50D-F025-4A7C-AFA8-8B7086D093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0" y="3257550"/>
            <a:ext cx="24288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9007E3-9546-4E61-AD1A-92C4FD1D3267}"/>
              </a:ext>
            </a:extLst>
          </p:cNvPr>
          <p:cNvSpPr>
            <a:spLocks noGrp="1"/>
          </p:cNvSpPr>
          <p:nvPr>
            <p:ph type="title"/>
          </p:nvPr>
        </p:nvSpPr>
        <p:spPr>
          <a:xfrm>
            <a:off x="1428750" y="214313"/>
            <a:ext cx="7497763" cy="1143000"/>
          </a:xfrm>
        </p:spPr>
        <p:txBody>
          <a:bodyPr/>
          <a:lstStyle/>
          <a:p>
            <a:pPr fontAlgn="auto">
              <a:spcAft>
                <a:spcPts val="0"/>
              </a:spcAft>
              <a:defRPr/>
            </a:pPr>
            <a:r>
              <a:rPr lang="sl-SI" dirty="0">
                <a:solidFill>
                  <a:schemeClr val="tx2">
                    <a:satMod val="130000"/>
                  </a:schemeClr>
                </a:solidFill>
              </a:rPr>
              <a:t>VLOGA KRALJICE</a:t>
            </a:r>
          </a:p>
        </p:txBody>
      </p:sp>
      <p:sp>
        <p:nvSpPr>
          <p:cNvPr id="12291" name="Ograda vsebine 2">
            <a:extLst>
              <a:ext uri="{FF2B5EF4-FFF2-40B4-BE49-F238E27FC236}">
                <a16:creationId xmlns:a16="http://schemas.microsoft.com/office/drawing/2014/main" id="{B3B4F090-1729-4DA9-934B-1E6F120C0FC1}"/>
              </a:ext>
            </a:extLst>
          </p:cNvPr>
          <p:cNvSpPr>
            <a:spLocks noGrp="1"/>
          </p:cNvSpPr>
          <p:nvPr>
            <p:ph idx="1"/>
          </p:nvPr>
        </p:nvSpPr>
        <p:spPr>
          <a:xfrm>
            <a:off x="1000125" y="1214438"/>
            <a:ext cx="7786688" cy="5643562"/>
          </a:xfrm>
        </p:spPr>
        <p:txBody>
          <a:bodyPr/>
          <a:lstStyle/>
          <a:p>
            <a:r>
              <a:rPr lang="sl-SI" altLang="sl-SI" sz="2200"/>
              <a:t>Čeprav kraljica ni odgovorna za urejanje</a:t>
            </a:r>
          </a:p>
          <a:p>
            <a:pPr>
              <a:buFont typeface="Wingdings 2" panose="05020102010507070707" pitchFamily="18" charset="2"/>
              <a:buNone/>
            </a:pPr>
            <a:r>
              <a:rPr lang="sl-SI" altLang="sl-SI" sz="2200"/>
              <a:t>    države, vendar opravlja velik del pomembnih</a:t>
            </a:r>
          </a:p>
          <a:p>
            <a:pPr>
              <a:buFont typeface="Wingdings 2" panose="05020102010507070707" pitchFamily="18" charset="2"/>
              <a:buNone/>
            </a:pPr>
            <a:r>
              <a:rPr lang="sl-SI" altLang="sl-SI" sz="2200"/>
              <a:t>    nalog v imenu naroda</a:t>
            </a:r>
          </a:p>
          <a:p>
            <a:r>
              <a:rPr lang="sl-SI" altLang="sl-SI" sz="2200"/>
              <a:t>Kot vodja države, gre kraljica tudi na uradne</a:t>
            </a:r>
          </a:p>
          <a:p>
            <a:pPr>
              <a:buFont typeface="Wingdings 2" panose="05020102010507070707" pitchFamily="18" charset="2"/>
              <a:buNone/>
            </a:pPr>
            <a:r>
              <a:rPr lang="sl-SI" altLang="sl-SI" sz="2200"/>
              <a:t>    obiske po državah v tujini, prav tako pa</a:t>
            </a:r>
          </a:p>
          <a:p>
            <a:pPr>
              <a:buFont typeface="Wingdings 2" panose="05020102010507070707" pitchFamily="18" charset="2"/>
              <a:buNone/>
            </a:pPr>
            <a:r>
              <a:rPr lang="sl-SI" altLang="sl-SI" sz="2200"/>
              <a:t>    poziva tudi druge svetovne voditelje, da</a:t>
            </a:r>
          </a:p>
          <a:p>
            <a:pPr>
              <a:buFont typeface="Wingdings 2" panose="05020102010507070707" pitchFamily="18" charset="2"/>
              <a:buNone/>
            </a:pPr>
            <a:r>
              <a:rPr lang="sl-SI" altLang="sl-SI" sz="2200"/>
              <a:t>    pridejo v Združeno Kraljestvo</a:t>
            </a:r>
          </a:p>
          <a:p>
            <a:r>
              <a:rPr lang="sl-SI" altLang="sl-SI" sz="2200"/>
              <a:t>Kraljica je tudi vodja vojske, ona je edina oseba, ki lahko ugotovi, kdaj bo vojne konec, če je vojna v državi, vendar se vlada najprej z njo posvetuje</a:t>
            </a:r>
          </a:p>
          <a:p>
            <a:r>
              <a:rPr lang="sl-SI" altLang="sl-SI" sz="2200"/>
              <a:t>Kraljica je vodja anglikanske cerkve, kot vsi monarhi prej, saj je bila ustanovljena s strani Henryja VIII. leta 1530 </a:t>
            </a:r>
          </a:p>
          <a:p>
            <a:r>
              <a:rPr lang="sl-SI" altLang="sl-SI" sz="2200"/>
              <a:t>Kraljica imenuje tudi nadškofe in škofe ob mnenju predsednika vlade</a:t>
            </a:r>
          </a:p>
        </p:txBody>
      </p:sp>
      <p:pic>
        <p:nvPicPr>
          <p:cNvPr id="12292" name="Picture 7" descr="D:\Nina\her_majesty_queen_elizabeth_ii.jpg">
            <a:extLst>
              <a:ext uri="{FF2B5EF4-FFF2-40B4-BE49-F238E27FC236}">
                <a16:creationId xmlns:a16="http://schemas.microsoft.com/office/drawing/2014/main" id="{08C2BA82-4B3F-4DD5-AD64-43D4F31F42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275" y="0"/>
            <a:ext cx="26257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8D61E5-3796-45FF-9375-7F47928455E1}"/>
              </a:ext>
            </a:extLst>
          </p:cNvPr>
          <p:cNvSpPr>
            <a:spLocks noGrp="1"/>
          </p:cNvSpPr>
          <p:nvPr>
            <p:ph type="title"/>
          </p:nvPr>
        </p:nvSpPr>
        <p:spPr>
          <a:xfrm>
            <a:off x="1143000" y="142875"/>
            <a:ext cx="7791450" cy="1143000"/>
          </a:xfrm>
        </p:spPr>
        <p:txBody>
          <a:bodyPr/>
          <a:lstStyle/>
          <a:p>
            <a:pPr fontAlgn="auto">
              <a:spcAft>
                <a:spcPts val="0"/>
              </a:spcAft>
              <a:defRPr/>
            </a:pPr>
            <a:r>
              <a:rPr lang="sl-SI" dirty="0">
                <a:solidFill>
                  <a:schemeClr val="tx2">
                    <a:satMod val="130000"/>
                  </a:schemeClr>
                </a:solidFill>
              </a:rPr>
              <a:t>KRALJEVO DRUŽINSKO DREVO</a:t>
            </a:r>
          </a:p>
        </p:txBody>
      </p:sp>
      <p:pic>
        <p:nvPicPr>
          <p:cNvPr id="13315" name="Ograda vsebine 3" descr="Slika1.jpg">
            <a:extLst>
              <a:ext uri="{FF2B5EF4-FFF2-40B4-BE49-F238E27FC236}">
                <a16:creationId xmlns:a16="http://schemas.microsoft.com/office/drawing/2014/main" id="{E8397881-5D36-48D8-B2B5-F062418C313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184275"/>
            <a:ext cx="8001000" cy="5673725"/>
          </a:xfrm>
        </p:spPr>
      </p:pic>
    </p:spTree>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Nina\royal_family.jpeg">
            <a:extLst>
              <a:ext uri="{FF2B5EF4-FFF2-40B4-BE49-F238E27FC236}">
                <a16:creationId xmlns:a16="http://schemas.microsoft.com/office/drawing/2014/main" id="{DB064D05-9441-44EB-B7D6-4D778CB99D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28813" y="889000"/>
            <a:ext cx="6215062" cy="5969000"/>
          </a:xfrm>
        </p:spPr>
      </p:pic>
      <p:sp>
        <p:nvSpPr>
          <p:cNvPr id="2" name="Naslov 1">
            <a:extLst>
              <a:ext uri="{FF2B5EF4-FFF2-40B4-BE49-F238E27FC236}">
                <a16:creationId xmlns:a16="http://schemas.microsoft.com/office/drawing/2014/main" id="{E01F04B5-41CC-4755-93C2-7B9E82444F2F}"/>
              </a:ext>
            </a:extLst>
          </p:cNvPr>
          <p:cNvSpPr>
            <a:spLocks noGrp="1"/>
          </p:cNvSpPr>
          <p:nvPr>
            <p:ph type="title"/>
          </p:nvPr>
        </p:nvSpPr>
        <p:spPr>
          <a:xfrm>
            <a:off x="1285875" y="0"/>
            <a:ext cx="7577138" cy="1143000"/>
          </a:xfrm>
        </p:spPr>
        <p:txBody>
          <a:bodyPr/>
          <a:lstStyle/>
          <a:p>
            <a:pPr fontAlgn="auto">
              <a:spcAft>
                <a:spcPts val="0"/>
              </a:spcAft>
              <a:defRPr/>
            </a:pPr>
            <a:r>
              <a:rPr lang="sl-SI" dirty="0">
                <a:solidFill>
                  <a:schemeClr val="tx2">
                    <a:satMod val="130000"/>
                  </a:schemeClr>
                </a:solidFill>
              </a:rPr>
              <a:t>DRUŽINSKO DREVO KRALJICE</a:t>
            </a:r>
          </a:p>
        </p:txBody>
      </p:sp>
    </p:spTree>
  </p:cSld>
  <p:clrMapOvr>
    <a:masterClrMapping/>
  </p:clrMapOvr>
  <p:transition spd="med">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6F2017-331F-45D1-9CE9-3E7907A46255}"/>
              </a:ext>
            </a:extLst>
          </p:cNvPr>
          <p:cNvSpPr>
            <a:spLocks noGrp="1"/>
          </p:cNvSpPr>
          <p:nvPr>
            <p:ph type="title"/>
          </p:nvPr>
        </p:nvSpPr>
        <p:spPr>
          <a:xfrm>
            <a:off x="1357313" y="214313"/>
            <a:ext cx="7497762" cy="1143000"/>
          </a:xfrm>
        </p:spPr>
        <p:txBody>
          <a:bodyPr/>
          <a:lstStyle/>
          <a:p>
            <a:pPr fontAlgn="auto">
              <a:spcAft>
                <a:spcPts val="0"/>
              </a:spcAft>
              <a:defRPr/>
            </a:pPr>
            <a:r>
              <a:rPr lang="sl-SI" dirty="0">
                <a:solidFill>
                  <a:schemeClr val="tx2">
                    <a:satMod val="130000"/>
                  </a:schemeClr>
                </a:solidFill>
              </a:rPr>
              <a:t>BUCKINGHAMSKA PALAČA</a:t>
            </a:r>
          </a:p>
        </p:txBody>
      </p:sp>
      <p:sp>
        <p:nvSpPr>
          <p:cNvPr id="15363" name="Ograda vsebine 2">
            <a:extLst>
              <a:ext uri="{FF2B5EF4-FFF2-40B4-BE49-F238E27FC236}">
                <a16:creationId xmlns:a16="http://schemas.microsoft.com/office/drawing/2014/main" id="{BA478B38-CE6A-4AF8-8C88-48A4824D1E77}"/>
              </a:ext>
            </a:extLst>
          </p:cNvPr>
          <p:cNvSpPr>
            <a:spLocks noGrp="1"/>
          </p:cNvSpPr>
          <p:nvPr>
            <p:ph idx="1"/>
          </p:nvPr>
        </p:nvSpPr>
        <p:spPr>
          <a:xfrm>
            <a:off x="1143000" y="1357313"/>
            <a:ext cx="7497763" cy="4714875"/>
          </a:xfrm>
        </p:spPr>
        <p:txBody>
          <a:bodyPr/>
          <a:lstStyle/>
          <a:p>
            <a:r>
              <a:rPr lang="sl-SI" altLang="sl-SI" sz="2200"/>
              <a:t>Buckinghamska palača je uradno glavni dom kraljice </a:t>
            </a:r>
          </a:p>
          <a:p>
            <a:r>
              <a:rPr lang="sl-SI" altLang="sl-SI" sz="2200"/>
              <a:t>To je uradno prebivališče v Londonu v monarhiji od leta 1837</a:t>
            </a:r>
          </a:p>
          <a:p>
            <a:r>
              <a:rPr lang="sl-SI" altLang="sl-SI" sz="2200"/>
              <a:t>Kraljica Victoria je prva, ki je živela tukaj</a:t>
            </a:r>
          </a:p>
          <a:p>
            <a:r>
              <a:rPr lang="sl-SI" altLang="sl-SI" sz="2200"/>
              <a:t>Buckinghamska palača ni samo dom kraljice in princa Philipa, ampak tukaj tudi bivajo princ Andrew, grof (princ Edward) in grofica Wessex s hčerko in sinom</a:t>
            </a:r>
          </a:p>
          <a:p>
            <a:r>
              <a:rPr lang="sl-SI" altLang="sl-SI" sz="2200"/>
              <a:t>Buckinghamska palača</a:t>
            </a:r>
          </a:p>
          <a:p>
            <a:pPr>
              <a:buFont typeface="Wingdings 2" panose="05020102010507070707" pitchFamily="18" charset="2"/>
              <a:buNone/>
            </a:pPr>
            <a:r>
              <a:rPr lang="sl-SI" altLang="sl-SI" sz="2200"/>
              <a:t>    se uporablja tudi za</a:t>
            </a:r>
          </a:p>
          <a:p>
            <a:pPr>
              <a:buFont typeface="Wingdings 2" panose="05020102010507070707" pitchFamily="18" charset="2"/>
              <a:buNone/>
            </a:pPr>
            <a:r>
              <a:rPr lang="sl-SI" altLang="sl-SI" sz="2200"/>
              <a:t>    administrativna dela</a:t>
            </a:r>
          </a:p>
          <a:p>
            <a:pPr>
              <a:buFont typeface="Wingdings 2" panose="05020102010507070707" pitchFamily="18" charset="2"/>
              <a:buNone/>
            </a:pPr>
            <a:r>
              <a:rPr lang="sl-SI" altLang="sl-SI" sz="2200"/>
              <a:t>    v monarhiji</a:t>
            </a:r>
          </a:p>
        </p:txBody>
      </p:sp>
      <p:pic>
        <p:nvPicPr>
          <p:cNvPr id="15364" name="Slika 3" descr="buckingham-palace.jpg">
            <a:extLst>
              <a:ext uri="{FF2B5EF4-FFF2-40B4-BE49-F238E27FC236}">
                <a16:creationId xmlns:a16="http://schemas.microsoft.com/office/drawing/2014/main" id="{290EFD80-5D3B-43F3-AF43-C57B616083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3787775"/>
            <a:ext cx="4929187"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F9EDB8AF-7B39-4344-8C5E-B4AD1B823EC1}"/>
              </a:ext>
            </a:extLst>
          </p:cNvPr>
          <p:cNvSpPr>
            <a:spLocks noGrp="1"/>
          </p:cNvSpPr>
          <p:nvPr>
            <p:ph type="title"/>
          </p:nvPr>
        </p:nvSpPr>
        <p:spPr>
          <a:xfrm>
            <a:off x="1435100" y="274638"/>
            <a:ext cx="7499350" cy="1143000"/>
          </a:xfrm>
        </p:spPr>
        <p:txBody>
          <a:bodyPr/>
          <a:lstStyle/>
          <a:p>
            <a:pPr fontAlgn="auto">
              <a:spcAft>
                <a:spcPts val="0"/>
              </a:spcAft>
              <a:defRPr/>
            </a:pPr>
            <a:r>
              <a:rPr lang="sl-SI" dirty="0">
                <a:solidFill>
                  <a:schemeClr val="tx2">
                    <a:satMod val="130000"/>
                  </a:schemeClr>
                </a:solidFill>
              </a:rPr>
              <a:t>PALAČE IN GRADOVI</a:t>
            </a:r>
          </a:p>
        </p:txBody>
      </p:sp>
      <p:sp>
        <p:nvSpPr>
          <p:cNvPr id="16387" name="Ograda vsebine 4">
            <a:extLst>
              <a:ext uri="{FF2B5EF4-FFF2-40B4-BE49-F238E27FC236}">
                <a16:creationId xmlns:a16="http://schemas.microsoft.com/office/drawing/2014/main" id="{3CE56D91-B302-424A-9C65-5EE5D19B1A77}"/>
              </a:ext>
            </a:extLst>
          </p:cNvPr>
          <p:cNvSpPr>
            <a:spLocks noGrp="1"/>
          </p:cNvSpPr>
          <p:nvPr>
            <p:ph sz="half" idx="1"/>
          </p:nvPr>
        </p:nvSpPr>
        <p:spPr>
          <a:xfrm>
            <a:off x="1000125" y="1500188"/>
            <a:ext cx="3657600" cy="4664075"/>
          </a:xfrm>
        </p:spPr>
        <p:txBody>
          <a:bodyPr/>
          <a:lstStyle/>
          <a:p>
            <a:r>
              <a:rPr lang="sl-SI" altLang="sl-SI" sz="2200"/>
              <a:t>Buckinghamska palača – uradni kraljevski dom</a:t>
            </a:r>
          </a:p>
          <a:p>
            <a:endParaRPr lang="sl-SI" altLang="sl-SI"/>
          </a:p>
        </p:txBody>
      </p:sp>
      <p:sp>
        <p:nvSpPr>
          <p:cNvPr id="16388" name="Ograda vsebine 5">
            <a:extLst>
              <a:ext uri="{FF2B5EF4-FFF2-40B4-BE49-F238E27FC236}">
                <a16:creationId xmlns:a16="http://schemas.microsoft.com/office/drawing/2014/main" id="{13D3D01F-0ABF-40F3-A44F-0DDA1684CC3F}"/>
              </a:ext>
            </a:extLst>
          </p:cNvPr>
          <p:cNvSpPr>
            <a:spLocks noGrp="1"/>
          </p:cNvSpPr>
          <p:nvPr>
            <p:ph sz="half" idx="2"/>
          </p:nvPr>
        </p:nvSpPr>
        <p:spPr>
          <a:xfrm>
            <a:off x="4929188" y="3000375"/>
            <a:ext cx="4214812" cy="1643063"/>
          </a:xfrm>
        </p:spPr>
        <p:txBody>
          <a:bodyPr/>
          <a:lstStyle/>
          <a:p>
            <a:r>
              <a:rPr lang="sl-SI" altLang="sl-SI" sz="2200"/>
              <a:t>Grad Windsor – je uradna rezidenca kraljice, najstarejši kraljevski dom in največji grad na svetu</a:t>
            </a:r>
          </a:p>
          <a:p>
            <a:endParaRPr lang="sl-SI" altLang="sl-SI"/>
          </a:p>
        </p:txBody>
      </p:sp>
      <p:pic>
        <p:nvPicPr>
          <p:cNvPr id="16389" name="Slika 6" descr="buckingham.jpg">
            <a:extLst>
              <a:ext uri="{FF2B5EF4-FFF2-40B4-BE49-F238E27FC236}">
                <a16:creationId xmlns:a16="http://schemas.microsoft.com/office/drawing/2014/main" id="{F3420A39-251E-4809-B974-2E606D9E35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57438"/>
            <a:ext cx="49530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Slika 7" descr="windsor.jpg">
            <a:extLst>
              <a:ext uri="{FF2B5EF4-FFF2-40B4-BE49-F238E27FC236}">
                <a16:creationId xmlns:a16="http://schemas.microsoft.com/office/drawing/2014/main" id="{3FF97241-6C29-4CCE-BE4D-19A2972E8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4691063"/>
            <a:ext cx="485775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j">
  <a:themeElements>
    <a:clrScheme name="Solsticij">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j">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j">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944</Words>
  <Application>Microsoft Office PowerPoint</Application>
  <PresentationFormat>On-screen Show (4:3)</PresentationFormat>
  <Paragraphs>110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Gill Sans MT</vt:lpstr>
      <vt:lpstr>Verdana</vt:lpstr>
      <vt:lpstr>Wingdings 2</vt:lpstr>
      <vt:lpstr>Solsticij</vt:lpstr>
      <vt:lpstr>OBLIKA VLADAVINE; ANGLEŠKA MONARHIJA</vt:lpstr>
      <vt:lpstr>OBLIKA VLADAVINE</vt:lpstr>
      <vt:lpstr>KRALJICA ELIZABETH II.</vt:lpstr>
      <vt:lpstr>Poroka s Philipom</vt:lpstr>
      <vt:lpstr>VLOGA KRALJICE</vt:lpstr>
      <vt:lpstr>KRALJEVO DRUŽINSKO DREVO</vt:lpstr>
      <vt:lpstr>DRUŽINSKO DREVO KRALJICE</vt:lpstr>
      <vt:lpstr>BUCKINGHAMSKA PALAČA</vt:lpstr>
      <vt:lpstr>PALAČE IN GRADOVI</vt:lpstr>
      <vt:lpstr>PowerPoint Presentation</vt:lpstr>
      <vt:lpstr>PowerPoint Presentation</vt:lpstr>
      <vt:lpstr>PowerPoint Presentation</vt:lpstr>
      <vt:lpstr>PRETEKLI DOMOVI</vt:lpstr>
      <vt:lpstr>STRAŽA</vt:lpstr>
      <vt:lpstr>SLOVESNOSTI</vt:lpstr>
      <vt:lpstr>PowerPoint Presentation</vt:lpstr>
      <vt:lpstr>KRALJEVSKI MOTO</vt:lpstr>
      <vt:lpstr>KRALJEVSKI GRB IN HIMNA</vt:lpstr>
      <vt:lpstr>SLIKE</vt:lpstr>
      <vt:lpstr>VIRI IN 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2019-06-03T09:09:45Z</dcterms:created>
  <dcterms:modified xsi:type="dcterms:W3CDTF">2019-06-03T09:09:45Z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