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</p:sldMasterIdLst>
  <p:sldIdLst>
    <p:sldId id="256" r:id="rId2"/>
    <p:sldId id="258" r:id="rId3"/>
    <p:sldId id="264" r:id="rId4"/>
    <p:sldId id="261" r:id="rId5"/>
    <p:sldId id="259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6B450FF6-4BC1-42B7-96FC-900EBD69DF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3251" name="Rectangle 3">
              <a:extLst>
                <a:ext uri="{FF2B5EF4-FFF2-40B4-BE49-F238E27FC236}">
                  <a16:creationId xmlns:a16="http://schemas.microsoft.com/office/drawing/2014/main" id="{ED7A7E29-5AC2-4E4D-8798-2308F4A666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3252" name="Rectangle 4">
              <a:extLst>
                <a:ext uri="{FF2B5EF4-FFF2-40B4-BE49-F238E27FC236}">
                  <a16:creationId xmlns:a16="http://schemas.microsoft.com/office/drawing/2014/main" id="{21AADB1E-56AB-406F-9C47-3A4896ECFF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3253" name="Rectangle 5">
              <a:extLst>
                <a:ext uri="{FF2B5EF4-FFF2-40B4-BE49-F238E27FC236}">
                  <a16:creationId xmlns:a16="http://schemas.microsoft.com/office/drawing/2014/main" id="{1A95A4C6-F091-4278-B35F-C1BBA2C38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grpSp>
          <p:nvGrpSpPr>
            <p:cNvPr id="53254" name="Group 6">
              <a:extLst>
                <a:ext uri="{FF2B5EF4-FFF2-40B4-BE49-F238E27FC236}">
                  <a16:creationId xmlns:a16="http://schemas.microsoft.com/office/drawing/2014/main" id="{32813EF2-958D-49FD-99C6-E90282CAC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3255" name="Group 7">
                <a:extLst>
                  <a:ext uri="{FF2B5EF4-FFF2-40B4-BE49-F238E27FC236}">
                    <a16:creationId xmlns:a16="http://schemas.microsoft.com/office/drawing/2014/main" id="{E8BCC8B1-185C-4AB7-953C-EA23ED75EB3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3256" name="Group 8">
                  <a:extLst>
                    <a:ext uri="{FF2B5EF4-FFF2-40B4-BE49-F238E27FC236}">
                      <a16:creationId xmlns:a16="http://schemas.microsoft.com/office/drawing/2014/main" id="{ED0099D4-49EC-4819-9975-A923991A185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3257" name="Group 9">
                    <a:extLst>
                      <a:ext uri="{FF2B5EF4-FFF2-40B4-BE49-F238E27FC236}">
                        <a16:creationId xmlns:a16="http://schemas.microsoft.com/office/drawing/2014/main" id="{DA0D3457-9396-42A4-AF3C-0BDBEEAF7A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3258" name="Freeform 10">
                      <a:extLst>
                        <a:ext uri="{FF2B5EF4-FFF2-40B4-BE49-F238E27FC236}">
                          <a16:creationId xmlns:a16="http://schemas.microsoft.com/office/drawing/2014/main" id="{4AF469B1-DCC4-427A-97C0-74517546FF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53259" name="Freeform 11">
                      <a:extLst>
                        <a:ext uri="{FF2B5EF4-FFF2-40B4-BE49-F238E27FC236}">
                          <a16:creationId xmlns:a16="http://schemas.microsoft.com/office/drawing/2014/main" id="{AAE9F1D9-B3B0-44A2-A86C-823E8022F8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sp>
                <p:nvSpPr>
                  <p:cNvPr id="53260" name="Oval 12">
                    <a:extLst>
                      <a:ext uri="{FF2B5EF4-FFF2-40B4-BE49-F238E27FC236}">
                        <a16:creationId xmlns:a16="http://schemas.microsoft.com/office/drawing/2014/main" id="{838B18F7-5AF3-4D7C-84A2-3843EB3B71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3261" name="Freeform 13">
                    <a:extLst>
                      <a:ext uri="{FF2B5EF4-FFF2-40B4-BE49-F238E27FC236}">
                        <a16:creationId xmlns:a16="http://schemas.microsoft.com/office/drawing/2014/main" id="{F0BD4771-1BD5-4C3E-8F52-5F2FC3C19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3262" name="Freeform 14">
                    <a:extLst>
                      <a:ext uri="{FF2B5EF4-FFF2-40B4-BE49-F238E27FC236}">
                        <a16:creationId xmlns:a16="http://schemas.microsoft.com/office/drawing/2014/main" id="{35BC8F8E-FB03-4841-87A0-6FADECD8AE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3263" name="Freeform 15">
                    <a:extLst>
                      <a:ext uri="{FF2B5EF4-FFF2-40B4-BE49-F238E27FC236}">
                        <a16:creationId xmlns:a16="http://schemas.microsoft.com/office/drawing/2014/main" id="{48BE46FA-CC58-403D-9C60-A325B287F7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3264" name="Freeform 16">
                    <a:extLst>
                      <a:ext uri="{FF2B5EF4-FFF2-40B4-BE49-F238E27FC236}">
                        <a16:creationId xmlns:a16="http://schemas.microsoft.com/office/drawing/2014/main" id="{3ADB4614-B04D-492B-8CD9-BD1AA5C83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3265" name="Freeform 17">
                    <a:extLst>
                      <a:ext uri="{FF2B5EF4-FFF2-40B4-BE49-F238E27FC236}">
                        <a16:creationId xmlns:a16="http://schemas.microsoft.com/office/drawing/2014/main" id="{C9AF7B25-EE10-4276-B981-5CECC0935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pic>
              <p:nvPicPr>
                <p:cNvPr id="53266" name="Picture 18">
                  <a:extLst>
                    <a:ext uri="{FF2B5EF4-FFF2-40B4-BE49-F238E27FC236}">
                      <a16:creationId xmlns:a16="http://schemas.microsoft.com/office/drawing/2014/main" id="{A220B52C-E69B-43D5-9DFE-F48582F03C6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67" name="Picture 19">
                  <a:extLst>
                    <a:ext uri="{FF2B5EF4-FFF2-40B4-BE49-F238E27FC236}">
                      <a16:creationId xmlns:a16="http://schemas.microsoft.com/office/drawing/2014/main" id="{7E3B7BAC-A4B3-4184-BDCE-1788ADD0875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68" name="Picture 20">
                  <a:extLst>
                    <a:ext uri="{FF2B5EF4-FFF2-40B4-BE49-F238E27FC236}">
                      <a16:creationId xmlns:a16="http://schemas.microsoft.com/office/drawing/2014/main" id="{03C685D9-98E7-41BD-B095-279C6E24026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69" name="Picture 21">
                  <a:extLst>
                    <a:ext uri="{FF2B5EF4-FFF2-40B4-BE49-F238E27FC236}">
                      <a16:creationId xmlns:a16="http://schemas.microsoft.com/office/drawing/2014/main" id="{1E3F814E-E4DB-4C46-A61D-417750EAD5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0" name="Picture 22">
                  <a:extLst>
                    <a:ext uri="{FF2B5EF4-FFF2-40B4-BE49-F238E27FC236}">
                      <a16:creationId xmlns:a16="http://schemas.microsoft.com/office/drawing/2014/main" id="{3CB8E5CF-2D02-4494-8A1B-A5181DA1ACF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1" name="Picture 23">
                  <a:extLst>
                    <a:ext uri="{FF2B5EF4-FFF2-40B4-BE49-F238E27FC236}">
                      <a16:creationId xmlns:a16="http://schemas.microsoft.com/office/drawing/2014/main" id="{6475ABF0-FC0E-4086-A9B1-2C121F2F1D1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2" name="Picture 24">
                  <a:extLst>
                    <a:ext uri="{FF2B5EF4-FFF2-40B4-BE49-F238E27FC236}">
                      <a16:creationId xmlns:a16="http://schemas.microsoft.com/office/drawing/2014/main" id="{F66547A7-DE9B-425A-807D-5C50933EE8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3" name="Picture 25">
                  <a:extLst>
                    <a:ext uri="{FF2B5EF4-FFF2-40B4-BE49-F238E27FC236}">
                      <a16:creationId xmlns:a16="http://schemas.microsoft.com/office/drawing/2014/main" id="{7D4CFF60-4102-4560-A27C-6E821C23D4A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3274" name="Group 26">
                <a:extLst>
                  <a:ext uri="{FF2B5EF4-FFF2-40B4-BE49-F238E27FC236}">
                    <a16:creationId xmlns:a16="http://schemas.microsoft.com/office/drawing/2014/main" id="{CA536589-567F-4A34-8F48-7D837F9FBD4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3275" name="Picture 27">
                  <a:extLst>
                    <a:ext uri="{FF2B5EF4-FFF2-40B4-BE49-F238E27FC236}">
                      <a16:creationId xmlns:a16="http://schemas.microsoft.com/office/drawing/2014/main" id="{0987B5CA-BA2E-4EC0-A17E-517C4105773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6" name="Picture 28">
                  <a:extLst>
                    <a:ext uri="{FF2B5EF4-FFF2-40B4-BE49-F238E27FC236}">
                      <a16:creationId xmlns:a16="http://schemas.microsoft.com/office/drawing/2014/main" id="{4F2489A9-1163-4C6C-9B60-145332A725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7" name="Picture 29">
                  <a:extLst>
                    <a:ext uri="{FF2B5EF4-FFF2-40B4-BE49-F238E27FC236}">
                      <a16:creationId xmlns:a16="http://schemas.microsoft.com/office/drawing/2014/main" id="{58FCEF5C-C49E-4366-A34A-AF032352EF5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8" name="Picture 30">
                  <a:extLst>
                    <a:ext uri="{FF2B5EF4-FFF2-40B4-BE49-F238E27FC236}">
                      <a16:creationId xmlns:a16="http://schemas.microsoft.com/office/drawing/2014/main" id="{CBD31CAC-3E72-4F09-A947-E87F87913D2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79" name="Picture 31">
                  <a:extLst>
                    <a:ext uri="{FF2B5EF4-FFF2-40B4-BE49-F238E27FC236}">
                      <a16:creationId xmlns:a16="http://schemas.microsoft.com/office/drawing/2014/main" id="{DA437E88-69E5-4909-8DBA-DA266C3CD15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0" name="Picture 32">
                  <a:extLst>
                    <a:ext uri="{FF2B5EF4-FFF2-40B4-BE49-F238E27FC236}">
                      <a16:creationId xmlns:a16="http://schemas.microsoft.com/office/drawing/2014/main" id="{C87F3993-35C8-4194-9B2F-170C8BB0422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1" name="Picture 33">
                  <a:extLst>
                    <a:ext uri="{FF2B5EF4-FFF2-40B4-BE49-F238E27FC236}">
                      <a16:creationId xmlns:a16="http://schemas.microsoft.com/office/drawing/2014/main" id="{4E1528B9-F44D-428E-BE68-75FC0BCCFA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2" name="Picture 34">
                  <a:extLst>
                    <a:ext uri="{FF2B5EF4-FFF2-40B4-BE49-F238E27FC236}">
                      <a16:creationId xmlns:a16="http://schemas.microsoft.com/office/drawing/2014/main" id="{B3141729-1C32-4D03-AAB3-906B0812763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3" name="Picture 35">
                  <a:extLst>
                    <a:ext uri="{FF2B5EF4-FFF2-40B4-BE49-F238E27FC236}">
                      <a16:creationId xmlns:a16="http://schemas.microsoft.com/office/drawing/2014/main" id="{E8DF4624-418E-4042-A6A2-77E57A413A9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4" name="Picture 36">
                  <a:extLst>
                    <a:ext uri="{FF2B5EF4-FFF2-40B4-BE49-F238E27FC236}">
                      <a16:creationId xmlns:a16="http://schemas.microsoft.com/office/drawing/2014/main" id="{A5FB9F53-07F8-4B3C-AFF4-7BE8468A85E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5" name="Picture 37">
                  <a:extLst>
                    <a:ext uri="{FF2B5EF4-FFF2-40B4-BE49-F238E27FC236}">
                      <a16:creationId xmlns:a16="http://schemas.microsoft.com/office/drawing/2014/main" id="{E1D4DFE1-79F5-4EC7-AC39-95AACC28C6E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6" name="Picture 38">
                  <a:extLst>
                    <a:ext uri="{FF2B5EF4-FFF2-40B4-BE49-F238E27FC236}">
                      <a16:creationId xmlns:a16="http://schemas.microsoft.com/office/drawing/2014/main" id="{76826A0C-8C78-4E6B-9878-662FBB7532C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7" name="Picture 39">
                  <a:extLst>
                    <a:ext uri="{FF2B5EF4-FFF2-40B4-BE49-F238E27FC236}">
                      <a16:creationId xmlns:a16="http://schemas.microsoft.com/office/drawing/2014/main" id="{B4CAC7E4-26D9-4B89-A030-90F30C87656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8" name="Picture 40">
                  <a:extLst>
                    <a:ext uri="{FF2B5EF4-FFF2-40B4-BE49-F238E27FC236}">
                      <a16:creationId xmlns:a16="http://schemas.microsoft.com/office/drawing/2014/main" id="{83AC85BE-3D16-4FEC-B302-0A977F2E9E8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89" name="Picture 41">
                  <a:extLst>
                    <a:ext uri="{FF2B5EF4-FFF2-40B4-BE49-F238E27FC236}">
                      <a16:creationId xmlns:a16="http://schemas.microsoft.com/office/drawing/2014/main" id="{ACB513B9-BCE0-4034-8B79-1180310F37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90" name="Picture 42">
                  <a:extLst>
                    <a:ext uri="{FF2B5EF4-FFF2-40B4-BE49-F238E27FC236}">
                      <a16:creationId xmlns:a16="http://schemas.microsoft.com/office/drawing/2014/main" id="{69C5CE3A-2AA4-4D56-9D36-78CC8855C4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91" name="Picture 43">
                  <a:extLst>
                    <a:ext uri="{FF2B5EF4-FFF2-40B4-BE49-F238E27FC236}">
                      <a16:creationId xmlns:a16="http://schemas.microsoft.com/office/drawing/2014/main" id="{414E649F-3B51-474B-BF10-C0D8E54A751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92" name="Picture 44">
                  <a:extLst>
                    <a:ext uri="{FF2B5EF4-FFF2-40B4-BE49-F238E27FC236}">
                      <a16:creationId xmlns:a16="http://schemas.microsoft.com/office/drawing/2014/main" id="{175D14DE-7D6A-4878-8E17-3D64DEEA1CD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293" name="Picture 45">
                  <a:extLst>
                    <a:ext uri="{FF2B5EF4-FFF2-40B4-BE49-F238E27FC236}">
                      <a16:creationId xmlns:a16="http://schemas.microsoft.com/office/drawing/2014/main" id="{FD8A160D-83DE-4C9E-94DF-C3506869728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3294" name="Freeform 46">
              <a:extLst>
                <a:ext uri="{FF2B5EF4-FFF2-40B4-BE49-F238E27FC236}">
                  <a16:creationId xmlns:a16="http://schemas.microsoft.com/office/drawing/2014/main" id="{931F0E0B-2FB7-4224-BEB5-29B2CE4F9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95" name="Freeform 47">
              <a:extLst>
                <a:ext uri="{FF2B5EF4-FFF2-40B4-BE49-F238E27FC236}">
                  <a16:creationId xmlns:a16="http://schemas.microsoft.com/office/drawing/2014/main" id="{A575FAFC-179A-45C0-AE38-2A282DABD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96" name="Freeform 48">
              <a:extLst>
                <a:ext uri="{FF2B5EF4-FFF2-40B4-BE49-F238E27FC236}">
                  <a16:creationId xmlns:a16="http://schemas.microsoft.com/office/drawing/2014/main" id="{7B5E5137-5850-44E5-B53E-5BB88766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97" name="Freeform 49" descr="kimonopat1">
              <a:extLst>
                <a:ext uri="{FF2B5EF4-FFF2-40B4-BE49-F238E27FC236}">
                  <a16:creationId xmlns:a16="http://schemas.microsoft.com/office/drawing/2014/main" id="{496D71BF-FE08-4A0E-BBD2-16E5D39C0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98" name="Freeform 50" descr="kimonopat1">
              <a:extLst>
                <a:ext uri="{FF2B5EF4-FFF2-40B4-BE49-F238E27FC236}">
                  <a16:creationId xmlns:a16="http://schemas.microsoft.com/office/drawing/2014/main" id="{27D9CAB8-28D7-4C32-9BB3-9149EB33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299" name="Freeform 51">
              <a:extLst>
                <a:ext uri="{FF2B5EF4-FFF2-40B4-BE49-F238E27FC236}">
                  <a16:creationId xmlns:a16="http://schemas.microsoft.com/office/drawing/2014/main" id="{97729336-9288-4191-833F-75C14152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300" name="Freeform 52">
              <a:extLst>
                <a:ext uri="{FF2B5EF4-FFF2-40B4-BE49-F238E27FC236}">
                  <a16:creationId xmlns:a16="http://schemas.microsoft.com/office/drawing/2014/main" id="{F2DC06D1-14FF-408D-89BE-08603C7B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301" name="Freeform 53">
              <a:extLst>
                <a:ext uri="{FF2B5EF4-FFF2-40B4-BE49-F238E27FC236}">
                  <a16:creationId xmlns:a16="http://schemas.microsoft.com/office/drawing/2014/main" id="{B96282C6-C8C8-44DA-994D-4F630766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302" name="Rectangle 54">
              <a:extLst>
                <a:ext uri="{FF2B5EF4-FFF2-40B4-BE49-F238E27FC236}">
                  <a16:creationId xmlns:a16="http://schemas.microsoft.com/office/drawing/2014/main" id="{D7B704C0-EA8B-41C4-BD04-144D394C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3303" name="Freeform 55">
              <a:extLst>
                <a:ext uri="{FF2B5EF4-FFF2-40B4-BE49-F238E27FC236}">
                  <a16:creationId xmlns:a16="http://schemas.microsoft.com/office/drawing/2014/main" id="{D565EB84-756D-48A3-ACD3-05222968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304" name="AutoShape 56">
              <a:extLst>
                <a:ext uri="{FF2B5EF4-FFF2-40B4-BE49-F238E27FC236}">
                  <a16:creationId xmlns:a16="http://schemas.microsoft.com/office/drawing/2014/main" id="{E0166B6F-944E-421A-A69B-9D92ACC90AE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sl-SI" altLang="sl-SI"/>
            </a:p>
          </p:txBody>
        </p:sp>
      </p:grpSp>
      <p:sp>
        <p:nvSpPr>
          <p:cNvPr id="53305" name="Rectangle 57">
            <a:extLst>
              <a:ext uri="{FF2B5EF4-FFF2-40B4-BE49-F238E27FC236}">
                <a16:creationId xmlns:a16="http://schemas.microsoft.com/office/drawing/2014/main" id="{C9ED016B-AFFC-46D0-860E-C3B73EAEE34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3306" name="Rectangle 58">
            <a:extLst>
              <a:ext uri="{FF2B5EF4-FFF2-40B4-BE49-F238E27FC236}">
                <a16:creationId xmlns:a16="http://schemas.microsoft.com/office/drawing/2014/main" id="{414E2C57-4EB7-494D-B8D4-7D62F42EF82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3307" name="Rectangle 59">
            <a:extLst>
              <a:ext uri="{FF2B5EF4-FFF2-40B4-BE49-F238E27FC236}">
                <a16:creationId xmlns:a16="http://schemas.microsoft.com/office/drawing/2014/main" id="{0C5C2768-83FD-4D90-AAF0-E8F1492B331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3308" name="Rectangle 60">
            <a:extLst>
              <a:ext uri="{FF2B5EF4-FFF2-40B4-BE49-F238E27FC236}">
                <a16:creationId xmlns:a16="http://schemas.microsoft.com/office/drawing/2014/main" id="{6FA6081E-99E5-4C02-9B24-6C6A1C11B9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3309" name="Rectangle 61">
            <a:extLst>
              <a:ext uri="{FF2B5EF4-FFF2-40B4-BE49-F238E27FC236}">
                <a16:creationId xmlns:a16="http://schemas.microsoft.com/office/drawing/2014/main" id="{731328DB-A997-4172-B897-FF6EFD89FE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364E36-C2C8-47A8-828C-AB0E28F1D8C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A8C3-8A3A-41EE-B216-CC0853CC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6F06C-FB18-44F8-BD83-EB2EF80B6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5923-AB54-4D29-9828-EAF1C087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682E-B88E-40F1-B021-3537C6D9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4B50B-7C2E-42D2-9F0B-A7C72701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0DB47-53D2-4F87-B923-1A6E5DA6C6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098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3A1A-B085-498F-8922-C3AC0621C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3EB57-2429-4EF9-84E4-F446E9B89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E679-30F8-4867-BF0B-88273F95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36A5-13B3-489A-885E-4FEBCA46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1CB2B-17F6-488A-A2B8-1C8C3B08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BBDD-6215-4F24-AD15-8766D8F246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14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7D96-0AEB-4665-B47D-7BBE1A4B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2D8D-2902-482D-A4C2-32B0FE58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306D8-3098-4306-A903-F33F58BB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DB0E6-6C88-4DDC-910A-5A31078C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7644-3C34-49F8-BEF8-F3DA36E2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2D49-526D-49E2-92CC-050254FF8A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56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BF6C-9394-45D8-B3AF-A3603DBC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109B3-58FE-474C-B069-71A4EF5B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82A97-EF07-40A0-9E25-99B49D3D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CDF2-9D57-4DC1-90EF-B4AF8A8B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CD40-0F16-4229-B3CE-E890F789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D13D-D488-4ABD-838C-D9C3C1A4DE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97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007-6B42-4D34-A772-21F20C2E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2CA7-AB78-43F3-B7AE-6AF0A560B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1108C-B17B-42CC-8DE0-F5F53668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EAA67-506C-492B-9172-B6A3562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43330-3620-4C87-991E-E8B3AE79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8AF18-A7CA-4B73-A217-5AADB36F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3581F-FE8D-4884-A4E0-3B081E7371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15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D4F9-F542-414E-99A4-B457FFB9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43EB-178B-41E9-8230-BFC15DF2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E8119-CD8C-460D-B9AB-8CF0AA9D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DCBFF-9187-4190-BE21-10937DD77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5BADE-98D9-4DC3-96C9-ABB66810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43173-BAE9-4A83-8827-E204ED24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CE5D9-352A-48BB-9209-ECBAC395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E2BF6-75CD-45C8-AABF-0E6D19AE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BE52-8208-4838-BF6E-68DE1DDBB5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206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B6EC-6969-45A2-AFC6-F044BD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42F8C-F2A9-404B-8E24-3152EF81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F4A59-D7D8-4F84-84F2-3D695020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A601C-FF44-47BC-832D-8CE89E5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BE77-A923-4D52-9C27-0405A50F76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164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5BAE5-29A6-4848-97FC-5E2FC37B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C895A-6998-4F88-9CD2-C9C71DD8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A74F1-2105-4062-BCA4-F89BB5B8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DD2B2-A47C-451C-ACF3-9C8F09551B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894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20CA-E96F-4386-B5B2-DEA0A2CB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EFA48-F4D1-4E41-9726-190533E4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3ADF0-4F16-4A76-9417-B6A3CBB37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0EDE7-21B5-4BC9-BB4B-A4AFABF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062B7-8BDB-4FFF-ABD7-E314A6D1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AEFB6-9B65-4B57-A33E-6F997DA9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C07A7-9DB2-4D40-B5FF-C6D1069953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82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EE45-EF56-4393-B7DD-1B8DB1AC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AB54E-D4F4-4F35-81A6-54EB66427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77218-D927-42E5-B709-23038E6E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11E09-4BF9-4B25-A679-57447BC2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51B34-ED65-4F42-BFB2-D444A8E9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7156B-5751-48B5-861E-B74B4F5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4F5CB-9DE0-486E-82E0-CA67EF18ED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956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>
            <a:extLst>
              <a:ext uri="{FF2B5EF4-FFF2-40B4-BE49-F238E27FC236}">
                <a16:creationId xmlns:a16="http://schemas.microsoft.com/office/drawing/2014/main" id="{64EAC648-5A7F-4201-8B1C-BDC6380A96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2227" name="Rectangle 3">
              <a:extLst>
                <a:ext uri="{FF2B5EF4-FFF2-40B4-BE49-F238E27FC236}">
                  <a16:creationId xmlns:a16="http://schemas.microsoft.com/office/drawing/2014/main" id="{5A195444-937D-49DB-9779-CDF74264E0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2228" name="Rectangle 4">
              <a:extLst>
                <a:ext uri="{FF2B5EF4-FFF2-40B4-BE49-F238E27FC236}">
                  <a16:creationId xmlns:a16="http://schemas.microsoft.com/office/drawing/2014/main" id="{8EBFD864-64AF-4748-A994-4B6E922D99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2229" name="Rectangle 5">
              <a:extLst>
                <a:ext uri="{FF2B5EF4-FFF2-40B4-BE49-F238E27FC236}">
                  <a16:creationId xmlns:a16="http://schemas.microsoft.com/office/drawing/2014/main" id="{C2EA9A22-2761-4C34-9A39-08BC2206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grpSp>
          <p:nvGrpSpPr>
            <p:cNvPr id="52230" name="Group 6">
              <a:extLst>
                <a:ext uri="{FF2B5EF4-FFF2-40B4-BE49-F238E27FC236}">
                  <a16:creationId xmlns:a16="http://schemas.microsoft.com/office/drawing/2014/main" id="{A083BB0F-4418-448C-AD57-04BC9BAD9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2231" name="Group 7">
                <a:extLst>
                  <a:ext uri="{FF2B5EF4-FFF2-40B4-BE49-F238E27FC236}">
                    <a16:creationId xmlns:a16="http://schemas.microsoft.com/office/drawing/2014/main" id="{22D7F54E-7EC2-4DE1-AD2F-04340BB46AE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2232" name="Group 8">
                  <a:extLst>
                    <a:ext uri="{FF2B5EF4-FFF2-40B4-BE49-F238E27FC236}">
                      <a16:creationId xmlns:a16="http://schemas.microsoft.com/office/drawing/2014/main" id="{ECAD8279-B26B-4014-800B-0B306B82D9E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2233" name="Group 9">
                    <a:extLst>
                      <a:ext uri="{FF2B5EF4-FFF2-40B4-BE49-F238E27FC236}">
                        <a16:creationId xmlns:a16="http://schemas.microsoft.com/office/drawing/2014/main" id="{2F821997-5C58-4F3F-B597-06D22DFBAC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2234" name="Freeform 10">
                      <a:extLst>
                        <a:ext uri="{FF2B5EF4-FFF2-40B4-BE49-F238E27FC236}">
                          <a16:creationId xmlns:a16="http://schemas.microsoft.com/office/drawing/2014/main" id="{0192404E-AD3E-4B8D-B66F-0125283622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52235" name="Freeform 11">
                      <a:extLst>
                        <a:ext uri="{FF2B5EF4-FFF2-40B4-BE49-F238E27FC236}">
                          <a16:creationId xmlns:a16="http://schemas.microsoft.com/office/drawing/2014/main" id="{BC520BE8-DC30-4CD9-BE1E-952C046C05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sp>
                <p:nvSpPr>
                  <p:cNvPr id="52236" name="Oval 12">
                    <a:extLst>
                      <a:ext uri="{FF2B5EF4-FFF2-40B4-BE49-F238E27FC236}">
                        <a16:creationId xmlns:a16="http://schemas.microsoft.com/office/drawing/2014/main" id="{2013253E-D399-463F-8A4F-C2072262B2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2237" name="Freeform 13">
                    <a:extLst>
                      <a:ext uri="{FF2B5EF4-FFF2-40B4-BE49-F238E27FC236}">
                        <a16:creationId xmlns:a16="http://schemas.microsoft.com/office/drawing/2014/main" id="{873C0E8B-3FA7-4690-9E5B-5A78B09AA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2238" name="Freeform 14">
                    <a:extLst>
                      <a:ext uri="{FF2B5EF4-FFF2-40B4-BE49-F238E27FC236}">
                        <a16:creationId xmlns:a16="http://schemas.microsoft.com/office/drawing/2014/main" id="{EF49A3AD-8B7B-4416-BB27-E7DBAFCAE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2239" name="Freeform 15">
                    <a:extLst>
                      <a:ext uri="{FF2B5EF4-FFF2-40B4-BE49-F238E27FC236}">
                        <a16:creationId xmlns:a16="http://schemas.microsoft.com/office/drawing/2014/main" id="{9DFEEAD9-97D4-4103-A696-C85D0AED0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2240" name="Freeform 16">
                    <a:extLst>
                      <a:ext uri="{FF2B5EF4-FFF2-40B4-BE49-F238E27FC236}">
                        <a16:creationId xmlns:a16="http://schemas.microsoft.com/office/drawing/2014/main" id="{C52A8DE4-4BDF-4B89-B10B-F67EA9342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52241" name="Freeform 17">
                    <a:extLst>
                      <a:ext uri="{FF2B5EF4-FFF2-40B4-BE49-F238E27FC236}">
                        <a16:creationId xmlns:a16="http://schemas.microsoft.com/office/drawing/2014/main" id="{1C41DF5B-216F-4335-B426-12E55C8828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pic>
              <p:nvPicPr>
                <p:cNvPr id="52242" name="Picture 18">
                  <a:extLst>
                    <a:ext uri="{FF2B5EF4-FFF2-40B4-BE49-F238E27FC236}">
                      <a16:creationId xmlns:a16="http://schemas.microsoft.com/office/drawing/2014/main" id="{4DC6CCE6-AE0C-4C8B-B5DA-420170DBC50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3" name="Picture 19">
                  <a:extLst>
                    <a:ext uri="{FF2B5EF4-FFF2-40B4-BE49-F238E27FC236}">
                      <a16:creationId xmlns:a16="http://schemas.microsoft.com/office/drawing/2014/main" id="{8F2609DF-F8AA-4AA3-A593-EBEF372C0E5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4" name="Picture 20">
                  <a:extLst>
                    <a:ext uri="{FF2B5EF4-FFF2-40B4-BE49-F238E27FC236}">
                      <a16:creationId xmlns:a16="http://schemas.microsoft.com/office/drawing/2014/main" id="{E09E8A46-6DAE-47C1-BF24-8B0C0C51A46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5" name="Picture 21">
                  <a:extLst>
                    <a:ext uri="{FF2B5EF4-FFF2-40B4-BE49-F238E27FC236}">
                      <a16:creationId xmlns:a16="http://schemas.microsoft.com/office/drawing/2014/main" id="{15509BB9-51F9-4A57-867D-0302996BEC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6" name="Picture 22">
                  <a:extLst>
                    <a:ext uri="{FF2B5EF4-FFF2-40B4-BE49-F238E27FC236}">
                      <a16:creationId xmlns:a16="http://schemas.microsoft.com/office/drawing/2014/main" id="{118FEBEF-D304-4C43-8106-28657023EF6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7" name="Picture 23">
                  <a:extLst>
                    <a:ext uri="{FF2B5EF4-FFF2-40B4-BE49-F238E27FC236}">
                      <a16:creationId xmlns:a16="http://schemas.microsoft.com/office/drawing/2014/main" id="{CC7F10BC-2C60-498B-A437-21CDA46DFCB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8" name="Picture 24">
                  <a:extLst>
                    <a:ext uri="{FF2B5EF4-FFF2-40B4-BE49-F238E27FC236}">
                      <a16:creationId xmlns:a16="http://schemas.microsoft.com/office/drawing/2014/main" id="{3F54D59A-D267-40D3-80D6-207259CA019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49" name="Picture 25">
                  <a:extLst>
                    <a:ext uri="{FF2B5EF4-FFF2-40B4-BE49-F238E27FC236}">
                      <a16:creationId xmlns:a16="http://schemas.microsoft.com/office/drawing/2014/main" id="{6A31300E-615E-4D60-85DF-A087B94C644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250" name="Group 26">
                <a:extLst>
                  <a:ext uri="{FF2B5EF4-FFF2-40B4-BE49-F238E27FC236}">
                    <a16:creationId xmlns:a16="http://schemas.microsoft.com/office/drawing/2014/main" id="{C36B2571-B015-4E99-A5E5-CF55487121E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2251" name="Picture 27">
                  <a:extLst>
                    <a:ext uri="{FF2B5EF4-FFF2-40B4-BE49-F238E27FC236}">
                      <a16:creationId xmlns:a16="http://schemas.microsoft.com/office/drawing/2014/main" id="{E0AB7524-A505-461A-9FEF-01AEBE0B5F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2" name="Picture 28">
                  <a:extLst>
                    <a:ext uri="{FF2B5EF4-FFF2-40B4-BE49-F238E27FC236}">
                      <a16:creationId xmlns:a16="http://schemas.microsoft.com/office/drawing/2014/main" id="{9597E65D-AAE9-4F5A-81EF-787430A4C6C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3" name="Picture 29">
                  <a:extLst>
                    <a:ext uri="{FF2B5EF4-FFF2-40B4-BE49-F238E27FC236}">
                      <a16:creationId xmlns:a16="http://schemas.microsoft.com/office/drawing/2014/main" id="{7E811F1A-4D86-4917-A032-742C32FE56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4" name="Picture 30">
                  <a:extLst>
                    <a:ext uri="{FF2B5EF4-FFF2-40B4-BE49-F238E27FC236}">
                      <a16:creationId xmlns:a16="http://schemas.microsoft.com/office/drawing/2014/main" id="{20902F98-548D-4EA5-A814-A45534FF1C9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5" name="Picture 31">
                  <a:extLst>
                    <a:ext uri="{FF2B5EF4-FFF2-40B4-BE49-F238E27FC236}">
                      <a16:creationId xmlns:a16="http://schemas.microsoft.com/office/drawing/2014/main" id="{2D372A61-CC90-4961-AEA5-FDD7CE78BF3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6" name="Picture 32">
                  <a:extLst>
                    <a:ext uri="{FF2B5EF4-FFF2-40B4-BE49-F238E27FC236}">
                      <a16:creationId xmlns:a16="http://schemas.microsoft.com/office/drawing/2014/main" id="{807AF798-5F75-48C3-BB82-71861EEFC96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7" name="Picture 33">
                  <a:extLst>
                    <a:ext uri="{FF2B5EF4-FFF2-40B4-BE49-F238E27FC236}">
                      <a16:creationId xmlns:a16="http://schemas.microsoft.com/office/drawing/2014/main" id="{7FDB56B7-F25E-4310-A1F5-E0C6DA9317E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8" name="Picture 34">
                  <a:extLst>
                    <a:ext uri="{FF2B5EF4-FFF2-40B4-BE49-F238E27FC236}">
                      <a16:creationId xmlns:a16="http://schemas.microsoft.com/office/drawing/2014/main" id="{C2736484-69F1-40F7-9986-9F88EFB9383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59" name="Picture 35">
                  <a:extLst>
                    <a:ext uri="{FF2B5EF4-FFF2-40B4-BE49-F238E27FC236}">
                      <a16:creationId xmlns:a16="http://schemas.microsoft.com/office/drawing/2014/main" id="{D51C01FF-EF9E-4033-B499-68C8BEDE5D9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0" name="Picture 36">
                  <a:extLst>
                    <a:ext uri="{FF2B5EF4-FFF2-40B4-BE49-F238E27FC236}">
                      <a16:creationId xmlns:a16="http://schemas.microsoft.com/office/drawing/2014/main" id="{BFED7F85-1CBE-4445-BFB5-08290E24836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1" name="Picture 37">
                  <a:extLst>
                    <a:ext uri="{FF2B5EF4-FFF2-40B4-BE49-F238E27FC236}">
                      <a16:creationId xmlns:a16="http://schemas.microsoft.com/office/drawing/2014/main" id="{320054DA-D4F8-4B1F-A942-3949BAC59E8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2" name="Picture 38">
                  <a:extLst>
                    <a:ext uri="{FF2B5EF4-FFF2-40B4-BE49-F238E27FC236}">
                      <a16:creationId xmlns:a16="http://schemas.microsoft.com/office/drawing/2014/main" id="{22BFE6AC-6507-445D-BDAD-7A4C423336A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3" name="Picture 39">
                  <a:extLst>
                    <a:ext uri="{FF2B5EF4-FFF2-40B4-BE49-F238E27FC236}">
                      <a16:creationId xmlns:a16="http://schemas.microsoft.com/office/drawing/2014/main" id="{291B8D23-0007-4259-B0E8-8BCEE426A8E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4" name="Picture 40">
                  <a:extLst>
                    <a:ext uri="{FF2B5EF4-FFF2-40B4-BE49-F238E27FC236}">
                      <a16:creationId xmlns:a16="http://schemas.microsoft.com/office/drawing/2014/main" id="{D1434361-85B1-4574-B1BE-8E582B43C5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5" name="Picture 41">
                  <a:extLst>
                    <a:ext uri="{FF2B5EF4-FFF2-40B4-BE49-F238E27FC236}">
                      <a16:creationId xmlns:a16="http://schemas.microsoft.com/office/drawing/2014/main" id="{4BF4C619-863C-4035-8761-E7513D3D5AB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6" name="Picture 42">
                  <a:extLst>
                    <a:ext uri="{FF2B5EF4-FFF2-40B4-BE49-F238E27FC236}">
                      <a16:creationId xmlns:a16="http://schemas.microsoft.com/office/drawing/2014/main" id="{998CA659-41CF-411E-BA1D-2916110D2D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7" name="Picture 43">
                  <a:extLst>
                    <a:ext uri="{FF2B5EF4-FFF2-40B4-BE49-F238E27FC236}">
                      <a16:creationId xmlns:a16="http://schemas.microsoft.com/office/drawing/2014/main" id="{FC3C9D52-C9D2-464E-8733-CE84F62380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8" name="Picture 44">
                  <a:extLst>
                    <a:ext uri="{FF2B5EF4-FFF2-40B4-BE49-F238E27FC236}">
                      <a16:creationId xmlns:a16="http://schemas.microsoft.com/office/drawing/2014/main" id="{4EBD5E57-2DAB-4CC7-8630-0C836BE2260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269" name="Picture 45">
                  <a:extLst>
                    <a:ext uri="{FF2B5EF4-FFF2-40B4-BE49-F238E27FC236}">
                      <a16:creationId xmlns:a16="http://schemas.microsoft.com/office/drawing/2014/main" id="{CC8DB12D-3589-4FE3-92C8-B17333F4704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2270" name="Freeform 46">
              <a:extLst>
                <a:ext uri="{FF2B5EF4-FFF2-40B4-BE49-F238E27FC236}">
                  <a16:creationId xmlns:a16="http://schemas.microsoft.com/office/drawing/2014/main" id="{86C80C46-2F77-406D-80C8-4FFC3F2A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1" name="Freeform 47">
              <a:extLst>
                <a:ext uri="{FF2B5EF4-FFF2-40B4-BE49-F238E27FC236}">
                  <a16:creationId xmlns:a16="http://schemas.microsoft.com/office/drawing/2014/main" id="{CFC2373A-21AC-48C9-8DAA-D113B5159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2" name="Freeform 48">
              <a:extLst>
                <a:ext uri="{FF2B5EF4-FFF2-40B4-BE49-F238E27FC236}">
                  <a16:creationId xmlns:a16="http://schemas.microsoft.com/office/drawing/2014/main" id="{82616095-7F1A-4E53-8A2B-596EFAC68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3" name="Freeform 49" descr="kimonopat1">
              <a:extLst>
                <a:ext uri="{FF2B5EF4-FFF2-40B4-BE49-F238E27FC236}">
                  <a16:creationId xmlns:a16="http://schemas.microsoft.com/office/drawing/2014/main" id="{50D8A254-4580-408B-856C-5255C10B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4" name="Freeform 50" descr="kimonopat1">
              <a:extLst>
                <a:ext uri="{FF2B5EF4-FFF2-40B4-BE49-F238E27FC236}">
                  <a16:creationId xmlns:a16="http://schemas.microsoft.com/office/drawing/2014/main" id="{B37BB971-D8C1-44AD-B2D0-4DE758FB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5" name="Freeform 51">
              <a:extLst>
                <a:ext uri="{FF2B5EF4-FFF2-40B4-BE49-F238E27FC236}">
                  <a16:creationId xmlns:a16="http://schemas.microsoft.com/office/drawing/2014/main" id="{E0F78D28-2BAB-4F5A-8737-F4958E7D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6" name="Freeform 52">
              <a:extLst>
                <a:ext uri="{FF2B5EF4-FFF2-40B4-BE49-F238E27FC236}">
                  <a16:creationId xmlns:a16="http://schemas.microsoft.com/office/drawing/2014/main" id="{D3DB6495-3F1B-4FB4-AA05-B769DC47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7" name="Freeform 53">
              <a:extLst>
                <a:ext uri="{FF2B5EF4-FFF2-40B4-BE49-F238E27FC236}">
                  <a16:creationId xmlns:a16="http://schemas.microsoft.com/office/drawing/2014/main" id="{A89DE272-F269-40BB-AB12-EF696764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78" name="Rectangle 54">
              <a:extLst>
                <a:ext uri="{FF2B5EF4-FFF2-40B4-BE49-F238E27FC236}">
                  <a16:creationId xmlns:a16="http://schemas.microsoft.com/office/drawing/2014/main" id="{08E80AE5-C033-4DE3-A4FA-E8B5EC835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sl-SI" altLang="sl-SI"/>
            </a:p>
          </p:txBody>
        </p:sp>
        <p:sp>
          <p:nvSpPr>
            <p:cNvPr id="52279" name="Freeform 55">
              <a:extLst>
                <a:ext uri="{FF2B5EF4-FFF2-40B4-BE49-F238E27FC236}">
                  <a16:creationId xmlns:a16="http://schemas.microsoft.com/office/drawing/2014/main" id="{18B59AFA-BB96-4793-86E5-EC04C6DD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80" name="AutoShape 56">
              <a:extLst>
                <a:ext uri="{FF2B5EF4-FFF2-40B4-BE49-F238E27FC236}">
                  <a16:creationId xmlns:a16="http://schemas.microsoft.com/office/drawing/2014/main" id="{EB6CCE67-58E7-4971-A996-C33A03C6869F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sl-SI" altLang="sl-SI"/>
            </a:p>
          </p:txBody>
        </p:sp>
      </p:grpSp>
      <p:sp>
        <p:nvSpPr>
          <p:cNvPr id="52281" name="Rectangle 57">
            <a:extLst>
              <a:ext uri="{FF2B5EF4-FFF2-40B4-BE49-F238E27FC236}">
                <a16:creationId xmlns:a16="http://schemas.microsoft.com/office/drawing/2014/main" id="{16FBC033-1132-4C02-B036-6F628EA75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52282" name="Rectangle 58">
            <a:extLst>
              <a:ext uri="{FF2B5EF4-FFF2-40B4-BE49-F238E27FC236}">
                <a16:creationId xmlns:a16="http://schemas.microsoft.com/office/drawing/2014/main" id="{DA112A92-6C06-44F1-809E-B0A31C7E1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2283" name="Rectangle 59">
            <a:extLst>
              <a:ext uri="{FF2B5EF4-FFF2-40B4-BE49-F238E27FC236}">
                <a16:creationId xmlns:a16="http://schemas.microsoft.com/office/drawing/2014/main" id="{2E23592D-1F78-405B-8D78-7BCDE71890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52284" name="Rectangle 60">
            <a:extLst>
              <a:ext uri="{FF2B5EF4-FFF2-40B4-BE49-F238E27FC236}">
                <a16:creationId xmlns:a16="http://schemas.microsoft.com/office/drawing/2014/main" id="{7744E560-B4CC-4F17-A878-6E25A99E4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52285" name="Rectangle 61">
            <a:extLst>
              <a:ext uri="{FF2B5EF4-FFF2-40B4-BE49-F238E27FC236}">
                <a16:creationId xmlns:a16="http://schemas.microsoft.com/office/drawing/2014/main" id="{8714F517-3324-461A-8D0D-73457CAB5D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1306C2B-0AD8-4E80-A5C2-F3A942C4276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k\Desktop\SAMSARA%20soundtrack%20(Ciril%20Morin)%20(Track%2004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630EC4-0F42-4A32-9C57-29ACE0AFAF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              </a:t>
            </a:r>
            <a:r>
              <a:rPr lang="sl-SI" altLang="sl-SI">
                <a:latin typeface="Comic Sans MS" panose="030F0702030302020204" pitchFamily="66" charset="0"/>
              </a:rPr>
              <a:t> </a:t>
            </a:r>
            <a:br>
              <a:rPr lang="sl-SI" altLang="sl-SI">
                <a:latin typeface="Comic Sans MS" panose="030F0702030302020204" pitchFamily="66" charset="0"/>
              </a:rPr>
            </a:br>
            <a:r>
              <a:rPr lang="sl-SI" altLang="sl-SI">
                <a:latin typeface="Comic Sans MS" panose="030F0702030302020204" pitchFamily="66" charset="0"/>
              </a:rPr>
              <a:t>             BUDIZEM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580A3F-449D-4104-8B69-9226413D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6004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D6DA99C4-DDB5-4707-97D7-04CD1C60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2027237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687427FD-0509-4A60-A5FB-AD7FC0D26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3B5047C8-90B2-4649-BEA7-D0DE9E22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2739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" action="ppaction://media"/>
            <a:extLst>
              <a:ext uri="{FF2B5EF4-FFF2-40B4-BE49-F238E27FC236}">
                <a16:creationId xmlns:a16="http://schemas.microsoft.com/office/drawing/2014/main" id="{3189EA30-84D4-4825-80D7-424B7869CC95}"/>
              </a:ext>
            </a:extLst>
          </p:cNvPr>
          <p:cNvPicPr>
            <a:picLocks noRot="1" noChangeAspect="1" noChangeArrowheads="1"/>
          </p:cNvPicPr>
          <p:nvPr>
            <a:wavAudioFile r:embed="rId2" name="~PP172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  <p:bldLst>
      <p:bldP spid="20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903D249-DBB5-42C1-9A6E-18022844E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Sidharta Gautama ali Buda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DD7DFA82-5DB0-4F08-B28C-03F0522DAEA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3600450" cy="44973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58B36ACD-A579-4ED0-A12C-23863B60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98613"/>
            <a:ext cx="379888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E9A0DEF0-DF6B-42F3-AB1B-43D723223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386638" cy="6119812"/>
          </a:xfrm>
        </p:spPr>
        <p:txBody>
          <a:bodyPr/>
          <a:lstStyle/>
          <a:p>
            <a:r>
              <a:rPr lang="sl-SI" altLang="sl-SI" sz="2800"/>
              <a:t>Rojstni kraj</a:t>
            </a:r>
          </a:p>
          <a:p>
            <a:pPr>
              <a:buFontTx/>
              <a:buNone/>
            </a:pPr>
            <a:r>
              <a:rPr lang="sl-SI" altLang="sl-SI" sz="2800"/>
              <a:t>je Lumbini,na </a:t>
            </a:r>
          </a:p>
          <a:p>
            <a:pPr>
              <a:buFontTx/>
              <a:buNone/>
            </a:pPr>
            <a:r>
              <a:rPr lang="sl-SI" altLang="sl-SI" sz="2800"/>
              <a:t>sliki pa je njegova </a:t>
            </a:r>
          </a:p>
          <a:p>
            <a:pPr>
              <a:buFontTx/>
              <a:buNone/>
            </a:pPr>
            <a:r>
              <a:rPr lang="sl-SI" altLang="sl-SI" sz="2800"/>
              <a:t>rojstna stavba.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sz="2800"/>
              <a:t>                                          Razsvetljenje je </a:t>
            </a:r>
          </a:p>
          <a:p>
            <a:pPr>
              <a:buFontTx/>
              <a:buNone/>
            </a:pPr>
            <a:r>
              <a:rPr lang="sl-SI" altLang="sl-SI" sz="2800"/>
              <a:t>                                     doživel pod figovcem</a:t>
            </a:r>
          </a:p>
          <a:p>
            <a:pPr>
              <a:buFontTx/>
              <a:buNone/>
            </a:pPr>
            <a:r>
              <a:rPr lang="sl-SI" altLang="sl-SI" sz="2800"/>
              <a:t>                                     v kraju Bodh Gaja .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Umrl je v kraju Kušinara približno leta 478 ali 487 pr. n. št. 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4051985C-BF09-4064-BBB0-EDBF75DE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27257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id="{C881587E-FFB9-4A58-9010-CEB9BAB4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23622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F85D80E-BC2B-474C-B4EB-C2651DC3A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825" y="227013"/>
            <a:ext cx="460375" cy="393700"/>
          </a:xfrm>
        </p:spPr>
        <p:txBody>
          <a:bodyPr/>
          <a:lstStyle/>
          <a:p>
            <a:r>
              <a:rPr lang="sl-SI" altLang="sl-SI" sz="3600"/>
              <a:t>      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5372BF61-4C47-4E96-8D18-CD87BC8E3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333375"/>
            <a:ext cx="7386638" cy="57626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             </a:t>
            </a:r>
            <a:r>
              <a:rPr lang="sl-SI" altLang="sl-SI">
                <a:solidFill>
                  <a:schemeClr val="hlink"/>
                </a:solidFill>
                <a:latin typeface="Comic Sans MS" panose="030F0702030302020204" pitchFamily="66" charset="0"/>
              </a:rPr>
              <a:t>TEMELJNI NAUKI</a:t>
            </a:r>
          </a:p>
          <a:p>
            <a:pPr>
              <a:lnSpc>
                <a:spcPct val="90000"/>
              </a:lnSpc>
            </a:pPr>
            <a:endParaRPr lang="sl-SI" altLang="sl-SI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Buda je svoje neodkrito znanje razlagal skupini menihov v Sarnathu.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Njegovi nauki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so zapisani,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kot Tri splošne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resnice,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Štiri vzvišene resnice in Osmero pot  </a:t>
            </a:r>
          </a:p>
        </p:txBody>
      </p:sp>
      <p:pic>
        <p:nvPicPr>
          <p:cNvPr id="57352" name="Picture 8">
            <a:extLst>
              <a:ext uri="{FF2B5EF4-FFF2-40B4-BE49-F238E27FC236}">
                <a16:creationId xmlns:a16="http://schemas.microsoft.com/office/drawing/2014/main" id="{87420C07-59F7-468B-8EA9-BCB5AE5D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402113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CB178E7-63D8-4BBD-88AF-E5458ED88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</a:t>
            </a:r>
            <a:r>
              <a:rPr lang="sl-SI" altLang="sl-SI">
                <a:latin typeface="Comic Sans MS" panose="030F0702030302020204" pitchFamily="66" charset="0"/>
              </a:rPr>
              <a:t>MENIHI PRI MOLITVI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3E50291B-A8C2-4FB8-A5B8-1EE72E99C67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598613"/>
            <a:ext cx="4021138" cy="4497387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89324515-F7B0-4CAE-AEE7-3D7E2961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295275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SAMSARA soundtrack (Ciril Morin) (Track 04).mp3">
            <a:hlinkClick r:id="" action="ppaction://media"/>
            <a:extLst>
              <a:ext uri="{FF2B5EF4-FFF2-40B4-BE49-F238E27FC236}">
                <a16:creationId xmlns:a16="http://schemas.microsoft.com/office/drawing/2014/main" id="{FF7F8896-1D73-4A1F-861B-F61690F8EF8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827" fill="hold"/>
                                        <p:tgtEl>
                                          <p:spTgt spid="55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8"/>
                </p:tgtEl>
              </p:cMediaNode>
            </p:audio>
          </p:childTnLst>
        </p:cTn>
      </p:par>
    </p:tnLst>
    <p:bldLst>
      <p:bldP spid="5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193382-4439-41E1-B3C7-7EF342142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SVETE KNJIGE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AE102C9-E459-44ED-AD2D-A59A9F16F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Tipitaka (Tri košare) zbirka Budovih naukov. Napisana je bila okoli 1. st. pr. n. š. v Šrilanki. 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6868563E-5585-4DCC-8174-5ABDB4A5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3115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1318F3-32CE-4438-B51C-593CD351A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  </a:t>
            </a:r>
            <a:br>
              <a:rPr lang="sl-SI" altLang="sl-SI" sz="3600"/>
            </a:br>
            <a:r>
              <a:rPr lang="sl-SI" altLang="sl-SI" sz="3600"/>
              <a:t>      </a:t>
            </a:r>
            <a:r>
              <a:rPr lang="sl-SI" altLang="sl-SI" sz="3600" b="1"/>
              <a:t>BUDISTIČNE ZGRADBE</a:t>
            </a:r>
            <a:br>
              <a:rPr lang="sl-SI" altLang="sl-SI" sz="3600" b="1"/>
            </a:br>
            <a:endParaRPr lang="sl-SI" altLang="sl-SI" sz="3600" b="1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A364C636-DA34-4B72-B63E-F1BA2CD7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/>
              <a:t>Pagode:               Stupe:   </a:t>
            </a: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0076AAC9-C641-4D3D-81F2-5494BED0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24167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>
            <a:extLst>
              <a:ext uri="{FF2B5EF4-FFF2-40B4-BE49-F238E27FC236}">
                <a16:creationId xmlns:a16="http://schemas.microsoft.com/office/drawing/2014/main" id="{0867B56A-E438-48E0-BC15-2CC110EC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41703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83186D1-6A4C-4A84-83A1-D7184DE38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PRAZNOVANJA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48FD2DC9-BC85-4226-8853-6992B943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Vesak                    Vasa (umik v  </a:t>
            </a:r>
          </a:p>
          <a:p>
            <a:pPr>
              <a:buFontTx/>
              <a:buNone/>
            </a:pPr>
            <a:r>
              <a:rPr lang="sl-SI" altLang="sl-SI"/>
              <a:t>                                        meditacijo)</a:t>
            </a: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617F51F1-2496-48E4-843C-EFBF1757F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851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3586F116-0FDC-43C3-8891-DEE92757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3814763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86198B6-1F14-43AE-8EF4-00B4332FD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227013"/>
            <a:ext cx="7477125" cy="1143000"/>
          </a:xfrm>
        </p:spPr>
        <p:txBody>
          <a:bodyPr/>
          <a:lstStyle/>
          <a:p>
            <a:r>
              <a:rPr lang="sl-SI" altLang="sl-SI" sz="3600">
                <a:latin typeface="Comic Sans MS" panose="030F0702030302020204" pitchFamily="66" charset="0"/>
              </a:rPr>
              <a:t>LITERATURA:</a:t>
            </a:r>
            <a:br>
              <a:rPr lang="sl-SI" altLang="sl-SI" sz="3600">
                <a:latin typeface="Comic Sans MS" panose="030F0702030302020204" pitchFamily="66" charset="0"/>
              </a:rPr>
            </a:br>
            <a:endParaRPr lang="sl-SI" altLang="sl-SI" sz="3600">
              <a:latin typeface="Comic Sans MS" panose="030F0702030302020204" pitchFamily="66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FEE44A9-95DA-491F-965C-192995177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999037"/>
          </a:xfrm>
        </p:spPr>
        <p:txBody>
          <a:bodyPr/>
          <a:lstStyle/>
          <a:p>
            <a:r>
              <a:rPr lang="sl-SI" altLang="sl-SI" sz="2400"/>
              <a:t>http://sl.wikipedia.org/wiki/Budizem</a:t>
            </a:r>
          </a:p>
          <a:p>
            <a:r>
              <a:rPr lang="sl-SI" altLang="sl-SI" sz="2400"/>
              <a:t>ELIADE, Mircea (1996): Zgodovina religioznih verovanj in idej</a:t>
            </a:r>
          </a:p>
          <a:p>
            <a:r>
              <a:rPr lang="sl-SI" altLang="sl-SI" sz="2400"/>
              <a:t>GOTTSCHALK, Louis et. al (1972): Zgodovina človeštva (IV/1NEHRU</a:t>
            </a:r>
          </a:p>
          <a:p>
            <a:r>
              <a:rPr lang="sl-SI" altLang="sl-SI" sz="2400"/>
              <a:t> Džavaharlal (1957): Odkritje Indije</a:t>
            </a:r>
          </a:p>
          <a:p>
            <a:r>
              <a:rPr lang="sl-SI" altLang="sl-SI" sz="2400"/>
              <a:t>NAREDILI: - Jaka Kresnik </a:t>
            </a:r>
          </a:p>
          <a:p>
            <a:pPr>
              <a:buFontTx/>
              <a:buNone/>
            </a:pPr>
            <a:r>
              <a:rPr lang="sl-SI" altLang="sl-SI" sz="2400"/>
              <a:t>                      - Špela Slemenik</a:t>
            </a:r>
          </a:p>
          <a:p>
            <a:pPr>
              <a:buFontTx/>
              <a:buNone/>
            </a:pPr>
            <a:r>
              <a:rPr lang="sl-SI" altLang="sl-SI" sz="2400"/>
              <a:t>                       - Darko Štrbac in</a:t>
            </a:r>
          </a:p>
          <a:p>
            <a:pPr>
              <a:buFontTx/>
              <a:buNone/>
            </a:pPr>
            <a:r>
              <a:rPr lang="sl-SI" altLang="sl-SI" sz="2400"/>
              <a:t>                      - Suzana Vrbač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191</Words>
  <Application>Microsoft Office PowerPoint</Application>
  <PresentationFormat>On-screen Show (4:3)</PresentationFormat>
  <Paragraphs>40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Kimono</vt:lpstr>
      <vt:lpstr>                             BUDIZEM</vt:lpstr>
      <vt:lpstr>Sidharta Gautama ali Buda</vt:lpstr>
      <vt:lpstr>PowerPoint Presentation</vt:lpstr>
      <vt:lpstr>      </vt:lpstr>
      <vt:lpstr>    MENIHI PRI MOLITVI</vt:lpstr>
      <vt:lpstr>        SVETE KNJIGE</vt:lpstr>
      <vt:lpstr>         BUDISTIČNE ZGRADBE </vt:lpstr>
      <vt:lpstr>       PRAZNOVANJA</vt:lpstr>
      <vt:lpstr>LITERATURA: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2019-06-03T09:09:46Z</dcterms:created>
  <dcterms:modified xsi:type="dcterms:W3CDTF">2019-06-03T09:09:46Z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