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2" r:id="rId2"/>
    <p:sldId id="259" r:id="rId3"/>
    <p:sldId id="260" r:id="rId4"/>
    <p:sldId id="263" r:id="rId5"/>
    <p:sldId id="257" r:id="rId6"/>
    <p:sldId id="258" r:id="rId7"/>
    <p:sldId id="264" r:id="rId8"/>
    <p:sldId id="261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94D75-2C6C-43D0-B4AA-A7B5F1C661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9B1BEE-50D1-4AE3-BB64-394FF46BF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01E60-47C0-41E7-A92F-4D265C36D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2F70F-B843-4554-8F8D-39C921697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49389-E809-4992-9828-97A3267AE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A7DCB-A808-4CCE-8821-B0369DDFB5A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1657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4C4B7-9108-44E2-9F8C-ECA0E6EFC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3FB6A6-DDC0-4028-8D0A-77FA56F31D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C025C-2468-4882-8F36-161AF430A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2A3F1-D95D-454D-B550-F76F27169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4CEE9-F531-4AF3-A097-ED3A5615C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52980-2B9C-404A-AF23-811C752C809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0600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B659FE-FEF9-43C7-B498-02B9FED45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FB88E9-AE3C-40B3-9EA4-AB7102EA39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5447D-9993-4D4B-A747-8DD8ED1AB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4962E-3A31-4743-8BD8-4EBC7A0B6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1CA33-BBC1-463D-A794-5D4902F7A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70CD9-A7AD-472F-A525-7BDF39D44A7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83569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F8306-DD83-4BE5-B2B7-86FE11750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92B5F-A1F9-4D2B-8DFC-3267FA8EF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7EB3E-8D49-4079-94A8-E108D5D97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C971B-8DB6-4EA9-8B8D-EA306E13A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D5B6-6D78-4976-AF19-331BDC076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984DB-EDA5-43D2-A3D3-FEF11D7563F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8447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712AC-AE8F-4013-AD6C-702DF82B7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C624B-808E-4DD7-B08E-D0C2A639C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3FA17-9867-4F04-B1DD-40095B8B2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4A628-CB9A-46BD-84AA-0428428E6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BFBCF-28E1-4F1D-A29C-0D0BF7E43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17D9F-5EAE-4ADB-834C-2D0BEB25555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34255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43404-36C9-4D6D-A160-82CD69569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519D4-198D-4870-86B8-F65190B401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E340A5-A1F7-4CCF-B1B5-A7B0E50E4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9ABA4-06B7-4748-89E8-8CA8988CC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E41F6-03C6-4795-B9E7-0C9777763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EE4599-D9F6-4BE7-BFC7-73600E3BA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F3242-6893-476A-9D04-848228865FD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23326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380D2-1B8D-43C2-A86A-D135C5B70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910C42-8DD9-4C16-9A4C-793EFAFC3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69D2D1-B5ED-4BEB-A7D4-2B05B2D756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9B1B2A-0B55-448A-9D77-77333E5D4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5610F3-ED3D-4130-B2F9-22C00D6368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73176D-F81A-4BC5-A12B-6383DFC26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6914B5-E85A-437C-9AA8-1F518A395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651968-4D11-4C37-9A55-D88C13B1B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7C559-C36F-4575-BA41-CD6BF1FF6F5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4981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A4BD4-6A20-48D8-B452-0FB98F4D5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443133-2197-4980-B9B4-CEADD340E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87B538-D813-4F4D-B6A2-0C103C9E3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5103E9-56FF-4E89-B94F-FCAC37F37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817CA-B32C-40D2-99A2-25BB35E08E8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93951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F5CEE4-A1DC-4500-8442-14FA0E0B8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92E115-6EEA-40F3-B0F3-5DB76AC08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8809E-CEF4-4A8D-86AF-3A804F912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01DD8-6079-49F3-AA3B-321F015E9AA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976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B39F0-059F-43AC-9726-02F173242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E576D-663B-434C-916F-E4C40C1B9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4AB206-4CA9-45BE-A5D6-86DCF2B076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B7C982-6C21-4370-B795-D4E98CE84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D1B46-8DD1-4487-A972-1CA8C4FA3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9328F8-A8BD-4E86-88C6-665D627E9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C857B-D678-47A7-891B-5EB1BE41F06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448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6154B-D34B-4D32-9F55-28A87EB3F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D94577-0674-42EC-A961-C69AB7B044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AD3DB-0DE4-4489-AD7C-1A251E76E1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E7A2DF-0AD9-41EE-B09A-6B93020E5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2E1B1-6637-4384-B7E2-37B767907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2C3FD-9C11-4904-A40A-BBC9C0D80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189D3-D5AE-46F0-B4BE-C6A456018A4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9035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D9528F0-9F48-4BDC-9213-9EB750A4DE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DE2DACF-A75A-4492-B76A-9D53A0F51A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22E7618-8C8C-4A26-B87E-19F0514F544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3E3F92E-1F27-4176-9450-9C285F01A5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B78620A-01CF-42B3-928F-954ECD7D512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BAA0D9-34FB-464A-BC9A-7B274034B54E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thyasai-drustvo.si/studijski_krozek/budizem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>
            <a:extLst>
              <a:ext uri="{FF2B5EF4-FFF2-40B4-BE49-F238E27FC236}">
                <a16:creationId xmlns:a16="http://schemas.microsoft.com/office/drawing/2014/main" id="{199AFFA4-3ECF-465F-A246-8F23757DAC5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349500"/>
            <a:ext cx="7772400" cy="1470025"/>
          </a:xfrm>
        </p:spPr>
        <p:txBody>
          <a:bodyPr anchor="ctr"/>
          <a:lstStyle/>
          <a:p>
            <a:r>
              <a:rPr lang="sl-SI" altLang="sl-SI" sz="5400" b="1">
                <a:solidFill>
                  <a:schemeClr val="tx1"/>
                </a:solidFill>
              </a:rPr>
              <a:t>Širjenje budizma</a:t>
            </a: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602A05EB-2B5C-4D28-811A-EA1ACED9E26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63713" y="4508500"/>
            <a:ext cx="6400800" cy="1752600"/>
          </a:xfrm>
        </p:spPr>
        <p:txBody>
          <a:bodyPr/>
          <a:lstStyle/>
          <a:p>
            <a:pPr algn="r"/>
            <a:r>
              <a:rPr lang="sl-SI" altLang="sl-SI" sz="2800"/>
              <a:t> </a:t>
            </a:r>
            <a:endParaRPr lang="sl-SI" altLang="sl-SI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5080980-B15B-46F7-90D1-AAD00462B5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chemeClr val="tx1"/>
                </a:solidFill>
              </a:rPr>
              <a:t>Širjenje budizma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04076BA-2E70-44B9-92C7-B3ACB3CE92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sl-SI"/>
              <a:t>Budizem se je širil iz kraja Bodh Gaja</a:t>
            </a:r>
            <a:r>
              <a:rPr lang="sl-SI" altLang="sl-SI"/>
              <a:t> v Indiji</a:t>
            </a:r>
            <a:r>
              <a:rPr lang="en-GB" altLang="sl-SI"/>
              <a:t>, kjer je nastal, v mnogo drugih vzhodnih dežel</a:t>
            </a:r>
            <a:endParaRPr lang="sl-SI" altLang="sl-SI"/>
          </a:p>
          <a:p>
            <a:pPr>
              <a:lnSpc>
                <a:spcPct val="90000"/>
              </a:lnSpc>
            </a:pPr>
            <a:r>
              <a:rPr lang="sl-SI" altLang="sl-SI"/>
              <a:t>V Indiji je izumrl kot posledica muslimanskih vdrorov, hinduizma…</a:t>
            </a:r>
          </a:p>
          <a:p>
            <a:pPr>
              <a:lnSpc>
                <a:spcPct val="90000"/>
              </a:lnSpc>
            </a:pPr>
            <a:r>
              <a:rPr lang="sl-SI" altLang="sl-SI"/>
              <a:t>P</a:t>
            </a:r>
            <a:r>
              <a:rPr lang="en-US" altLang="sl-SI"/>
              <a:t>o Budovi smrti so se začela mnenja njegovih privržencev razhajati</a:t>
            </a:r>
            <a:r>
              <a:rPr lang="sl-SI" altLang="sl-SI"/>
              <a:t> in tako imamo danes</a:t>
            </a:r>
            <a:r>
              <a:rPr lang="en-US" altLang="sl-SI"/>
              <a:t> </a:t>
            </a:r>
            <a:r>
              <a:rPr lang="sl-SI" altLang="sl-SI"/>
              <a:t>d</a:t>
            </a:r>
            <a:r>
              <a:rPr lang="en-GB" altLang="sl-SI"/>
              <a:t>ve glavni veji razširjenega budizma</a:t>
            </a:r>
            <a:r>
              <a:rPr lang="sl-SI" altLang="sl-SI"/>
              <a:t>, to</a:t>
            </a:r>
            <a:r>
              <a:rPr lang="en-GB" altLang="sl-SI"/>
              <a:t> sta </a:t>
            </a:r>
            <a:r>
              <a:rPr lang="en-GB" altLang="sl-SI" i="1" u="sng"/>
              <a:t>taravadski</a:t>
            </a:r>
            <a:r>
              <a:rPr lang="en-GB" altLang="sl-SI"/>
              <a:t> in </a:t>
            </a:r>
            <a:r>
              <a:rPr lang="en-GB" altLang="sl-SI" i="1" u="sng"/>
              <a:t>mahayanski</a:t>
            </a:r>
            <a:r>
              <a:rPr lang="en-GB" altLang="sl-SI"/>
              <a:t> budizem</a:t>
            </a:r>
            <a:r>
              <a:rPr lang="en-US" altLang="sl-SI"/>
              <a:t> </a:t>
            </a:r>
            <a:endParaRPr lang="sl-SI" altLang="sl-SI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C0F3C577-3CE6-4946-A24B-3518AA4964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r>
              <a:rPr lang="en-GB" altLang="sl-SI" b="1" u="sng"/>
              <a:t>Taravadski budizem</a:t>
            </a:r>
            <a:r>
              <a:rPr lang="en-GB" altLang="sl-SI"/>
              <a:t> imenovan tudi </a:t>
            </a:r>
            <a:r>
              <a:rPr lang="en-GB" altLang="sl-SI" i="1"/>
              <a:t>Mali voz</a:t>
            </a:r>
            <a:r>
              <a:rPr lang="sl-SI" altLang="sl-SI" i="1"/>
              <a:t>: </a:t>
            </a:r>
            <a:r>
              <a:rPr lang="sl-SI" altLang="sl-SI"/>
              <a:t>P</a:t>
            </a:r>
            <a:r>
              <a:rPr lang="en-US" altLang="sl-SI"/>
              <a:t>revladuje v JV azijskih de</a:t>
            </a:r>
            <a:r>
              <a:rPr lang="sl-SI" altLang="sl-SI"/>
              <a:t>ž</a:t>
            </a:r>
            <a:r>
              <a:rPr lang="en-US" altLang="sl-SI"/>
              <a:t>elah, Šri Lanki, Burmi, Tajski, Laosu in Kampu</a:t>
            </a:r>
            <a:r>
              <a:rPr lang="sl-SI" altLang="sl-SI"/>
              <a:t>č</a:t>
            </a:r>
            <a:r>
              <a:rPr lang="en-US" altLang="sl-SI"/>
              <a:t>iji</a:t>
            </a:r>
            <a:r>
              <a:rPr lang="sl-SI" altLang="sl-SI"/>
              <a:t>.</a:t>
            </a:r>
          </a:p>
          <a:p>
            <a:r>
              <a:rPr lang="en-GB" altLang="sl-SI" b="1" u="sng"/>
              <a:t>Mahayanski budizem</a:t>
            </a:r>
            <a:r>
              <a:rPr lang="en-GB" altLang="sl-SI"/>
              <a:t> imenovan tudi V</a:t>
            </a:r>
            <a:r>
              <a:rPr lang="en-GB" altLang="sl-SI" i="1"/>
              <a:t>eliki voz</a:t>
            </a:r>
            <a:r>
              <a:rPr lang="sl-SI" altLang="sl-SI"/>
              <a:t>: </a:t>
            </a:r>
            <a:r>
              <a:rPr lang="en-GB" altLang="sl-SI"/>
              <a:t>Večina budistov pripada mahayani. Prevladujejo v severnih predelih Nepala, v Tibetu, Vietnamu, na Kitajskem, v Koreji in Japonski.</a:t>
            </a:r>
            <a:r>
              <a:rPr lang="en-US" altLang="sl-SI"/>
              <a:t> </a:t>
            </a:r>
            <a:endParaRPr lang="sl-SI" altLang="sl-SI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 descr="Buddhism-spread">
            <a:extLst>
              <a:ext uri="{FF2B5EF4-FFF2-40B4-BE49-F238E27FC236}">
                <a16:creationId xmlns:a16="http://schemas.microsoft.com/office/drawing/2014/main" id="{DB1CD43F-161E-4C42-959B-A0C50C948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938963" cy="518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5" name="Picture 7" descr="mapbuddh">
            <a:extLst>
              <a:ext uri="{FF2B5EF4-FFF2-40B4-BE49-F238E27FC236}">
                <a16:creationId xmlns:a16="http://schemas.microsoft.com/office/drawing/2014/main" id="{23BC5937-581C-4641-8F7E-957463A9FA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097213"/>
            <a:ext cx="4681537" cy="376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7" name="Picture 9" descr="China-Buddhism--Map">
            <a:extLst>
              <a:ext uri="{FF2B5EF4-FFF2-40B4-BE49-F238E27FC236}">
                <a16:creationId xmlns:a16="http://schemas.microsoft.com/office/drawing/2014/main" id="{1BE6A3A7-26E0-480D-9B17-3E55949449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9" t="6801" r="1443" b="5052"/>
          <a:stretch>
            <a:fillRect/>
          </a:stretch>
        </p:blipFill>
        <p:spPr bwMode="auto">
          <a:xfrm>
            <a:off x="1187450" y="-11113"/>
            <a:ext cx="6697663" cy="686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>
            <a:extLst>
              <a:ext uri="{FF2B5EF4-FFF2-40B4-BE49-F238E27FC236}">
                <a16:creationId xmlns:a16="http://schemas.microsoft.com/office/drawing/2014/main" id="{A40F0FBF-65BF-4B12-8A2B-CA388A3C1B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chemeClr val="tx1"/>
                </a:solidFill>
              </a:rPr>
              <a:t>Kitajska</a:t>
            </a:r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FD580A54-648D-4A81-9407-71D1C33B76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sl-SI" altLang="sl-SI"/>
              <a:t>Prihod na Kitajsko okrog 1.-4. stol</a:t>
            </a:r>
          </a:p>
          <a:p>
            <a:r>
              <a:rPr lang="sl-SI" altLang="sl-SI"/>
              <a:t>Razcvet v času dinastije Tang (618-907)</a:t>
            </a:r>
          </a:p>
          <a:p>
            <a:r>
              <a:rPr lang="sl-SI" altLang="sl-SI"/>
              <a:t>Privlačen zaradi pojmov: Razsvetljenje, ponovno rojstvo, karma, nravni zakon vzroka in učinka…..Vse to ponuja posamezniku odgovornost za lastno usodo in priložnost za rešitev</a:t>
            </a:r>
          </a:p>
          <a:p>
            <a:r>
              <a:rPr lang="sl-SI" altLang="sl-SI"/>
              <a:t>Danes predvsem Tibet - Kitajska je komunistična država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  <p:bldP spid="308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A5D4F75-7717-4B33-A3CC-0B9340F6D8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chemeClr val="tx1"/>
                </a:solidFill>
              </a:rPr>
              <a:t>Japonska in Koreja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0C85BC8-17A6-4CE3-AB16-36C4D4961E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Budizem je prišel na Japonsko prek Koreje</a:t>
            </a:r>
          </a:p>
          <a:p>
            <a:pPr>
              <a:lnSpc>
                <a:spcPct val="90000"/>
              </a:lnSpc>
            </a:pPr>
            <a:r>
              <a:rPr lang="sl-SI" altLang="sl-SI"/>
              <a:t>Prinesli so ga predvsem japonski menihi, ki so bivali v kitajskih samostanih</a:t>
            </a:r>
          </a:p>
          <a:p>
            <a:pPr>
              <a:lnSpc>
                <a:spcPct val="90000"/>
              </a:lnSpc>
            </a:pPr>
            <a:r>
              <a:rPr lang="sl-SI" altLang="sl-SI"/>
              <a:t>Najbolj znane oblike: tendai, šingon, šole čiste dežele in rinzai, soto obaku (tri glavne ločnice zena)</a:t>
            </a:r>
          </a:p>
          <a:p>
            <a:pPr>
              <a:lnSpc>
                <a:spcPct val="90000"/>
              </a:lnSpc>
            </a:pPr>
            <a:r>
              <a:rPr lang="sl-SI" altLang="sl-SI"/>
              <a:t>Najhujše obdobje je bilo med letoma 1868-1875, ko je uradno potrjeno šintoistično gibanje podrlo veliko budističnih templjev in razbilo veliko svetih predmetov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buddhism1">
            <a:extLst>
              <a:ext uri="{FF2B5EF4-FFF2-40B4-BE49-F238E27FC236}">
                <a16:creationId xmlns:a16="http://schemas.microsoft.com/office/drawing/2014/main" id="{E75AEFDA-37F3-46C9-B533-A9F1CC8D4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3851275" cy="334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7" name="Picture 5" descr="buddhism2">
            <a:extLst>
              <a:ext uri="{FF2B5EF4-FFF2-40B4-BE49-F238E27FC236}">
                <a16:creationId xmlns:a16="http://schemas.microsoft.com/office/drawing/2014/main" id="{82C79E82-FBC2-4768-BECA-F85CFBE626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60350"/>
            <a:ext cx="4681538" cy="319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8" name="Picture 6" descr="200602061139239028">
            <a:extLst>
              <a:ext uri="{FF2B5EF4-FFF2-40B4-BE49-F238E27FC236}">
                <a16:creationId xmlns:a16="http://schemas.microsoft.com/office/drawing/2014/main" id="{6C833B31-677D-498F-8E1D-3A429D195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57338"/>
            <a:ext cx="3810000" cy="5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9" name="Picture 7" descr="monks-burma-prayer-cc-awfulsara-med">
            <a:extLst>
              <a:ext uri="{FF2B5EF4-FFF2-40B4-BE49-F238E27FC236}">
                <a16:creationId xmlns:a16="http://schemas.microsoft.com/office/drawing/2014/main" id="{FC5A1FED-9981-4608-A48A-2C10A6CF3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205038"/>
            <a:ext cx="4967287" cy="374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0" name="Picture 8" descr="mumbai">
            <a:extLst>
              <a:ext uri="{FF2B5EF4-FFF2-40B4-BE49-F238E27FC236}">
                <a16:creationId xmlns:a16="http://schemas.microsoft.com/office/drawing/2014/main" id="{D2DF818A-1CD6-4EB8-BED4-B171DA9CE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125538"/>
            <a:ext cx="3175000" cy="504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1" name="Picture 9" descr="pic_buddhism_theravada">
            <a:extLst>
              <a:ext uri="{FF2B5EF4-FFF2-40B4-BE49-F238E27FC236}">
                <a16:creationId xmlns:a16="http://schemas.microsoft.com/office/drawing/2014/main" id="{1F9330A2-A866-4211-A397-0A98C9706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1989138"/>
            <a:ext cx="4608513" cy="371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0D353D5-B446-42C3-85A8-0E56962438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chemeClr val="tx1"/>
                </a:solidFill>
              </a:rPr>
              <a:t>Viri in literatura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7DD467E-6BEB-41BA-A129-BCED14C3B2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hlinkClick r:id="rId2"/>
              </a:rPr>
              <a:t>http://www.sathyasai-drustvo.si/studijski_krozek/budizem.html</a:t>
            </a:r>
            <a:endParaRPr lang="sl-SI" altLang="sl-SI"/>
          </a:p>
          <a:p>
            <a:r>
              <a:rPr lang="sl-SI" altLang="sl-SI"/>
              <a:t>Enciklopedija Verstev Sveta</a:t>
            </a:r>
          </a:p>
          <a:p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Privzeti načrt</vt:lpstr>
      <vt:lpstr>Širjenje budizma</vt:lpstr>
      <vt:lpstr>Širjenje budizma</vt:lpstr>
      <vt:lpstr>PowerPoint Presentation</vt:lpstr>
      <vt:lpstr>PowerPoint Presentation</vt:lpstr>
      <vt:lpstr>Kitajska</vt:lpstr>
      <vt:lpstr>Japonska in Koreja</vt:lpstr>
      <vt:lpstr>PowerPoint Presentation</vt:lpstr>
      <vt:lpstr>Viri in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2019-06-03T09:09:47Z</dcterms:created>
  <dcterms:modified xsi:type="dcterms:W3CDTF">2019-06-03T09:09:47Z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