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65" r:id="rId5"/>
    <p:sldId id="266" r:id="rId6"/>
    <p:sldId id="267" r:id="rId7"/>
    <p:sldId id="268"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5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7E4B5FA7-D36E-440C-982D-8BCFFD033ABF}"/>
              </a:ext>
            </a:extLst>
          </p:cNvPr>
          <p:cNvGrpSpPr>
            <a:grpSpLocks/>
          </p:cNvGrpSpPr>
          <p:nvPr/>
        </p:nvGrpSpPr>
        <p:grpSpPr bwMode="auto">
          <a:xfrm>
            <a:off x="0" y="0"/>
            <a:ext cx="9159875" cy="6870700"/>
            <a:chOff x="0" y="0"/>
            <a:chExt cx="5770" cy="4328"/>
          </a:xfrm>
        </p:grpSpPr>
        <p:sp>
          <p:nvSpPr>
            <p:cNvPr id="5123" name="Rectangle 3">
              <a:extLst>
                <a:ext uri="{FF2B5EF4-FFF2-40B4-BE49-F238E27FC236}">
                  <a16:creationId xmlns:a16="http://schemas.microsoft.com/office/drawing/2014/main" id="{A919D9B5-5308-4211-871C-79814E5CB6E6}"/>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5124" name="Rectangle 4">
              <a:extLst>
                <a:ext uri="{FF2B5EF4-FFF2-40B4-BE49-F238E27FC236}">
                  <a16:creationId xmlns:a16="http://schemas.microsoft.com/office/drawing/2014/main" id="{1A5E1639-C5CE-40AC-8824-06DBBC97424B}"/>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5125" name="Rectangle 5">
              <a:extLst>
                <a:ext uri="{FF2B5EF4-FFF2-40B4-BE49-F238E27FC236}">
                  <a16:creationId xmlns:a16="http://schemas.microsoft.com/office/drawing/2014/main" id="{FD37A8C3-FC4A-4D78-8F57-B9E8540C79B3}"/>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grpSp>
          <p:nvGrpSpPr>
            <p:cNvPr id="5126" name="Group 6">
              <a:extLst>
                <a:ext uri="{FF2B5EF4-FFF2-40B4-BE49-F238E27FC236}">
                  <a16:creationId xmlns:a16="http://schemas.microsoft.com/office/drawing/2014/main" id="{4CCE03A0-36CA-4233-BC98-E35EE8937074}"/>
                </a:ext>
              </a:extLst>
            </p:cNvPr>
            <p:cNvGrpSpPr>
              <a:grpSpLocks/>
            </p:cNvGrpSpPr>
            <p:nvPr/>
          </p:nvGrpSpPr>
          <p:grpSpPr bwMode="auto">
            <a:xfrm>
              <a:off x="4944" y="1"/>
              <a:ext cx="816" cy="3974"/>
              <a:chOff x="4944" y="1"/>
              <a:chExt cx="816" cy="3974"/>
            </a:xfrm>
          </p:grpSpPr>
          <p:grpSp>
            <p:nvGrpSpPr>
              <p:cNvPr id="5127" name="Group 7">
                <a:extLst>
                  <a:ext uri="{FF2B5EF4-FFF2-40B4-BE49-F238E27FC236}">
                    <a16:creationId xmlns:a16="http://schemas.microsoft.com/office/drawing/2014/main" id="{ECE8E1EC-92EE-43DA-914C-6C065CB98F05}"/>
                  </a:ext>
                </a:extLst>
              </p:cNvPr>
              <p:cNvGrpSpPr>
                <a:grpSpLocks/>
              </p:cNvGrpSpPr>
              <p:nvPr userDrawn="1"/>
            </p:nvGrpSpPr>
            <p:grpSpPr bwMode="auto">
              <a:xfrm>
                <a:off x="5280" y="1"/>
                <a:ext cx="480" cy="1430"/>
                <a:chOff x="5280" y="1"/>
                <a:chExt cx="480" cy="1430"/>
              </a:xfrm>
            </p:grpSpPr>
            <p:grpSp>
              <p:nvGrpSpPr>
                <p:cNvPr id="5128" name="Group 8">
                  <a:extLst>
                    <a:ext uri="{FF2B5EF4-FFF2-40B4-BE49-F238E27FC236}">
                      <a16:creationId xmlns:a16="http://schemas.microsoft.com/office/drawing/2014/main" id="{443D5786-345D-4AC8-9854-193A73D3D78F}"/>
                    </a:ext>
                  </a:extLst>
                </p:cNvPr>
                <p:cNvGrpSpPr>
                  <a:grpSpLocks/>
                </p:cNvGrpSpPr>
                <p:nvPr userDrawn="1"/>
              </p:nvGrpSpPr>
              <p:grpSpPr bwMode="auto">
                <a:xfrm rot="-5400000">
                  <a:off x="5484" y="0"/>
                  <a:ext cx="174" cy="176"/>
                  <a:chOff x="1657" y="323"/>
                  <a:chExt cx="1691" cy="2560"/>
                </a:xfrm>
              </p:grpSpPr>
              <p:grpSp>
                <p:nvGrpSpPr>
                  <p:cNvPr id="5129" name="Group 9">
                    <a:extLst>
                      <a:ext uri="{FF2B5EF4-FFF2-40B4-BE49-F238E27FC236}">
                        <a16:creationId xmlns:a16="http://schemas.microsoft.com/office/drawing/2014/main" id="{1002C5F3-0CF5-46ED-BCFE-840E9DC5CC94}"/>
                      </a:ext>
                    </a:extLst>
                  </p:cNvPr>
                  <p:cNvGrpSpPr>
                    <a:grpSpLocks/>
                  </p:cNvGrpSpPr>
                  <p:nvPr/>
                </p:nvGrpSpPr>
                <p:grpSpPr bwMode="auto">
                  <a:xfrm>
                    <a:off x="1657" y="323"/>
                    <a:ext cx="1691" cy="2560"/>
                    <a:chOff x="1657" y="323"/>
                    <a:chExt cx="1691" cy="2560"/>
                  </a:xfrm>
                </p:grpSpPr>
                <p:sp>
                  <p:nvSpPr>
                    <p:cNvPr id="5130" name="Freeform 10">
                      <a:extLst>
                        <a:ext uri="{FF2B5EF4-FFF2-40B4-BE49-F238E27FC236}">
                          <a16:creationId xmlns:a16="http://schemas.microsoft.com/office/drawing/2014/main" id="{1451D29A-C778-4AF7-80B0-EE1FFC81C913}"/>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1" name="Freeform 11">
                      <a:extLst>
                        <a:ext uri="{FF2B5EF4-FFF2-40B4-BE49-F238E27FC236}">
                          <a16:creationId xmlns:a16="http://schemas.microsoft.com/office/drawing/2014/main" id="{7EA821BF-347A-46BC-9DB5-A4F7D97A55E0}"/>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5132" name="Oval 12">
                    <a:extLst>
                      <a:ext uri="{FF2B5EF4-FFF2-40B4-BE49-F238E27FC236}">
                        <a16:creationId xmlns:a16="http://schemas.microsoft.com/office/drawing/2014/main" id="{1E6207FF-4FF4-4377-A149-CC3789AE0F37}"/>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3" name="Freeform 13">
                    <a:extLst>
                      <a:ext uri="{FF2B5EF4-FFF2-40B4-BE49-F238E27FC236}">
                        <a16:creationId xmlns:a16="http://schemas.microsoft.com/office/drawing/2014/main" id="{2834E013-DDA7-4657-AB71-BA92287DDE28}"/>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4" name="Freeform 14">
                    <a:extLst>
                      <a:ext uri="{FF2B5EF4-FFF2-40B4-BE49-F238E27FC236}">
                        <a16:creationId xmlns:a16="http://schemas.microsoft.com/office/drawing/2014/main" id="{06DC8CFC-404F-43C4-AAEC-A1DDBFE1D29E}"/>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5" name="Freeform 15">
                    <a:extLst>
                      <a:ext uri="{FF2B5EF4-FFF2-40B4-BE49-F238E27FC236}">
                        <a16:creationId xmlns:a16="http://schemas.microsoft.com/office/drawing/2014/main" id="{8BDF657D-6F49-427A-B4CE-B6F503DDA94C}"/>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6" name="Freeform 16">
                    <a:extLst>
                      <a:ext uri="{FF2B5EF4-FFF2-40B4-BE49-F238E27FC236}">
                        <a16:creationId xmlns:a16="http://schemas.microsoft.com/office/drawing/2014/main" id="{DA9BC166-7807-4FC8-A883-945439B701C2}"/>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7" name="Freeform 17">
                    <a:extLst>
                      <a:ext uri="{FF2B5EF4-FFF2-40B4-BE49-F238E27FC236}">
                        <a16:creationId xmlns:a16="http://schemas.microsoft.com/office/drawing/2014/main" id="{F129D637-BAF2-478D-B039-E616AC5F48F0}"/>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pic>
              <p:nvPicPr>
                <p:cNvPr id="5138" name="Picture 18">
                  <a:extLst>
                    <a:ext uri="{FF2B5EF4-FFF2-40B4-BE49-F238E27FC236}">
                      <a16:creationId xmlns:a16="http://schemas.microsoft.com/office/drawing/2014/main" id="{E14E4538-4698-4668-9769-C46AB0D874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a:extLst>
                    <a:ext uri="{FF2B5EF4-FFF2-40B4-BE49-F238E27FC236}">
                      <a16:creationId xmlns:a16="http://schemas.microsoft.com/office/drawing/2014/main" id="{44A8BA1C-B1E6-45E9-B800-9009C80527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a:extLst>
                    <a:ext uri="{FF2B5EF4-FFF2-40B4-BE49-F238E27FC236}">
                      <a16:creationId xmlns:a16="http://schemas.microsoft.com/office/drawing/2014/main" id="{FC5C542B-EB56-43F0-ACEF-55A77D1A4DE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a:extLst>
                    <a:ext uri="{FF2B5EF4-FFF2-40B4-BE49-F238E27FC236}">
                      <a16:creationId xmlns:a16="http://schemas.microsoft.com/office/drawing/2014/main" id="{7D8E05D4-C3C0-40CB-A085-5F1C1DE559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a:extLst>
                    <a:ext uri="{FF2B5EF4-FFF2-40B4-BE49-F238E27FC236}">
                      <a16:creationId xmlns:a16="http://schemas.microsoft.com/office/drawing/2014/main" id="{ABA0DAB7-9D35-4ADB-98E7-4B42FE5001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23">
                  <a:extLst>
                    <a:ext uri="{FF2B5EF4-FFF2-40B4-BE49-F238E27FC236}">
                      <a16:creationId xmlns:a16="http://schemas.microsoft.com/office/drawing/2014/main" id="{2DAA4E7A-CACC-4591-8CDB-57ABCA5A89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4" name="Picture 24">
                  <a:extLst>
                    <a:ext uri="{FF2B5EF4-FFF2-40B4-BE49-F238E27FC236}">
                      <a16:creationId xmlns:a16="http://schemas.microsoft.com/office/drawing/2014/main" id="{ED79FD62-DCD5-4D8F-9B86-49BAB79FF8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5" name="Picture 25">
                  <a:extLst>
                    <a:ext uri="{FF2B5EF4-FFF2-40B4-BE49-F238E27FC236}">
                      <a16:creationId xmlns:a16="http://schemas.microsoft.com/office/drawing/2014/main" id="{FEF145CA-C77B-4383-A2BC-14302A88AC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46" name="Group 26">
                <a:extLst>
                  <a:ext uri="{FF2B5EF4-FFF2-40B4-BE49-F238E27FC236}">
                    <a16:creationId xmlns:a16="http://schemas.microsoft.com/office/drawing/2014/main" id="{26BBF4A5-3634-4424-A312-C60365E283DF}"/>
                  </a:ext>
                </a:extLst>
              </p:cNvPr>
              <p:cNvGrpSpPr>
                <a:grpSpLocks/>
              </p:cNvGrpSpPr>
              <p:nvPr userDrawn="1"/>
            </p:nvGrpSpPr>
            <p:grpSpPr bwMode="auto">
              <a:xfrm>
                <a:off x="4944" y="1008"/>
                <a:ext cx="522" cy="2967"/>
                <a:chOff x="4944" y="1008"/>
                <a:chExt cx="522" cy="2967"/>
              </a:xfrm>
            </p:grpSpPr>
            <p:pic>
              <p:nvPicPr>
                <p:cNvPr id="5147" name="Picture 27">
                  <a:extLst>
                    <a:ext uri="{FF2B5EF4-FFF2-40B4-BE49-F238E27FC236}">
                      <a16:creationId xmlns:a16="http://schemas.microsoft.com/office/drawing/2014/main" id="{EAADE615-F444-45D9-9E7E-C2BF7A2A9B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28">
                  <a:extLst>
                    <a:ext uri="{FF2B5EF4-FFF2-40B4-BE49-F238E27FC236}">
                      <a16:creationId xmlns:a16="http://schemas.microsoft.com/office/drawing/2014/main" id="{00A0EC83-8F9D-45AC-8FCC-9D33D11B6E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9" name="Picture 29">
                  <a:extLst>
                    <a:ext uri="{FF2B5EF4-FFF2-40B4-BE49-F238E27FC236}">
                      <a16:creationId xmlns:a16="http://schemas.microsoft.com/office/drawing/2014/main" id="{69DA15B5-A7AA-4E8F-82DB-A965C1A83C0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 name="Picture 30">
                  <a:extLst>
                    <a:ext uri="{FF2B5EF4-FFF2-40B4-BE49-F238E27FC236}">
                      <a16:creationId xmlns:a16="http://schemas.microsoft.com/office/drawing/2014/main" id="{F4FCF2D9-2A21-4A69-9FF3-5BA038EDED8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1" name="Picture 31">
                  <a:extLst>
                    <a:ext uri="{FF2B5EF4-FFF2-40B4-BE49-F238E27FC236}">
                      <a16:creationId xmlns:a16="http://schemas.microsoft.com/office/drawing/2014/main" id="{D56B95CF-E5F0-483D-92C2-2EBAC9151EB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2" name="Picture 32">
                  <a:extLst>
                    <a:ext uri="{FF2B5EF4-FFF2-40B4-BE49-F238E27FC236}">
                      <a16:creationId xmlns:a16="http://schemas.microsoft.com/office/drawing/2014/main" id="{6FE31C1F-F1F6-4D30-87EB-B645B9DA0B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3" name="Picture 33">
                  <a:extLst>
                    <a:ext uri="{FF2B5EF4-FFF2-40B4-BE49-F238E27FC236}">
                      <a16:creationId xmlns:a16="http://schemas.microsoft.com/office/drawing/2014/main" id="{D83A22E4-7E4A-47F6-AC64-4256E408A9B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4" name="Picture 34">
                  <a:extLst>
                    <a:ext uri="{FF2B5EF4-FFF2-40B4-BE49-F238E27FC236}">
                      <a16:creationId xmlns:a16="http://schemas.microsoft.com/office/drawing/2014/main" id="{505DE3B5-D1D2-4C9A-9B3A-63A764D61A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5" name="Picture 35">
                  <a:extLst>
                    <a:ext uri="{FF2B5EF4-FFF2-40B4-BE49-F238E27FC236}">
                      <a16:creationId xmlns:a16="http://schemas.microsoft.com/office/drawing/2014/main" id="{35544790-1957-434C-B4FF-1F344748856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6" name="Picture 36">
                  <a:extLst>
                    <a:ext uri="{FF2B5EF4-FFF2-40B4-BE49-F238E27FC236}">
                      <a16:creationId xmlns:a16="http://schemas.microsoft.com/office/drawing/2014/main" id="{B917DB22-4C19-4D49-B4E2-BD3F694BC3E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7" name="Picture 37">
                  <a:extLst>
                    <a:ext uri="{FF2B5EF4-FFF2-40B4-BE49-F238E27FC236}">
                      <a16:creationId xmlns:a16="http://schemas.microsoft.com/office/drawing/2014/main" id="{F5B3AB91-0E5C-4964-B24C-7F02F8C5876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8" name="Picture 38">
                  <a:extLst>
                    <a:ext uri="{FF2B5EF4-FFF2-40B4-BE49-F238E27FC236}">
                      <a16:creationId xmlns:a16="http://schemas.microsoft.com/office/drawing/2014/main" id="{1F96F946-0EA7-4DCE-84D0-A9B72DA4D7B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9" name="Picture 39">
                  <a:extLst>
                    <a:ext uri="{FF2B5EF4-FFF2-40B4-BE49-F238E27FC236}">
                      <a16:creationId xmlns:a16="http://schemas.microsoft.com/office/drawing/2014/main" id="{9C089BB1-F57B-476E-89F1-38742F2267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40">
                  <a:extLst>
                    <a:ext uri="{FF2B5EF4-FFF2-40B4-BE49-F238E27FC236}">
                      <a16:creationId xmlns:a16="http://schemas.microsoft.com/office/drawing/2014/main" id="{6304F644-3C0B-480A-81C1-73C30DF1BA5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1" name="Picture 41">
                  <a:extLst>
                    <a:ext uri="{FF2B5EF4-FFF2-40B4-BE49-F238E27FC236}">
                      <a16:creationId xmlns:a16="http://schemas.microsoft.com/office/drawing/2014/main" id="{FF4013FF-6959-4D4C-8E73-E40952BC1C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2" name="Picture 42">
                  <a:extLst>
                    <a:ext uri="{FF2B5EF4-FFF2-40B4-BE49-F238E27FC236}">
                      <a16:creationId xmlns:a16="http://schemas.microsoft.com/office/drawing/2014/main" id="{B84BB43F-BD56-4DD1-814B-AB9AB0A9C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3" name="Picture 43">
                  <a:extLst>
                    <a:ext uri="{FF2B5EF4-FFF2-40B4-BE49-F238E27FC236}">
                      <a16:creationId xmlns:a16="http://schemas.microsoft.com/office/drawing/2014/main" id="{1EB6B4DE-7CF6-4755-A8F3-A0AC14E3EA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4" name="Picture 44">
                  <a:extLst>
                    <a:ext uri="{FF2B5EF4-FFF2-40B4-BE49-F238E27FC236}">
                      <a16:creationId xmlns:a16="http://schemas.microsoft.com/office/drawing/2014/main" id="{2D4E21D7-06EC-428C-9BD1-7EB5473AD1D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5" name="Picture 45">
                  <a:extLst>
                    <a:ext uri="{FF2B5EF4-FFF2-40B4-BE49-F238E27FC236}">
                      <a16:creationId xmlns:a16="http://schemas.microsoft.com/office/drawing/2014/main" id="{D64CA6A5-32FF-4DA0-9C6C-D1BE9EF42C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5166" name="Freeform 46">
              <a:extLst>
                <a:ext uri="{FF2B5EF4-FFF2-40B4-BE49-F238E27FC236}">
                  <a16:creationId xmlns:a16="http://schemas.microsoft.com/office/drawing/2014/main" id="{0E667A84-55C9-4EBE-B795-633049A6829D}"/>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7" name="Freeform 47">
              <a:extLst>
                <a:ext uri="{FF2B5EF4-FFF2-40B4-BE49-F238E27FC236}">
                  <a16:creationId xmlns:a16="http://schemas.microsoft.com/office/drawing/2014/main" id="{DE5C05CB-DD96-47D0-A7FF-28F0536465A6}"/>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8" name="Freeform 48">
              <a:extLst>
                <a:ext uri="{FF2B5EF4-FFF2-40B4-BE49-F238E27FC236}">
                  <a16:creationId xmlns:a16="http://schemas.microsoft.com/office/drawing/2014/main" id="{76239982-26F1-4F00-B513-BE31FADF977B}"/>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9" name="Freeform 49" descr="kimonopat1">
              <a:extLst>
                <a:ext uri="{FF2B5EF4-FFF2-40B4-BE49-F238E27FC236}">
                  <a16:creationId xmlns:a16="http://schemas.microsoft.com/office/drawing/2014/main" id="{53C357AC-3118-4847-9DEB-36AF858ABD3E}"/>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0" name="Freeform 50" descr="kimonopat1">
              <a:extLst>
                <a:ext uri="{FF2B5EF4-FFF2-40B4-BE49-F238E27FC236}">
                  <a16:creationId xmlns:a16="http://schemas.microsoft.com/office/drawing/2014/main" id="{BE27DCCC-4103-45C5-BB9A-E0B9BF65D97B}"/>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1" name="Freeform 51">
              <a:extLst>
                <a:ext uri="{FF2B5EF4-FFF2-40B4-BE49-F238E27FC236}">
                  <a16:creationId xmlns:a16="http://schemas.microsoft.com/office/drawing/2014/main" id="{626F97D4-5208-4EF2-AF53-C36BC7E88E8D}"/>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2" name="Freeform 52">
              <a:extLst>
                <a:ext uri="{FF2B5EF4-FFF2-40B4-BE49-F238E27FC236}">
                  <a16:creationId xmlns:a16="http://schemas.microsoft.com/office/drawing/2014/main" id="{5B57BC3C-382D-4B94-9A17-F4F092E46071}"/>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3" name="Freeform 53">
              <a:extLst>
                <a:ext uri="{FF2B5EF4-FFF2-40B4-BE49-F238E27FC236}">
                  <a16:creationId xmlns:a16="http://schemas.microsoft.com/office/drawing/2014/main" id="{F74540C4-CCA9-4693-B73A-BCA0F251DB5B}"/>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4" name="Rectangle 54">
              <a:extLst>
                <a:ext uri="{FF2B5EF4-FFF2-40B4-BE49-F238E27FC236}">
                  <a16:creationId xmlns:a16="http://schemas.microsoft.com/office/drawing/2014/main" id="{EE6F95B3-85CE-4619-B743-C388F07AE254}"/>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5175" name="Freeform 55">
              <a:extLst>
                <a:ext uri="{FF2B5EF4-FFF2-40B4-BE49-F238E27FC236}">
                  <a16:creationId xmlns:a16="http://schemas.microsoft.com/office/drawing/2014/main" id="{AC7BA4D3-6201-4EE1-8E73-A0D429E45630}"/>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6" name="AutoShape 56">
              <a:extLst>
                <a:ext uri="{FF2B5EF4-FFF2-40B4-BE49-F238E27FC236}">
                  <a16:creationId xmlns:a16="http://schemas.microsoft.com/office/drawing/2014/main" id="{6C2DA829-2107-4C8B-B98F-EBA520E9CCB2}"/>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sl-SI" altLang="sl-SI"/>
            </a:p>
          </p:txBody>
        </p:sp>
      </p:grpSp>
      <p:sp>
        <p:nvSpPr>
          <p:cNvPr id="5177" name="Rectangle 57">
            <a:extLst>
              <a:ext uri="{FF2B5EF4-FFF2-40B4-BE49-F238E27FC236}">
                <a16:creationId xmlns:a16="http://schemas.microsoft.com/office/drawing/2014/main" id="{180468A6-99B7-4025-AFF7-91BBD3BCF113}"/>
              </a:ext>
            </a:extLst>
          </p:cNvPr>
          <p:cNvSpPr>
            <a:spLocks noGrp="1" noChangeArrowheads="1"/>
          </p:cNvSpPr>
          <p:nvPr>
            <p:ph type="ctrTitle" sz="quarter"/>
          </p:nvPr>
        </p:nvSpPr>
        <p:spPr>
          <a:xfrm>
            <a:off x="685800" y="1370013"/>
            <a:ext cx="6965950" cy="2057400"/>
          </a:xfrm>
        </p:spPr>
        <p:txBody>
          <a:bodyPr/>
          <a:lstStyle>
            <a:lvl1pPr>
              <a:defRPr/>
            </a:lvl1pPr>
          </a:lstStyle>
          <a:p>
            <a:pPr lvl="0"/>
            <a:r>
              <a:rPr lang="sl-SI" altLang="sl-SI" noProof="0"/>
              <a:t>Kliknite, če želite urediti slog naslova matrice</a:t>
            </a:r>
          </a:p>
        </p:txBody>
      </p:sp>
      <p:sp>
        <p:nvSpPr>
          <p:cNvPr id="5178" name="Rectangle 58">
            <a:extLst>
              <a:ext uri="{FF2B5EF4-FFF2-40B4-BE49-F238E27FC236}">
                <a16:creationId xmlns:a16="http://schemas.microsoft.com/office/drawing/2014/main" id="{4CCFAFA5-324D-4828-9085-9FD70A08313C}"/>
              </a:ext>
            </a:extLst>
          </p:cNvPr>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sl-SI" altLang="sl-SI" noProof="0"/>
              <a:t>Kliknite, če želite urediti slog podnaslova matrice</a:t>
            </a:r>
          </a:p>
        </p:txBody>
      </p:sp>
      <p:sp>
        <p:nvSpPr>
          <p:cNvPr id="5179" name="Rectangle 59">
            <a:extLst>
              <a:ext uri="{FF2B5EF4-FFF2-40B4-BE49-F238E27FC236}">
                <a16:creationId xmlns:a16="http://schemas.microsoft.com/office/drawing/2014/main" id="{D33972DA-0B44-4A84-A714-45D9613597F9}"/>
              </a:ext>
            </a:extLst>
          </p:cNvPr>
          <p:cNvSpPr>
            <a:spLocks noGrp="1" noChangeArrowheads="1"/>
          </p:cNvSpPr>
          <p:nvPr>
            <p:ph type="dt" sz="quarter" idx="2"/>
          </p:nvPr>
        </p:nvSpPr>
        <p:spPr/>
        <p:txBody>
          <a:bodyPr/>
          <a:lstStyle>
            <a:lvl1pPr>
              <a:defRPr/>
            </a:lvl1pPr>
          </a:lstStyle>
          <a:p>
            <a:endParaRPr lang="sl-SI" altLang="sl-SI"/>
          </a:p>
        </p:txBody>
      </p:sp>
      <p:sp>
        <p:nvSpPr>
          <p:cNvPr id="5180" name="Rectangle 60">
            <a:extLst>
              <a:ext uri="{FF2B5EF4-FFF2-40B4-BE49-F238E27FC236}">
                <a16:creationId xmlns:a16="http://schemas.microsoft.com/office/drawing/2014/main" id="{5A483599-1C5F-4493-A850-629CC2FE6150}"/>
              </a:ext>
            </a:extLst>
          </p:cNvPr>
          <p:cNvSpPr>
            <a:spLocks noGrp="1" noChangeArrowheads="1"/>
          </p:cNvSpPr>
          <p:nvPr>
            <p:ph type="ftr" sz="quarter" idx="3"/>
          </p:nvPr>
        </p:nvSpPr>
        <p:spPr/>
        <p:txBody>
          <a:bodyPr/>
          <a:lstStyle>
            <a:lvl1pPr>
              <a:defRPr/>
            </a:lvl1pPr>
          </a:lstStyle>
          <a:p>
            <a:endParaRPr lang="sl-SI" altLang="sl-SI"/>
          </a:p>
        </p:txBody>
      </p:sp>
      <p:sp>
        <p:nvSpPr>
          <p:cNvPr id="5181" name="Rectangle 61">
            <a:extLst>
              <a:ext uri="{FF2B5EF4-FFF2-40B4-BE49-F238E27FC236}">
                <a16:creationId xmlns:a16="http://schemas.microsoft.com/office/drawing/2014/main" id="{D74136DA-F9F0-42B1-93AB-3B2B70939B0E}"/>
              </a:ext>
            </a:extLst>
          </p:cNvPr>
          <p:cNvSpPr>
            <a:spLocks noGrp="1" noChangeArrowheads="1"/>
          </p:cNvSpPr>
          <p:nvPr>
            <p:ph type="sldNum" sz="quarter" idx="4"/>
          </p:nvPr>
        </p:nvSpPr>
        <p:spPr/>
        <p:txBody>
          <a:bodyPr/>
          <a:lstStyle>
            <a:lvl1pPr>
              <a:defRPr/>
            </a:lvl1pPr>
          </a:lstStyle>
          <a:p>
            <a:fld id="{77D29426-4433-4C37-B211-A3D5EF23FA86}"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F445A-4126-4606-84CD-41351958E2D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99546BC-D8A3-41A2-8DA2-419A33A71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CEE539C-B21C-4F7B-9D6A-B4B19B4FA41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ACC6062-F6DC-42EE-A524-BF34088B8F7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A649B08-17B2-4FA3-A7E3-CA6258EADFF3}"/>
              </a:ext>
            </a:extLst>
          </p:cNvPr>
          <p:cNvSpPr>
            <a:spLocks noGrp="1"/>
          </p:cNvSpPr>
          <p:nvPr>
            <p:ph type="sldNum" sz="quarter" idx="12"/>
          </p:nvPr>
        </p:nvSpPr>
        <p:spPr/>
        <p:txBody>
          <a:bodyPr/>
          <a:lstStyle>
            <a:lvl1pPr>
              <a:defRPr/>
            </a:lvl1pPr>
          </a:lstStyle>
          <a:p>
            <a:fld id="{112591B1-7B3B-4143-BCB0-3C4F33F2C1BF}" type="slidenum">
              <a:rPr lang="sl-SI" altLang="sl-SI"/>
              <a:pPr/>
              <a:t>‹#›</a:t>
            </a:fld>
            <a:endParaRPr lang="sl-SI" altLang="sl-SI"/>
          </a:p>
        </p:txBody>
      </p:sp>
    </p:spTree>
    <p:extLst>
      <p:ext uri="{BB962C8B-B14F-4D97-AF65-F5344CB8AC3E}">
        <p14:creationId xmlns:p14="http://schemas.microsoft.com/office/powerpoint/2010/main" val="11294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27C90-E2F7-4C52-B27E-77603B9B3F73}"/>
              </a:ext>
            </a:extLst>
          </p:cNvPr>
          <p:cNvSpPr>
            <a:spLocks noGrp="1"/>
          </p:cNvSpPr>
          <p:nvPr>
            <p:ph type="title" orient="vert"/>
          </p:nvPr>
        </p:nvSpPr>
        <p:spPr>
          <a:xfrm>
            <a:off x="5827713" y="227013"/>
            <a:ext cx="1868487" cy="5868987"/>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AACB3F9-CB43-49BA-BCA9-ADFE3E93C9A8}"/>
              </a:ext>
            </a:extLst>
          </p:cNvPr>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8C3EC75-E1B0-4170-BAB0-F1B94E1A619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53249D8-7120-4837-A46B-921BD371914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68EBC45-8670-4446-8EB4-7D7700437200}"/>
              </a:ext>
            </a:extLst>
          </p:cNvPr>
          <p:cNvSpPr>
            <a:spLocks noGrp="1"/>
          </p:cNvSpPr>
          <p:nvPr>
            <p:ph type="sldNum" sz="quarter" idx="12"/>
          </p:nvPr>
        </p:nvSpPr>
        <p:spPr/>
        <p:txBody>
          <a:bodyPr/>
          <a:lstStyle>
            <a:lvl1pPr>
              <a:defRPr/>
            </a:lvl1pPr>
          </a:lstStyle>
          <a:p>
            <a:fld id="{FFD0D354-7DD7-4D06-9CA5-E07EFCB6AF1D}" type="slidenum">
              <a:rPr lang="sl-SI" altLang="sl-SI"/>
              <a:pPr/>
              <a:t>‹#›</a:t>
            </a:fld>
            <a:endParaRPr lang="sl-SI" altLang="sl-SI"/>
          </a:p>
        </p:txBody>
      </p:sp>
    </p:spTree>
    <p:extLst>
      <p:ext uri="{BB962C8B-B14F-4D97-AF65-F5344CB8AC3E}">
        <p14:creationId xmlns:p14="http://schemas.microsoft.com/office/powerpoint/2010/main" val="156055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B8A3-C809-4102-ACA2-EA1A7AEF6E6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C947ABE-F8F6-46E0-AF36-9228FD68F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120562C-9828-4F52-9432-11C4E0AD0F7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76AD93D-606B-470F-9B4A-30F5A888A66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54A1B2C-22A5-476C-95E4-4A05D3923F22}"/>
              </a:ext>
            </a:extLst>
          </p:cNvPr>
          <p:cNvSpPr>
            <a:spLocks noGrp="1"/>
          </p:cNvSpPr>
          <p:nvPr>
            <p:ph type="sldNum" sz="quarter" idx="12"/>
          </p:nvPr>
        </p:nvSpPr>
        <p:spPr/>
        <p:txBody>
          <a:bodyPr/>
          <a:lstStyle>
            <a:lvl1pPr>
              <a:defRPr/>
            </a:lvl1pPr>
          </a:lstStyle>
          <a:p>
            <a:fld id="{3EF86941-3C08-4515-98BF-BB778EFBD24F}" type="slidenum">
              <a:rPr lang="sl-SI" altLang="sl-SI"/>
              <a:pPr/>
              <a:t>‹#›</a:t>
            </a:fld>
            <a:endParaRPr lang="sl-SI" altLang="sl-SI"/>
          </a:p>
        </p:txBody>
      </p:sp>
    </p:spTree>
    <p:extLst>
      <p:ext uri="{BB962C8B-B14F-4D97-AF65-F5344CB8AC3E}">
        <p14:creationId xmlns:p14="http://schemas.microsoft.com/office/powerpoint/2010/main" val="146824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F7858-0661-4897-9165-C515105D17B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7F5C3E8-090B-49CD-9D75-CBBABC366A1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55E7176-004C-455F-B40B-58F0BD0B24F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46ED1DF-419C-46EF-B6FF-EBCC324F54F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9627588-A844-466E-B91D-2AF7CD1F3355}"/>
              </a:ext>
            </a:extLst>
          </p:cNvPr>
          <p:cNvSpPr>
            <a:spLocks noGrp="1"/>
          </p:cNvSpPr>
          <p:nvPr>
            <p:ph type="sldNum" sz="quarter" idx="12"/>
          </p:nvPr>
        </p:nvSpPr>
        <p:spPr/>
        <p:txBody>
          <a:bodyPr/>
          <a:lstStyle>
            <a:lvl1pPr>
              <a:defRPr/>
            </a:lvl1pPr>
          </a:lstStyle>
          <a:p>
            <a:fld id="{D800F7F2-922A-4679-B507-7AE7CD118BFC}" type="slidenum">
              <a:rPr lang="sl-SI" altLang="sl-SI"/>
              <a:pPr/>
              <a:t>‹#›</a:t>
            </a:fld>
            <a:endParaRPr lang="sl-SI" altLang="sl-SI"/>
          </a:p>
        </p:txBody>
      </p:sp>
    </p:spTree>
    <p:extLst>
      <p:ext uri="{BB962C8B-B14F-4D97-AF65-F5344CB8AC3E}">
        <p14:creationId xmlns:p14="http://schemas.microsoft.com/office/powerpoint/2010/main" val="113247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0CF7-FB4F-4EF9-9A9D-D23DA9DC74F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22272D7-FFC5-4A8F-B6AA-D78F5A280871}"/>
              </a:ext>
            </a:extLst>
          </p:cNvPr>
          <p:cNvSpPr>
            <a:spLocks noGrp="1"/>
          </p:cNvSpPr>
          <p:nvPr>
            <p:ph sz="half" idx="1"/>
          </p:nvPr>
        </p:nvSpPr>
        <p:spPr>
          <a:xfrm>
            <a:off x="263525" y="1598613"/>
            <a:ext cx="3616325"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CDCA377-27C0-4A6B-9728-CCCC8320411E}"/>
              </a:ext>
            </a:extLst>
          </p:cNvPr>
          <p:cNvSpPr>
            <a:spLocks noGrp="1"/>
          </p:cNvSpPr>
          <p:nvPr>
            <p:ph sz="half" idx="2"/>
          </p:nvPr>
        </p:nvSpPr>
        <p:spPr>
          <a:xfrm>
            <a:off x="4032250" y="1598613"/>
            <a:ext cx="36179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E723131-612E-4271-AC88-7B0F318CCFF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0DF2CA7-261E-4418-BF00-90C4DB4DFA8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072BAB2-9660-42D5-9A49-8996A2F95E46}"/>
              </a:ext>
            </a:extLst>
          </p:cNvPr>
          <p:cNvSpPr>
            <a:spLocks noGrp="1"/>
          </p:cNvSpPr>
          <p:nvPr>
            <p:ph type="sldNum" sz="quarter" idx="12"/>
          </p:nvPr>
        </p:nvSpPr>
        <p:spPr/>
        <p:txBody>
          <a:bodyPr/>
          <a:lstStyle>
            <a:lvl1pPr>
              <a:defRPr/>
            </a:lvl1pPr>
          </a:lstStyle>
          <a:p>
            <a:fld id="{168C52CD-0D36-41F2-827B-AA7432128E34}" type="slidenum">
              <a:rPr lang="sl-SI" altLang="sl-SI"/>
              <a:pPr/>
              <a:t>‹#›</a:t>
            </a:fld>
            <a:endParaRPr lang="sl-SI" altLang="sl-SI"/>
          </a:p>
        </p:txBody>
      </p:sp>
    </p:spTree>
    <p:extLst>
      <p:ext uri="{BB962C8B-B14F-4D97-AF65-F5344CB8AC3E}">
        <p14:creationId xmlns:p14="http://schemas.microsoft.com/office/powerpoint/2010/main" val="317747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4A84-18BF-4DFD-8F4C-2332279DF2B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7F2BB81-8698-4CAB-A4B9-C9EE4F0608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AA409B-EC2F-4092-AB0C-9B9D20CD0CA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6E39404-D103-436E-B884-15202D3E62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19F1AC-29D7-48E5-AF26-DB4B76BE65D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B47032D-47B9-4B83-A5A3-FFCD59D89667}"/>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C8EED19B-F69A-4D77-A154-E82A32F5CD1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09A8EC7-6A16-47B5-8805-7113515DE133}"/>
              </a:ext>
            </a:extLst>
          </p:cNvPr>
          <p:cNvSpPr>
            <a:spLocks noGrp="1"/>
          </p:cNvSpPr>
          <p:nvPr>
            <p:ph type="sldNum" sz="quarter" idx="12"/>
          </p:nvPr>
        </p:nvSpPr>
        <p:spPr/>
        <p:txBody>
          <a:bodyPr/>
          <a:lstStyle>
            <a:lvl1pPr>
              <a:defRPr/>
            </a:lvl1pPr>
          </a:lstStyle>
          <a:p>
            <a:fld id="{01EE3110-FE91-4C5E-94DF-2C7AFBBA259D}" type="slidenum">
              <a:rPr lang="sl-SI" altLang="sl-SI"/>
              <a:pPr/>
              <a:t>‹#›</a:t>
            </a:fld>
            <a:endParaRPr lang="sl-SI" altLang="sl-SI"/>
          </a:p>
        </p:txBody>
      </p:sp>
    </p:spTree>
    <p:extLst>
      <p:ext uri="{BB962C8B-B14F-4D97-AF65-F5344CB8AC3E}">
        <p14:creationId xmlns:p14="http://schemas.microsoft.com/office/powerpoint/2010/main" val="134181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03CD-29D3-4EE4-AB64-F34CD66CFA4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3B336C9-F764-4B92-B3C3-88399F31A980}"/>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F1B4B79-6BC0-4200-9F80-9B8F979A1D2C}"/>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6366FE8-1241-4544-A8D6-275FE32096DA}"/>
              </a:ext>
            </a:extLst>
          </p:cNvPr>
          <p:cNvSpPr>
            <a:spLocks noGrp="1"/>
          </p:cNvSpPr>
          <p:nvPr>
            <p:ph type="sldNum" sz="quarter" idx="12"/>
          </p:nvPr>
        </p:nvSpPr>
        <p:spPr/>
        <p:txBody>
          <a:bodyPr/>
          <a:lstStyle>
            <a:lvl1pPr>
              <a:defRPr/>
            </a:lvl1pPr>
          </a:lstStyle>
          <a:p>
            <a:fld id="{63C3B382-3A56-4F28-99C0-ED5A46DAFA93}" type="slidenum">
              <a:rPr lang="sl-SI" altLang="sl-SI"/>
              <a:pPr/>
              <a:t>‹#›</a:t>
            </a:fld>
            <a:endParaRPr lang="sl-SI" altLang="sl-SI"/>
          </a:p>
        </p:txBody>
      </p:sp>
    </p:spTree>
    <p:extLst>
      <p:ext uri="{BB962C8B-B14F-4D97-AF65-F5344CB8AC3E}">
        <p14:creationId xmlns:p14="http://schemas.microsoft.com/office/powerpoint/2010/main" val="291395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0D0E5-BE4C-4B65-A007-41D10648D73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539B191-13DF-4D17-A75E-87EE615F98B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0D9A6F4-2D0A-49FF-AF62-E43E61A3964C}"/>
              </a:ext>
            </a:extLst>
          </p:cNvPr>
          <p:cNvSpPr>
            <a:spLocks noGrp="1"/>
          </p:cNvSpPr>
          <p:nvPr>
            <p:ph type="sldNum" sz="quarter" idx="12"/>
          </p:nvPr>
        </p:nvSpPr>
        <p:spPr/>
        <p:txBody>
          <a:bodyPr/>
          <a:lstStyle>
            <a:lvl1pPr>
              <a:defRPr/>
            </a:lvl1pPr>
          </a:lstStyle>
          <a:p>
            <a:fld id="{3EEB106A-24B8-4835-B9F4-9D2C386C8F14}" type="slidenum">
              <a:rPr lang="sl-SI" altLang="sl-SI"/>
              <a:pPr/>
              <a:t>‹#›</a:t>
            </a:fld>
            <a:endParaRPr lang="sl-SI" altLang="sl-SI"/>
          </a:p>
        </p:txBody>
      </p:sp>
    </p:spTree>
    <p:extLst>
      <p:ext uri="{BB962C8B-B14F-4D97-AF65-F5344CB8AC3E}">
        <p14:creationId xmlns:p14="http://schemas.microsoft.com/office/powerpoint/2010/main" val="160106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BC89F-B676-4EDD-98FC-D994C71AB5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1DDD35A5-BDE5-4C62-8A7B-6553EA85BF4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3A85382-C03E-42C8-BF97-DAB1AE46D3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A05DE-7065-46DB-ADF2-901527CB98C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AF6E41B-783D-4044-893B-812B4A5632A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4BB5E38-32C3-4A1A-AE9A-85627068AEAC}"/>
              </a:ext>
            </a:extLst>
          </p:cNvPr>
          <p:cNvSpPr>
            <a:spLocks noGrp="1"/>
          </p:cNvSpPr>
          <p:nvPr>
            <p:ph type="sldNum" sz="quarter" idx="12"/>
          </p:nvPr>
        </p:nvSpPr>
        <p:spPr/>
        <p:txBody>
          <a:bodyPr/>
          <a:lstStyle>
            <a:lvl1pPr>
              <a:defRPr/>
            </a:lvl1pPr>
          </a:lstStyle>
          <a:p>
            <a:fld id="{9E66C4E7-0502-461C-AA38-0758D11E3E7F}" type="slidenum">
              <a:rPr lang="sl-SI" altLang="sl-SI"/>
              <a:pPr/>
              <a:t>‹#›</a:t>
            </a:fld>
            <a:endParaRPr lang="sl-SI" altLang="sl-SI"/>
          </a:p>
        </p:txBody>
      </p:sp>
    </p:spTree>
    <p:extLst>
      <p:ext uri="{BB962C8B-B14F-4D97-AF65-F5344CB8AC3E}">
        <p14:creationId xmlns:p14="http://schemas.microsoft.com/office/powerpoint/2010/main" val="17465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DE37-CDE7-4AA5-8CD0-281643D3F3E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DCB1208-E757-491D-BE6A-7DA62CE64BB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B7DAF23-22AD-4897-8740-0FDBD10EFD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627E0-3E48-4E37-BD6E-48A5203901D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B42F64A-E827-40C4-9E47-3804B92C038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3C47A47-2320-4F1B-95FA-6C16F70AD4DC}"/>
              </a:ext>
            </a:extLst>
          </p:cNvPr>
          <p:cNvSpPr>
            <a:spLocks noGrp="1"/>
          </p:cNvSpPr>
          <p:nvPr>
            <p:ph type="sldNum" sz="quarter" idx="12"/>
          </p:nvPr>
        </p:nvSpPr>
        <p:spPr/>
        <p:txBody>
          <a:bodyPr/>
          <a:lstStyle>
            <a:lvl1pPr>
              <a:defRPr/>
            </a:lvl1pPr>
          </a:lstStyle>
          <a:p>
            <a:fld id="{051CEAC6-97E6-429B-A409-651871B28730}" type="slidenum">
              <a:rPr lang="sl-SI" altLang="sl-SI"/>
              <a:pPr/>
              <a:t>‹#›</a:t>
            </a:fld>
            <a:endParaRPr lang="sl-SI" altLang="sl-SI"/>
          </a:p>
        </p:txBody>
      </p:sp>
    </p:spTree>
    <p:extLst>
      <p:ext uri="{BB962C8B-B14F-4D97-AF65-F5344CB8AC3E}">
        <p14:creationId xmlns:p14="http://schemas.microsoft.com/office/powerpoint/2010/main" val="132178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642CF792-8F4D-4D0C-9145-A225A55E9D7C}"/>
              </a:ext>
            </a:extLst>
          </p:cNvPr>
          <p:cNvGrpSpPr>
            <a:grpSpLocks/>
          </p:cNvGrpSpPr>
          <p:nvPr/>
        </p:nvGrpSpPr>
        <p:grpSpPr bwMode="auto">
          <a:xfrm>
            <a:off x="0" y="0"/>
            <a:ext cx="9159875" cy="6870700"/>
            <a:chOff x="0" y="0"/>
            <a:chExt cx="5770" cy="4328"/>
          </a:xfrm>
        </p:grpSpPr>
        <p:sp>
          <p:nvSpPr>
            <p:cNvPr id="4099" name="Rectangle 3">
              <a:extLst>
                <a:ext uri="{FF2B5EF4-FFF2-40B4-BE49-F238E27FC236}">
                  <a16:creationId xmlns:a16="http://schemas.microsoft.com/office/drawing/2014/main" id="{431124D8-42DD-4DB5-B842-C34F0D986682}"/>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4100" name="Rectangle 4">
              <a:extLst>
                <a:ext uri="{FF2B5EF4-FFF2-40B4-BE49-F238E27FC236}">
                  <a16:creationId xmlns:a16="http://schemas.microsoft.com/office/drawing/2014/main" id="{8FF0322E-90BE-4EFE-88A1-F121039328AF}"/>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4101" name="Rectangle 5">
              <a:extLst>
                <a:ext uri="{FF2B5EF4-FFF2-40B4-BE49-F238E27FC236}">
                  <a16:creationId xmlns:a16="http://schemas.microsoft.com/office/drawing/2014/main" id="{5984819F-2CAC-4F88-8931-096A353A30CF}"/>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grpSp>
          <p:nvGrpSpPr>
            <p:cNvPr id="4102" name="Group 6">
              <a:extLst>
                <a:ext uri="{FF2B5EF4-FFF2-40B4-BE49-F238E27FC236}">
                  <a16:creationId xmlns:a16="http://schemas.microsoft.com/office/drawing/2014/main" id="{8E9FA9AE-6630-4DE0-8830-FC84E5D4DEE8}"/>
                </a:ext>
              </a:extLst>
            </p:cNvPr>
            <p:cNvGrpSpPr>
              <a:grpSpLocks/>
            </p:cNvGrpSpPr>
            <p:nvPr/>
          </p:nvGrpSpPr>
          <p:grpSpPr bwMode="auto">
            <a:xfrm>
              <a:off x="4944" y="1"/>
              <a:ext cx="816" cy="3974"/>
              <a:chOff x="4944" y="1"/>
              <a:chExt cx="816" cy="3974"/>
            </a:xfrm>
          </p:grpSpPr>
          <p:grpSp>
            <p:nvGrpSpPr>
              <p:cNvPr id="4103" name="Group 7">
                <a:extLst>
                  <a:ext uri="{FF2B5EF4-FFF2-40B4-BE49-F238E27FC236}">
                    <a16:creationId xmlns:a16="http://schemas.microsoft.com/office/drawing/2014/main" id="{000BF820-CACF-491A-A1FF-AC178505EA95}"/>
                  </a:ext>
                </a:extLst>
              </p:cNvPr>
              <p:cNvGrpSpPr>
                <a:grpSpLocks/>
              </p:cNvGrpSpPr>
              <p:nvPr userDrawn="1"/>
            </p:nvGrpSpPr>
            <p:grpSpPr bwMode="auto">
              <a:xfrm>
                <a:off x="5280" y="1"/>
                <a:ext cx="480" cy="1430"/>
                <a:chOff x="5280" y="1"/>
                <a:chExt cx="480" cy="1430"/>
              </a:xfrm>
            </p:grpSpPr>
            <p:grpSp>
              <p:nvGrpSpPr>
                <p:cNvPr id="4104" name="Group 8">
                  <a:extLst>
                    <a:ext uri="{FF2B5EF4-FFF2-40B4-BE49-F238E27FC236}">
                      <a16:creationId xmlns:a16="http://schemas.microsoft.com/office/drawing/2014/main" id="{873C0281-7EA9-433C-9B94-9DB00B21B55A}"/>
                    </a:ext>
                  </a:extLst>
                </p:cNvPr>
                <p:cNvGrpSpPr>
                  <a:grpSpLocks/>
                </p:cNvGrpSpPr>
                <p:nvPr userDrawn="1"/>
              </p:nvGrpSpPr>
              <p:grpSpPr bwMode="auto">
                <a:xfrm rot="-5400000">
                  <a:off x="5484" y="0"/>
                  <a:ext cx="174" cy="176"/>
                  <a:chOff x="1657" y="323"/>
                  <a:chExt cx="1691" cy="2560"/>
                </a:xfrm>
              </p:grpSpPr>
              <p:grpSp>
                <p:nvGrpSpPr>
                  <p:cNvPr id="4105" name="Group 9">
                    <a:extLst>
                      <a:ext uri="{FF2B5EF4-FFF2-40B4-BE49-F238E27FC236}">
                        <a16:creationId xmlns:a16="http://schemas.microsoft.com/office/drawing/2014/main" id="{1A37BD8B-7581-4A2F-B676-4EFAD4643D60}"/>
                      </a:ext>
                    </a:extLst>
                  </p:cNvPr>
                  <p:cNvGrpSpPr>
                    <a:grpSpLocks/>
                  </p:cNvGrpSpPr>
                  <p:nvPr/>
                </p:nvGrpSpPr>
                <p:grpSpPr bwMode="auto">
                  <a:xfrm>
                    <a:off x="1657" y="323"/>
                    <a:ext cx="1691" cy="2560"/>
                    <a:chOff x="1657" y="323"/>
                    <a:chExt cx="1691" cy="2560"/>
                  </a:xfrm>
                </p:grpSpPr>
                <p:sp>
                  <p:nvSpPr>
                    <p:cNvPr id="4106" name="Freeform 10">
                      <a:extLst>
                        <a:ext uri="{FF2B5EF4-FFF2-40B4-BE49-F238E27FC236}">
                          <a16:creationId xmlns:a16="http://schemas.microsoft.com/office/drawing/2014/main" id="{0C4D5E50-68FD-4704-89C3-C47BB775C830}"/>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07" name="Freeform 11">
                      <a:extLst>
                        <a:ext uri="{FF2B5EF4-FFF2-40B4-BE49-F238E27FC236}">
                          <a16:creationId xmlns:a16="http://schemas.microsoft.com/office/drawing/2014/main" id="{9D8D8CB8-E08C-471B-B6BB-560E26BFAC52}"/>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4108" name="Oval 12">
                    <a:extLst>
                      <a:ext uri="{FF2B5EF4-FFF2-40B4-BE49-F238E27FC236}">
                        <a16:creationId xmlns:a16="http://schemas.microsoft.com/office/drawing/2014/main" id="{329BFF01-47AE-4C1F-9285-CFE938E5167D}"/>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09" name="Freeform 13">
                    <a:extLst>
                      <a:ext uri="{FF2B5EF4-FFF2-40B4-BE49-F238E27FC236}">
                        <a16:creationId xmlns:a16="http://schemas.microsoft.com/office/drawing/2014/main" id="{B14DC425-1D42-43F9-A994-FFEB6E4EBA6C}"/>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0" name="Freeform 14">
                    <a:extLst>
                      <a:ext uri="{FF2B5EF4-FFF2-40B4-BE49-F238E27FC236}">
                        <a16:creationId xmlns:a16="http://schemas.microsoft.com/office/drawing/2014/main" id="{F0B74001-3FF5-4E8F-BEA7-CB6D86EE3DBF}"/>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1" name="Freeform 15">
                    <a:extLst>
                      <a:ext uri="{FF2B5EF4-FFF2-40B4-BE49-F238E27FC236}">
                        <a16:creationId xmlns:a16="http://schemas.microsoft.com/office/drawing/2014/main" id="{2757E384-0B3D-4D83-A287-9C8C659C4768}"/>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2" name="Freeform 16">
                    <a:extLst>
                      <a:ext uri="{FF2B5EF4-FFF2-40B4-BE49-F238E27FC236}">
                        <a16:creationId xmlns:a16="http://schemas.microsoft.com/office/drawing/2014/main" id="{B23EF202-97C4-45CC-BE68-6DCD74F7C4BA}"/>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3" name="Freeform 17">
                    <a:extLst>
                      <a:ext uri="{FF2B5EF4-FFF2-40B4-BE49-F238E27FC236}">
                        <a16:creationId xmlns:a16="http://schemas.microsoft.com/office/drawing/2014/main" id="{DC691965-BCCC-4025-B83E-9C595743AC59}"/>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pic>
              <p:nvPicPr>
                <p:cNvPr id="4114" name="Picture 18">
                  <a:extLst>
                    <a:ext uri="{FF2B5EF4-FFF2-40B4-BE49-F238E27FC236}">
                      <a16:creationId xmlns:a16="http://schemas.microsoft.com/office/drawing/2014/main" id="{BAF8307E-B1BE-49F4-BEAE-EBEEA32054E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a:extLst>
                    <a:ext uri="{FF2B5EF4-FFF2-40B4-BE49-F238E27FC236}">
                      <a16:creationId xmlns:a16="http://schemas.microsoft.com/office/drawing/2014/main" id="{473574F6-33FF-430F-8FB2-E83D730AF3E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20">
                  <a:extLst>
                    <a:ext uri="{FF2B5EF4-FFF2-40B4-BE49-F238E27FC236}">
                      <a16:creationId xmlns:a16="http://schemas.microsoft.com/office/drawing/2014/main" id="{DE9F81F4-4A55-4E6C-A4B8-0BB6E37DBAF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21">
                  <a:extLst>
                    <a:ext uri="{FF2B5EF4-FFF2-40B4-BE49-F238E27FC236}">
                      <a16:creationId xmlns:a16="http://schemas.microsoft.com/office/drawing/2014/main" id="{CE7C8363-EB1E-41D3-BAAF-26E0E7E8FFC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a:extLst>
                    <a:ext uri="{FF2B5EF4-FFF2-40B4-BE49-F238E27FC236}">
                      <a16:creationId xmlns:a16="http://schemas.microsoft.com/office/drawing/2014/main" id="{01007EB2-A9D1-4C2E-9FDB-D59F01776EB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9" name="Picture 23">
                  <a:extLst>
                    <a:ext uri="{FF2B5EF4-FFF2-40B4-BE49-F238E27FC236}">
                      <a16:creationId xmlns:a16="http://schemas.microsoft.com/office/drawing/2014/main" id="{AAAF9AB6-55D7-4A85-8DA8-1504B153708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a:extLst>
                    <a:ext uri="{FF2B5EF4-FFF2-40B4-BE49-F238E27FC236}">
                      <a16:creationId xmlns:a16="http://schemas.microsoft.com/office/drawing/2014/main" id="{43754B37-293D-4C24-A112-B5ADA37EB97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1" name="Picture 25">
                  <a:extLst>
                    <a:ext uri="{FF2B5EF4-FFF2-40B4-BE49-F238E27FC236}">
                      <a16:creationId xmlns:a16="http://schemas.microsoft.com/office/drawing/2014/main" id="{CF299B66-B3DA-4333-8281-F50CF1D93BB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122" name="Group 26">
                <a:extLst>
                  <a:ext uri="{FF2B5EF4-FFF2-40B4-BE49-F238E27FC236}">
                    <a16:creationId xmlns:a16="http://schemas.microsoft.com/office/drawing/2014/main" id="{82CC4B24-3D03-4A14-B9E8-8357A3C323B5}"/>
                  </a:ext>
                </a:extLst>
              </p:cNvPr>
              <p:cNvGrpSpPr>
                <a:grpSpLocks/>
              </p:cNvGrpSpPr>
              <p:nvPr userDrawn="1"/>
            </p:nvGrpSpPr>
            <p:grpSpPr bwMode="auto">
              <a:xfrm>
                <a:off x="4944" y="1008"/>
                <a:ext cx="522" cy="2967"/>
                <a:chOff x="4944" y="1008"/>
                <a:chExt cx="522" cy="2967"/>
              </a:xfrm>
            </p:grpSpPr>
            <p:pic>
              <p:nvPicPr>
                <p:cNvPr id="4123" name="Picture 27">
                  <a:extLst>
                    <a:ext uri="{FF2B5EF4-FFF2-40B4-BE49-F238E27FC236}">
                      <a16:creationId xmlns:a16="http://schemas.microsoft.com/office/drawing/2014/main" id="{57F86D68-BAF7-4CB2-AE87-DE920093BE5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28">
                  <a:extLst>
                    <a:ext uri="{FF2B5EF4-FFF2-40B4-BE49-F238E27FC236}">
                      <a16:creationId xmlns:a16="http://schemas.microsoft.com/office/drawing/2014/main" id="{5EB2917F-2656-4093-AD62-F0F8DA3A257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a:extLst>
                    <a:ext uri="{FF2B5EF4-FFF2-40B4-BE49-F238E27FC236}">
                      <a16:creationId xmlns:a16="http://schemas.microsoft.com/office/drawing/2014/main" id="{6C0B78B3-718D-48E8-B4A7-7BFA80E6A94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a:extLst>
                    <a:ext uri="{FF2B5EF4-FFF2-40B4-BE49-F238E27FC236}">
                      <a16:creationId xmlns:a16="http://schemas.microsoft.com/office/drawing/2014/main" id="{8F4F5582-1AFE-4F6F-B1C9-1EBA15E20F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a:extLst>
                    <a:ext uri="{FF2B5EF4-FFF2-40B4-BE49-F238E27FC236}">
                      <a16:creationId xmlns:a16="http://schemas.microsoft.com/office/drawing/2014/main" id="{06681D9D-3623-4464-B7E6-5212299F481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2">
                  <a:extLst>
                    <a:ext uri="{FF2B5EF4-FFF2-40B4-BE49-F238E27FC236}">
                      <a16:creationId xmlns:a16="http://schemas.microsoft.com/office/drawing/2014/main" id="{56D91786-7A15-47B4-A292-661B580A13A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a:extLst>
                    <a:ext uri="{FF2B5EF4-FFF2-40B4-BE49-F238E27FC236}">
                      <a16:creationId xmlns:a16="http://schemas.microsoft.com/office/drawing/2014/main" id="{73E6D20F-DDE3-4C28-9BC2-35E7C69F862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0" name="Picture 34">
                  <a:extLst>
                    <a:ext uri="{FF2B5EF4-FFF2-40B4-BE49-F238E27FC236}">
                      <a16:creationId xmlns:a16="http://schemas.microsoft.com/office/drawing/2014/main" id="{0015AF04-941F-4E51-AFC8-1E49C1FCEE4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1" name="Picture 35">
                  <a:extLst>
                    <a:ext uri="{FF2B5EF4-FFF2-40B4-BE49-F238E27FC236}">
                      <a16:creationId xmlns:a16="http://schemas.microsoft.com/office/drawing/2014/main" id="{9F1C9B05-A197-446F-8EEE-CAC1FBCF898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2" name="Picture 36">
                  <a:extLst>
                    <a:ext uri="{FF2B5EF4-FFF2-40B4-BE49-F238E27FC236}">
                      <a16:creationId xmlns:a16="http://schemas.microsoft.com/office/drawing/2014/main" id="{9D8AE10D-5B26-4CA8-BB37-9997119F106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7">
                  <a:extLst>
                    <a:ext uri="{FF2B5EF4-FFF2-40B4-BE49-F238E27FC236}">
                      <a16:creationId xmlns:a16="http://schemas.microsoft.com/office/drawing/2014/main" id="{3D29CCD4-C3FE-42CE-9ECF-C4431C767F1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38">
                  <a:extLst>
                    <a:ext uri="{FF2B5EF4-FFF2-40B4-BE49-F238E27FC236}">
                      <a16:creationId xmlns:a16="http://schemas.microsoft.com/office/drawing/2014/main" id="{87FFA6D1-4B7E-4EBA-89D8-A13E2905CBF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5" name="Picture 39">
                  <a:extLst>
                    <a:ext uri="{FF2B5EF4-FFF2-40B4-BE49-F238E27FC236}">
                      <a16:creationId xmlns:a16="http://schemas.microsoft.com/office/drawing/2014/main" id="{2C8617FC-5EF2-407C-85D6-AD89F8F06F1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0">
                  <a:extLst>
                    <a:ext uri="{FF2B5EF4-FFF2-40B4-BE49-F238E27FC236}">
                      <a16:creationId xmlns:a16="http://schemas.microsoft.com/office/drawing/2014/main" id="{CCCD2055-6CC3-4EEB-ABBA-6E9CF7D12A7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1">
                  <a:extLst>
                    <a:ext uri="{FF2B5EF4-FFF2-40B4-BE49-F238E27FC236}">
                      <a16:creationId xmlns:a16="http://schemas.microsoft.com/office/drawing/2014/main" id="{456C5771-E93F-4D16-9AD1-500FB6FEA06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a:extLst>
                    <a:ext uri="{FF2B5EF4-FFF2-40B4-BE49-F238E27FC236}">
                      <a16:creationId xmlns:a16="http://schemas.microsoft.com/office/drawing/2014/main" id="{131E284F-D722-4C00-B3D5-1ED7716D670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3">
                  <a:extLst>
                    <a:ext uri="{FF2B5EF4-FFF2-40B4-BE49-F238E27FC236}">
                      <a16:creationId xmlns:a16="http://schemas.microsoft.com/office/drawing/2014/main" id="{E702C085-479B-4ADC-9E1C-28FFF3AFF3E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0" name="Picture 44">
                  <a:extLst>
                    <a:ext uri="{FF2B5EF4-FFF2-40B4-BE49-F238E27FC236}">
                      <a16:creationId xmlns:a16="http://schemas.microsoft.com/office/drawing/2014/main" id="{E7BE0E7B-51DE-459E-B6E9-4EF5C25A985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1" name="Picture 45">
                  <a:extLst>
                    <a:ext uri="{FF2B5EF4-FFF2-40B4-BE49-F238E27FC236}">
                      <a16:creationId xmlns:a16="http://schemas.microsoft.com/office/drawing/2014/main" id="{CA363A8C-9187-4380-92AC-233C4C51375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4142" name="Freeform 46">
              <a:extLst>
                <a:ext uri="{FF2B5EF4-FFF2-40B4-BE49-F238E27FC236}">
                  <a16:creationId xmlns:a16="http://schemas.microsoft.com/office/drawing/2014/main" id="{49ABF042-7294-4943-83FC-B9215FD944BD}"/>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3" name="Freeform 47">
              <a:extLst>
                <a:ext uri="{FF2B5EF4-FFF2-40B4-BE49-F238E27FC236}">
                  <a16:creationId xmlns:a16="http://schemas.microsoft.com/office/drawing/2014/main" id="{E18D5C32-F070-48AE-B93C-56898F70EA85}"/>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4" name="Freeform 48">
              <a:extLst>
                <a:ext uri="{FF2B5EF4-FFF2-40B4-BE49-F238E27FC236}">
                  <a16:creationId xmlns:a16="http://schemas.microsoft.com/office/drawing/2014/main" id="{16DFE6E8-E2EC-4FA1-A1A9-55DF7328C3DD}"/>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5" name="Freeform 49" descr="kimonopat1">
              <a:extLst>
                <a:ext uri="{FF2B5EF4-FFF2-40B4-BE49-F238E27FC236}">
                  <a16:creationId xmlns:a16="http://schemas.microsoft.com/office/drawing/2014/main" id="{C6CFBF83-DEAB-4B72-BB8B-32B8EE7BD7AC}"/>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6" name="Freeform 50" descr="kimonopat1">
              <a:extLst>
                <a:ext uri="{FF2B5EF4-FFF2-40B4-BE49-F238E27FC236}">
                  <a16:creationId xmlns:a16="http://schemas.microsoft.com/office/drawing/2014/main" id="{4A38EBFA-9437-4481-9D99-7858B4C8D367}"/>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7" name="Freeform 51">
              <a:extLst>
                <a:ext uri="{FF2B5EF4-FFF2-40B4-BE49-F238E27FC236}">
                  <a16:creationId xmlns:a16="http://schemas.microsoft.com/office/drawing/2014/main" id="{B91DC630-7400-4100-AF34-EAEFBAD84B44}"/>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8" name="Freeform 52">
              <a:extLst>
                <a:ext uri="{FF2B5EF4-FFF2-40B4-BE49-F238E27FC236}">
                  <a16:creationId xmlns:a16="http://schemas.microsoft.com/office/drawing/2014/main" id="{721FDFC8-F32A-4FEA-BB7D-D4955CD8D49E}"/>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9" name="Freeform 53">
              <a:extLst>
                <a:ext uri="{FF2B5EF4-FFF2-40B4-BE49-F238E27FC236}">
                  <a16:creationId xmlns:a16="http://schemas.microsoft.com/office/drawing/2014/main" id="{258D5BB9-B126-4EA4-A39B-42AA2C352E5A}"/>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0" name="Rectangle 54">
              <a:extLst>
                <a:ext uri="{FF2B5EF4-FFF2-40B4-BE49-F238E27FC236}">
                  <a16:creationId xmlns:a16="http://schemas.microsoft.com/office/drawing/2014/main" id="{C5D70ACB-A1C9-435D-A14D-0558D79630BD}"/>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4151" name="Freeform 55">
              <a:extLst>
                <a:ext uri="{FF2B5EF4-FFF2-40B4-BE49-F238E27FC236}">
                  <a16:creationId xmlns:a16="http://schemas.microsoft.com/office/drawing/2014/main" id="{AE193117-95E3-4E49-8F6A-1BF42C9631DB}"/>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2" name="AutoShape 56">
              <a:extLst>
                <a:ext uri="{FF2B5EF4-FFF2-40B4-BE49-F238E27FC236}">
                  <a16:creationId xmlns:a16="http://schemas.microsoft.com/office/drawing/2014/main" id="{04B28BF3-1A4E-4751-A5EF-D9076343EAE9}"/>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sl-SI" altLang="sl-SI"/>
            </a:p>
          </p:txBody>
        </p:sp>
      </p:grpSp>
      <p:sp>
        <p:nvSpPr>
          <p:cNvPr id="4153" name="Rectangle 57">
            <a:extLst>
              <a:ext uri="{FF2B5EF4-FFF2-40B4-BE49-F238E27FC236}">
                <a16:creationId xmlns:a16="http://schemas.microsoft.com/office/drawing/2014/main" id="{FEF8E239-1AEF-414F-9061-34859106F48A}"/>
              </a:ext>
            </a:extLst>
          </p:cNvPr>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154" name="Rectangle 58">
            <a:extLst>
              <a:ext uri="{FF2B5EF4-FFF2-40B4-BE49-F238E27FC236}">
                <a16:creationId xmlns:a16="http://schemas.microsoft.com/office/drawing/2014/main" id="{9EADD96F-8966-4F52-98D1-72BDFCAF31C0}"/>
              </a:ext>
            </a:extLst>
          </p:cNvPr>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155" name="Rectangle 59">
            <a:extLst>
              <a:ext uri="{FF2B5EF4-FFF2-40B4-BE49-F238E27FC236}">
                <a16:creationId xmlns:a16="http://schemas.microsoft.com/office/drawing/2014/main" id="{85B57918-C1B2-4C8B-94E3-057185EB9986}"/>
              </a:ext>
            </a:extLst>
          </p:cNvPr>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sl-SI" altLang="sl-SI"/>
          </a:p>
        </p:txBody>
      </p:sp>
      <p:sp>
        <p:nvSpPr>
          <p:cNvPr id="4156" name="Rectangle 60">
            <a:extLst>
              <a:ext uri="{FF2B5EF4-FFF2-40B4-BE49-F238E27FC236}">
                <a16:creationId xmlns:a16="http://schemas.microsoft.com/office/drawing/2014/main" id="{2CC805EC-107F-4F6D-B2D7-6A394F7F9BEA}"/>
              </a:ext>
            </a:extLst>
          </p:cNvPr>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sl-SI" altLang="sl-SI"/>
          </a:p>
        </p:txBody>
      </p:sp>
      <p:sp>
        <p:nvSpPr>
          <p:cNvPr id="4157" name="Rectangle 61">
            <a:extLst>
              <a:ext uri="{FF2B5EF4-FFF2-40B4-BE49-F238E27FC236}">
                <a16:creationId xmlns:a16="http://schemas.microsoft.com/office/drawing/2014/main" id="{20CCB217-78F1-4E7A-8392-FEC955FCC645}"/>
              </a:ext>
            </a:extLst>
          </p:cNvPr>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CC414D4B-56AF-4E77-B326-5BCF378F5E9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M253SySGbcg&amp;feature=related"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0CA623E-6FF3-430A-B527-0BBD926344CB}"/>
              </a:ext>
            </a:extLst>
          </p:cNvPr>
          <p:cNvSpPr>
            <a:spLocks noGrp="1" noChangeArrowheads="1"/>
          </p:cNvSpPr>
          <p:nvPr>
            <p:ph type="ctrTitle"/>
          </p:nvPr>
        </p:nvSpPr>
        <p:spPr>
          <a:xfrm>
            <a:off x="1547813" y="1341438"/>
            <a:ext cx="6965950" cy="2057400"/>
          </a:xfrm>
        </p:spPr>
        <p:txBody>
          <a:bodyPr/>
          <a:lstStyle/>
          <a:p>
            <a:r>
              <a:rPr lang="sl-SI" altLang="sl-SI" sz="6600"/>
              <a:t>BUDIZEM</a:t>
            </a:r>
          </a:p>
        </p:txBody>
      </p:sp>
      <p:sp>
        <p:nvSpPr>
          <p:cNvPr id="2051" name="Rectangle 3">
            <a:extLst>
              <a:ext uri="{FF2B5EF4-FFF2-40B4-BE49-F238E27FC236}">
                <a16:creationId xmlns:a16="http://schemas.microsoft.com/office/drawing/2014/main" id="{BE371795-FFC5-47FE-9503-108745BAEE49}"/>
              </a:ext>
            </a:extLst>
          </p:cNvPr>
          <p:cNvSpPr>
            <a:spLocks noGrp="1" noChangeArrowheads="1"/>
          </p:cNvSpPr>
          <p:nvPr>
            <p:ph type="subTitle" idx="1"/>
          </p:nvPr>
        </p:nvSpPr>
        <p:spPr>
          <a:xfrm>
            <a:off x="0" y="5734050"/>
            <a:ext cx="5495925" cy="915988"/>
          </a:xfrm>
        </p:spPr>
        <p:txBody>
          <a:bodyPr/>
          <a:lstStyle/>
          <a:p>
            <a:endParaRPr lang="sl-SI" altLang="sl-SI"/>
          </a:p>
        </p:txBody>
      </p:sp>
      <p:pic>
        <p:nvPicPr>
          <p:cNvPr id="2052" name="Picture 4" descr="Buda">
            <a:extLst>
              <a:ext uri="{FF2B5EF4-FFF2-40B4-BE49-F238E27FC236}">
                <a16:creationId xmlns:a16="http://schemas.microsoft.com/office/drawing/2014/main" id="{8BCCFD62-EF2D-45E1-9EE5-B4851C700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8200" y="2636838"/>
            <a:ext cx="2865438" cy="38877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0955D74-5684-4D88-9EFF-7C68FF950F66}"/>
              </a:ext>
            </a:extLst>
          </p:cNvPr>
          <p:cNvSpPr>
            <a:spLocks noGrp="1" noChangeArrowheads="1"/>
          </p:cNvSpPr>
          <p:nvPr>
            <p:ph type="title"/>
          </p:nvPr>
        </p:nvSpPr>
        <p:spPr/>
        <p:txBody>
          <a:bodyPr/>
          <a:lstStyle/>
          <a:p>
            <a:pPr algn="ctr"/>
            <a:r>
              <a:rPr lang="sl-SI" altLang="sl-SI"/>
              <a:t>Življenje Bude</a:t>
            </a:r>
          </a:p>
        </p:txBody>
      </p:sp>
      <p:sp>
        <p:nvSpPr>
          <p:cNvPr id="6147" name="Rectangle 3">
            <a:extLst>
              <a:ext uri="{FF2B5EF4-FFF2-40B4-BE49-F238E27FC236}">
                <a16:creationId xmlns:a16="http://schemas.microsoft.com/office/drawing/2014/main" id="{86AE3738-1A8E-4746-8C99-3B2729033408}"/>
              </a:ext>
            </a:extLst>
          </p:cNvPr>
          <p:cNvSpPr>
            <a:spLocks noGrp="1" noChangeArrowheads="1"/>
          </p:cNvSpPr>
          <p:nvPr>
            <p:ph type="body" idx="1"/>
          </p:nvPr>
        </p:nvSpPr>
        <p:spPr/>
        <p:txBody>
          <a:bodyPr/>
          <a:lstStyle/>
          <a:p>
            <a:endParaRPr lang="sl-SI" altLang="sl-SI"/>
          </a:p>
        </p:txBody>
      </p:sp>
      <p:pic>
        <p:nvPicPr>
          <p:cNvPr id="6153" name="Picture 9" descr="c">
            <a:extLst>
              <a:ext uri="{FF2B5EF4-FFF2-40B4-BE49-F238E27FC236}">
                <a16:creationId xmlns:a16="http://schemas.microsoft.com/office/drawing/2014/main" id="{113A817F-BBDD-4933-BF3E-A31CDECEB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850" y="1196975"/>
            <a:ext cx="5211763" cy="5400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AD1B1F3-76AA-4F17-BE48-09D91D9CD56C}"/>
              </a:ext>
            </a:extLst>
          </p:cNvPr>
          <p:cNvSpPr>
            <a:spLocks noGrp="1" noChangeArrowheads="1"/>
          </p:cNvSpPr>
          <p:nvPr>
            <p:ph type="title"/>
          </p:nvPr>
        </p:nvSpPr>
        <p:spPr/>
        <p:txBody>
          <a:bodyPr/>
          <a:lstStyle/>
          <a:p>
            <a:pPr algn="ctr"/>
            <a:r>
              <a:rPr lang="sl-SI" altLang="sl-SI"/>
              <a:t>Štiri plemenite resnice</a:t>
            </a:r>
          </a:p>
        </p:txBody>
      </p:sp>
      <p:sp>
        <p:nvSpPr>
          <p:cNvPr id="7171" name="Rectangle 3">
            <a:extLst>
              <a:ext uri="{FF2B5EF4-FFF2-40B4-BE49-F238E27FC236}">
                <a16:creationId xmlns:a16="http://schemas.microsoft.com/office/drawing/2014/main" id="{9DC2B793-FB79-49DA-A372-015D32EFAAB0}"/>
              </a:ext>
            </a:extLst>
          </p:cNvPr>
          <p:cNvSpPr>
            <a:spLocks noGrp="1" noChangeArrowheads="1"/>
          </p:cNvSpPr>
          <p:nvPr>
            <p:ph type="body" idx="1"/>
          </p:nvPr>
        </p:nvSpPr>
        <p:spPr/>
        <p:txBody>
          <a:bodyPr/>
          <a:lstStyle/>
          <a:p>
            <a:endParaRPr lang="sl-SI" altLang="sl-SI"/>
          </a:p>
        </p:txBody>
      </p:sp>
      <p:pic>
        <p:nvPicPr>
          <p:cNvPr id="7175" name="Picture 7" descr="tibetanska_knjiga_mrtvih">
            <a:extLst>
              <a:ext uri="{FF2B5EF4-FFF2-40B4-BE49-F238E27FC236}">
                <a16:creationId xmlns:a16="http://schemas.microsoft.com/office/drawing/2014/main" id="{CEA0A814-2AAF-4077-9761-CE80B1AB08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052513"/>
            <a:ext cx="3240087" cy="4713287"/>
          </a:xfrm>
          <a:prstGeom prst="rect">
            <a:avLst/>
          </a:prstGeom>
          <a:noFill/>
          <a:extLst>
            <a:ext uri="{909E8E84-426E-40DD-AFC4-6F175D3DCCD1}">
              <a14:hiddenFill xmlns:a14="http://schemas.microsoft.com/office/drawing/2010/main">
                <a:solidFill>
                  <a:srgbClr val="FFFFFF"/>
                </a:solidFill>
              </a14:hiddenFill>
            </a:ext>
          </a:extLst>
        </p:spPr>
      </p:pic>
      <p:pic>
        <p:nvPicPr>
          <p:cNvPr id="7179" name="Picture 11" descr="the_way_to_nirvana_six_lectures_on_ancient_buddhism_idf512">
            <a:extLst>
              <a:ext uri="{FF2B5EF4-FFF2-40B4-BE49-F238E27FC236}">
                <a16:creationId xmlns:a16="http://schemas.microsoft.com/office/drawing/2014/main" id="{E25EBCF3-81DD-4290-AD1B-F58359DCBA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412875"/>
            <a:ext cx="3133725" cy="5118100"/>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b">
            <a:extLst>
              <a:ext uri="{FF2B5EF4-FFF2-40B4-BE49-F238E27FC236}">
                <a16:creationId xmlns:a16="http://schemas.microsoft.com/office/drawing/2014/main" id="{D0F7C293-F02C-46DF-829C-E88CFC337B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2205038"/>
            <a:ext cx="3276600" cy="3201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7180"/>
                                        </p:tgtEl>
                                        <p:attrNameLst>
                                          <p:attrName>style.visibility</p:attrName>
                                        </p:attrNameLst>
                                      </p:cBhvr>
                                      <p:to>
                                        <p:strVal val="visible"/>
                                      </p:to>
                                    </p:set>
                                    <p:animScale>
                                      <p:cBhvr>
                                        <p:cTn id="7" dur="1000" decel="50000" fill="hold">
                                          <p:stCondLst>
                                            <p:cond delay="0"/>
                                          </p:stCondLst>
                                        </p:cTn>
                                        <p:tgtEl>
                                          <p:spTgt spid="71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180"/>
                                        </p:tgtEl>
                                        <p:attrNameLst>
                                          <p:attrName>ppt_x</p:attrName>
                                          <p:attrName>ppt_y</p:attrName>
                                        </p:attrNameLst>
                                      </p:cBhvr>
                                    </p:animMotion>
                                    <p:animEffect transition="in" filter="fade">
                                      <p:cBhvr>
                                        <p:cTn id="9" dur="1000"/>
                                        <p:tgtEl>
                                          <p:spTgt spid="71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7179"/>
                                        </p:tgtEl>
                                        <p:attrNameLst>
                                          <p:attrName>style.visibility</p:attrName>
                                        </p:attrNameLst>
                                      </p:cBhvr>
                                      <p:to>
                                        <p:strVal val="visible"/>
                                      </p:to>
                                    </p:set>
                                    <p:animScale>
                                      <p:cBhvr>
                                        <p:cTn id="14" dur="1000" decel="50000" fill="hold">
                                          <p:stCondLst>
                                            <p:cond delay="0"/>
                                          </p:stCondLst>
                                        </p:cTn>
                                        <p:tgtEl>
                                          <p:spTgt spid="71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179"/>
                                        </p:tgtEl>
                                        <p:attrNameLst>
                                          <p:attrName>ppt_x</p:attrName>
                                          <p:attrName>ppt_y</p:attrName>
                                        </p:attrNameLst>
                                      </p:cBhvr>
                                    </p:animMotion>
                                    <p:animEffect transition="in" filter="fade">
                                      <p:cBhvr>
                                        <p:cTn id="16" dur="1000"/>
                                        <p:tgtEl>
                                          <p:spTgt spid="71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7175"/>
                                        </p:tgtEl>
                                        <p:attrNameLst>
                                          <p:attrName>style.visibility</p:attrName>
                                        </p:attrNameLst>
                                      </p:cBhvr>
                                      <p:to>
                                        <p:strVal val="visible"/>
                                      </p:to>
                                    </p:set>
                                    <p:animScale>
                                      <p:cBhvr>
                                        <p:cTn id="21" dur="1000" decel="50000" fill="hold">
                                          <p:stCondLst>
                                            <p:cond delay="0"/>
                                          </p:stCondLst>
                                        </p:cTn>
                                        <p:tgtEl>
                                          <p:spTgt spid="717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175"/>
                                        </p:tgtEl>
                                        <p:attrNameLst>
                                          <p:attrName>ppt_x</p:attrName>
                                          <p:attrName>ppt_y</p:attrName>
                                        </p:attrNameLst>
                                      </p:cBhvr>
                                    </p:animMotion>
                                    <p:animEffect transition="in" filter="fade">
                                      <p:cBhvr>
                                        <p:cTn id="23" dur="10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52A07BA-B255-4234-824B-19CB39E0D65E}"/>
              </a:ext>
            </a:extLst>
          </p:cNvPr>
          <p:cNvSpPr>
            <a:spLocks noGrp="1" noChangeArrowheads="1"/>
          </p:cNvSpPr>
          <p:nvPr>
            <p:ph type="title"/>
          </p:nvPr>
        </p:nvSpPr>
        <p:spPr/>
        <p:txBody>
          <a:bodyPr/>
          <a:lstStyle/>
          <a:p>
            <a:endParaRPr lang="sl-SI" altLang="sl-SI"/>
          </a:p>
        </p:txBody>
      </p:sp>
      <p:sp>
        <p:nvSpPr>
          <p:cNvPr id="14339" name="Rectangle 3">
            <a:extLst>
              <a:ext uri="{FF2B5EF4-FFF2-40B4-BE49-F238E27FC236}">
                <a16:creationId xmlns:a16="http://schemas.microsoft.com/office/drawing/2014/main" id="{CB99708A-7077-44F2-8DF3-663FCB1A5C4F}"/>
              </a:ext>
            </a:extLst>
          </p:cNvPr>
          <p:cNvSpPr>
            <a:spLocks noGrp="1" noChangeArrowheads="1"/>
          </p:cNvSpPr>
          <p:nvPr>
            <p:ph type="body" idx="1"/>
          </p:nvPr>
        </p:nvSpPr>
        <p:spPr>
          <a:xfrm>
            <a:off x="250825" y="5949950"/>
            <a:ext cx="7386638" cy="681038"/>
          </a:xfrm>
        </p:spPr>
        <p:txBody>
          <a:bodyPr/>
          <a:lstStyle/>
          <a:p>
            <a:pPr>
              <a:lnSpc>
                <a:spcPct val="80000"/>
              </a:lnSpc>
            </a:pPr>
            <a:r>
              <a:rPr lang="sl-SI" altLang="sl-SI" sz="2400">
                <a:hlinkClick r:id="rId2"/>
              </a:rPr>
              <a:t>http://www.youtube.com/watch?v=M253SySGbcg&amp;feature=related</a:t>
            </a:r>
            <a:endParaRPr lang="sl-SI" altLang="sl-SI" sz="2400"/>
          </a:p>
          <a:p>
            <a:pPr>
              <a:lnSpc>
                <a:spcPct val="80000"/>
              </a:lnSpc>
            </a:pPr>
            <a:endParaRPr lang="sl-SI" altLang="sl-SI" sz="2400"/>
          </a:p>
        </p:txBody>
      </p:sp>
      <p:pic>
        <p:nvPicPr>
          <p:cNvPr id="14341" name="Picture 5" descr="PS-laos1-menihi">
            <a:extLst>
              <a:ext uri="{FF2B5EF4-FFF2-40B4-BE49-F238E27FC236}">
                <a16:creationId xmlns:a16="http://schemas.microsoft.com/office/drawing/2014/main" id="{AC6CDAEE-69C2-4D31-BB15-39374B1C54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7489825" cy="5597525"/>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16101776">
            <a:extLst>
              <a:ext uri="{FF2B5EF4-FFF2-40B4-BE49-F238E27FC236}">
                <a16:creationId xmlns:a16="http://schemas.microsoft.com/office/drawing/2014/main" id="{2BE7A886-487D-4FB4-AA18-2BDC8F630A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476250"/>
            <a:ext cx="4792662" cy="5886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Scale>
                                      <p:cBhvr>
                                        <p:cTn id="7" dur="1000" decel="50000" fill="hold">
                                          <p:stCondLst>
                                            <p:cond delay="0"/>
                                          </p:stCondLst>
                                        </p:cTn>
                                        <p:tgtEl>
                                          <p:spTgt spid="143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341"/>
                                        </p:tgtEl>
                                        <p:attrNameLst>
                                          <p:attrName>ppt_x</p:attrName>
                                          <p:attrName>ppt_y</p:attrName>
                                        </p:attrNameLst>
                                      </p:cBhvr>
                                    </p:animMotion>
                                    <p:animEffect transition="in" filter="fade">
                                      <p:cBhvr>
                                        <p:cTn id="9" dur="1000"/>
                                        <p:tgtEl>
                                          <p:spTgt spid="1434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4343"/>
                                        </p:tgtEl>
                                        <p:attrNameLst>
                                          <p:attrName>style.visibility</p:attrName>
                                        </p:attrNameLst>
                                      </p:cBhvr>
                                      <p:to>
                                        <p:strVal val="visible"/>
                                      </p:to>
                                    </p:set>
                                    <p:animScale>
                                      <p:cBhvr>
                                        <p:cTn id="14" dur="1000" decel="50000" fill="hold">
                                          <p:stCondLst>
                                            <p:cond delay="0"/>
                                          </p:stCondLst>
                                        </p:cTn>
                                        <p:tgtEl>
                                          <p:spTgt spid="143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4343"/>
                                        </p:tgtEl>
                                        <p:attrNameLst>
                                          <p:attrName>ppt_x</p:attrName>
                                          <p:attrName>ppt_y</p:attrName>
                                        </p:attrNameLst>
                                      </p:cBhvr>
                                    </p:animMotion>
                                    <p:animEffect transition="in" filter="fade">
                                      <p:cBhvr>
                                        <p:cTn id="16" dur="1000"/>
                                        <p:tgtEl>
                                          <p:spTgt spid="143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4339">
                                            <p:txEl>
                                              <p:pRg st="0" end="0"/>
                                            </p:txEl>
                                          </p:spTgt>
                                        </p:tgtEl>
                                        <p:attrNameLst>
                                          <p:attrName>style.visibility</p:attrName>
                                        </p:attrNameLst>
                                      </p:cBhvr>
                                      <p:to>
                                        <p:strVal val="visible"/>
                                      </p:to>
                                    </p:set>
                                    <p:animScale>
                                      <p:cBhvr>
                                        <p:cTn id="21" dur="1000" decel="50000" fill="hold">
                                          <p:stCondLst>
                                            <p:cond delay="0"/>
                                          </p:stCondLst>
                                        </p:cTn>
                                        <p:tgtEl>
                                          <p:spTgt spid="143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39">
                                            <p:txEl>
                                              <p:pRg st="0" end="0"/>
                                            </p:txEl>
                                          </p:spTgt>
                                        </p:tgtEl>
                                        <p:attrNameLst>
                                          <p:attrName>ppt_x</p:attrName>
                                          <p:attrName>ppt_y</p:attrName>
                                        </p:attrNameLst>
                                      </p:cBhvr>
                                    </p:animMotion>
                                    <p:animEffect transition="in" filter="fade">
                                      <p:cBhvr>
                                        <p:cTn id="23" dur="10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1D857EF-7EF2-473C-8940-D9A2402DE43F}"/>
              </a:ext>
            </a:extLst>
          </p:cNvPr>
          <p:cNvSpPr>
            <a:spLocks noGrp="1" noChangeArrowheads="1"/>
          </p:cNvSpPr>
          <p:nvPr>
            <p:ph type="title"/>
          </p:nvPr>
        </p:nvSpPr>
        <p:spPr/>
        <p:txBody>
          <a:bodyPr/>
          <a:lstStyle/>
          <a:p>
            <a:endParaRPr lang="sl-SI" altLang="sl-SI"/>
          </a:p>
        </p:txBody>
      </p:sp>
      <p:sp>
        <p:nvSpPr>
          <p:cNvPr id="15363" name="Rectangle 3">
            <a:extLst>
              <a:ext uri="{FF2B5EF4-FFF2-40B4-BE49-F238E27FC236}">
                <a16:creationId xmlns:a16="http://schemas.microsoft.com/office/drawing/2014/main" id="{40BB3943-156F-4EAC-944D-8268B6DAE168}"/>
              </a:ext>
            </a:extLst>
          </p:cNvPr>
          <p:cNvSpPr>
            <a:spLocks noGrp="1" noChangeArrowheads="1"/>
          </p:cNvSpPr>
          <p:nvPr>
            <p:ph type="body" idx="1"/>
          </p:nvPr>
        </p:nvSpPr>
        <p:spPr/>
        <p:txBody>
          <a:bodyPr/>
          <a:lstStyle/>
          <a:p>
            <a:endParaRPr lang="sl-SI" altLang="sl-SI"/>
          </a:p>
        </p:txBody>
      </p:sp>
      <p:pic>
        <p:nvPicPr>
          <p:cNvPr id="15367" name="Picture 7" descr="151_buda">
            <a:extLst>
              <a:ext uri="{FF2B5EF4-FFF2-40B4-BE49-F238E27FC236}">
                <a16:creationId xmlns:a16="http://schemas.microsoft.com/office/drawing/2014/main" id="{AAFC5E85-C87C-4B21-95AF-E35C09E0DC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33375"/>
            <a:ext cx="7620000" cy="5715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dharma-wheel">
            <a:extLst>
              <a:ext uri="{FF2B5EF4-FFF2-40B4-BE49-F238E27FC236}">
                <a16:creationId xmlns:a16="http://schemas.microsoft.com/office/drawing/2014/main" id="{D4B67E16-CA02-45C1-A504-29DA519AE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636838"/>
            <a:ext cx="5238750" cy="3933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Scale>
                                      <p:cBhvr>
                                        <p:cTn id="7" dur="1000" decel="50000" fill="hold">
                                          <p:stCondLst>
                                            <p:cond delay="0"/>
                                          </p:stCondLst>
                                        </p:cTn>
                                        <p:tgtEl>
                                          <p:spTgt spid="153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5367"/>
                                        </p:tgtEl>
                                        <p:attrNameLst>
                                          <p:attrName>ppt_x</p:attrName>
                                          <p:attrName>ppt_y</p:attrName>
                                        </p:attrNameLst>
                                      </p:cBhvr>
                                    </p:animMotion>
                                    <p:animEffect transition="in" filter="fade">
                                      <p:cBhvr>
                                        <p:cTn id="9" dur="1000"/>
                                        <p:tgtEl>
                                          <p:spTgt spid="1536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5365"/>
                                        </p:tgtEl>
                                        <p:attrNameLst>
                                          <p:attrName>style.visibility</p:attrName>
                                        </p:attrNameLst>
                                      </p:cBhvr>
                                      <p:to>
                                        <p:strVal val="visible"/>
                                      </p:to>
                                    </p:set>
                                    <p:animScale>
                                      <p:cBhvr>
                                        <p:cTn id="14" dur="1000" decel="50000" fill="hold">
                                          <p:stCondLst>
                                            <p:cond delay="0"/>
                                          </p:stCondLst>
                                        </p:cTn>
                                        <p:tgtEl>
                                          <p:spTgt spid="1536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5365"/>
                                        </p:tgtEl>
                                        <p:attrNameLst>
                                          <p:attrName>ppt_x</p:attrName>
                                          <p:attrName>ppt_y</p:attrName>
                                        </p:attrNameLst>
                                      </p:cBhvr>
                                    </p:animMotion>
                                    <p:animEffect transition="in" filter="fade">
                                      <p:cBhvr>
                                        <p:cTn id="16" dur="1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3D4BD2B-4F25-48C2-9F84-329E15BD093A}"/>
              </a:ext>
            </a:extLst>
          </p:cNvPr>
          <p:cNvSpPr>
            <a:spLocks noGrp="1" noChangeArrowheads="1"/>
          </p:cNvSpPr>
          <p:nvPr>
            <p:ph type="title"/>
          </p:nvPr>
        </p:nvSpPr>
        <p:spPr/>
        <p:txBody>
          <a:bodyPr/>
          <a:lstStyle/>
          <a:p>
            <a:endParaRPr lang="sl-SI" altLang="sl-SI"/>
          </a:p>
        </p:txBody>
      </p:sp>
      <p:sp>
        <p:nvSpPr>
          <p:cNvPr id="16387" name="Rectangle 3">
            <a:extLst>
              <a:ext uri="{FF2B5EF4-FFF2-40B4-BE49-F238E27FC236}">
                <a16:creationId xmlns:a16="http://schemas.microsoft.com/office/drawing/2014/main" id="{BD8C492D-A62E-4456-B7BC-487CC5DC0E5E}"/>
              </a:ext>
            </a:extLst>
          </p:cNvPr>
          <p:cNvSpPr>
            <a:spLocks noGrp="1" noChangeArrowheads="1"/>
          </p:cNvSpPr>
          <p:nvPr>
            <p:ph type="body" idx="1"/>
          </p:nvPr>
        </p:nvSpPr>
        <p:spPr/>
        <p:txBody>
          <a:bodyPr/>
          <a:lstStyle/>
          <a:p>
            <a:endParaRPr lang="sl-SI" altLang="sl-SI"/>
          </a:p>
          <a:p>
            <a:endParaRPr lang="sl-SI" altLang="sl-SI"/>
          </a:p>
          <a:p>
            <a:r>
              <a:rPr lang="sl-SI" altLang="sl-SI" sz="4400"/>
              <a:t>HVALA ZA POZORNOST;)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5E19A37-8344-4829-9538-BB4AA4A97DD6}"/>
              </a:ext>
            </a:extLst>
          </p:cNvPr>
          <p:cNvSpPr>
            <a:spLocks noGrp="1" noChangeArrowheads="1"/>
          </p:cNvSpPr>
          <p:nvPr>
            <p:ph type="title"/>
          </p:nvPr>
        </p:nvSpPr>
        <p:spPr/>
        <p:txBody>
          <a:bodyPr/>
          <a:lstStyle/>
          <a:p>
            <a:r>
              <a:rPr lang="sl-SI" altLang="sl-SI"/>
              <a:t>BESEDILO K PREDTSVITVI:</a:t>
            </a:r>
          </a:p>
        </p:txBody>
      </p:sp>
      <p:sp>
        <p:nvSpPr>
          <p:cNvPr id="17411" name="Rectangle 3">
            <a:extLst>
              <a:ext uri="{FF2B5EF4-FFF2-40B4-BE49-F238E27FC236}">
                <a16:creationId xmlns:a16="http://schemas.microsoft.com/office/drawing/2014/main" id="{D2B21235-A55C-4E4E-A840-0F0FFCB4A33C}"/>
              </a:ext>
            </a:extLst>
          </p:cNvPr>
          <p:cNvSpPr>
            <a:spLocks noGrp="1" noChangeArrowheads="1"/>
          </p:cNvSpPr>
          <p:nvPr>
            <p:ph type="body" idx="1"/>
          </p:nvPr>
        </p:nvSpPr>
        <p:spPr>
          <a:xfrm>
            <a:off x="250825" y="1125538"/>
            <a:ext cx="7386638" cy="4497387"/>
          </a:xfrm>
        </p:spPr>
        <p:txBody>
          <a:bodyPr/>
          <a:lstStyle/>
          <a:p>
            <a:pPr>
              <a:lnSpc>
                <a:spcPct val="80000"/>
              </a:lnSpc>
            </a:pPr>
            <a:r>
              <a:rPr lang="sl-SI" altLang="sl-SI" sz="800"/>
              <a:t>Budizem je nastal v Indiji. Njegov utemeljitelj je bil Sidharta Gautama, ki je živel pred 2500 leti. Zaradi njegove modrosti so ga imenovali Buda, kar pomeni razsvetljeni.</a:t>
            </a:r>
          </a:p>
          <a:p>
            <a:pPr>
              <a:lnSpc>
                <a:spcPct val="80000"/>
              </a:lnSpc>
            </a:pPr>
            <a:r>
              <a:rPr lang="sl-SI" altLang="sl-SI" sz="800"/>
              <a:t>V času rojstva Sidharte Gautame je mnogo hindujcev iskalo od odgovore na posamezna vprašanja, posebno na tista, ki so zadevala življenje. Zakaj morajo ljudje trpeti? Kako bi se trpljenju izognili? To je bil posebno resen problem za hindujce zaradi njihovega verovanja v reinkarnacijo, saj pomeni trpljenje, ne samo v enem življenju temveč v mnogih. Sidharta se je začel zanimati za to vprašanje in odločil se je, da bo našel nove načine za njegovo rešitev.</a:t>
            </a:r>
          </a:p>
          <a:p>
            <a:pPr>
              <a:lnSpc>
                <a:spcPct val="80000"/>
              </a:lnSpc>
            </a:pPr>
            <a:r>
              <a:rPr lang="sl-SI" altLang="sl-SI" sz="800"/>
              <a:t>Sidharta je spoznal, da celo najbogatejši vladar ne more ubežati trpljenju, ki je posledica bolezni, starosti in smrti. Ko je zagledal četrto osebo (meniha), je bilo to zanj znamenje, da mora zapustiti palačo in iti iskat odgovor na svoje razmišljanje o trpljenju. Postal je potujoči sveti mož. Iskanje je vodilo Sidharto iz ene skrajnosti v drugo. Učil se je pri svetih možeh, vendar ga to ni pripeljalo do odgovora. Potem se je šest let strogo postil, kar ga je izčrpalo in pripeljalo skoraj v smrt. Ugotovil je, da vprašanja trpljenja ne bo mogel rešiti s skrajnostmi, in prisegel si je, da bo šel srednjo pot; ne bo se niti vdajal razkošju niti izpostavljal svojega telesa prehudim mukam.</a:t>
            </a:r>
            <a:endParaRPr lang="sl-SI" altLang="sl-SI" sz="800" b="1"/>
          </a:p>
          <a:p>
            <a:pPr>
              <a:lnSpc>
                <a:spcPct val="80000"/>
              </a:lnSpc>
            </a:pPr>
            <a:r>
              <a:rPr lang="sl-SI" altLang="sl-SI" sz="800" b="1"/>
              <a:t>Nirvana</a:t>
            </a:r>
            <a:endParaRPr lang="sl-SI" altLang="sl-SI" sz="800"/>
          </a:p>
          <a:p>
            <a:pPr>
              <a:lnSpc>
                <a:spcPct val="80000"/>
              </a:lnSpc>
            </a:pPr>
            <a:r>
              <a:rPr lang="sl-SI" altLang="sl-SI" sz="800"/>
              <a:t>V trenutku svojega razsvetljenja je Buda dosegel nirvano. To je osvoboditev iz kroga reinkarnacije in tako tudi osvoboditev od trpljenja. Budisti pravijo, da se nirvana ne more opisati z besedami, saj je onstran določljivega. Buda je živel do svojega osemdesetega leta. Ko je umrl, so ga začeli imenovati Tathagata, kar pomeni "Tako je odšel”. To opisuje stanje nirvane po smrti, ko se človek ne more ponovno roditi in zanj ni obstajanja niti neobstajanja.</a:t>
            </a:r>
          </a:p>
          <a:p>
            <a:pPr>
              <a:lnSpc>
                <a:spcPct val="80000"/>
              </a:lnSpc>
            </a:pPr>
            <a:r>
              <a:rPr lang="sl-SI" altLang="sl-SI" sz="800"/>
              <a:t>Buda je razlagal svoje novoodkrito znanje skupini menihov v Sarnathu, ki je v bližini Benaresa. Njegovi nauki so zajeti v poglavjih ki jih poznamo kot Tri splošne resnice, Štiri vzvišene resnice in Osmero pot.</a:t>
            </a:r>
            <a:endParaRPr lang="sl-SI" altLang="sl-SI" sz="800" b="1"/>
          </a:p>
          <a:p>
            <a:pPr>
              <a:lnSpc>
                <a:spcPct val="80000"/>
              </a:lnSpc>
            </a:pPr>
            <a:r>
              <a:rPr lang="sl-SI" altLang="sl-SI" sz="800" b="1"/>
              <a:t>Tri splošne resnice</a:t>
            </a:r>
            <a:endParaRPr lang="sl-SI" altLang="sl-SI" sz="800"/>
          </a:p>
          <a:p>
            <a:pPr>
              <a:lnSpc>
                <a:spcPct val="80000"/>
              </a:lnSpc>
            </a:pPr>
            <a:r>
              <a:rPr lang="sl-SI" altLang="sl-SI" sz="800"/>
              <a:t>1. V življenju ni nič trajnega, vse se spreminja: To Budovo razmišljanje je podobno razmišljanju grškega filozofa Heraklita, ki je rekel, da je nemogoče stopiti v isto reko dvakrat. </a:t>
            </a:r>
          </a:p>
          <a:p>
            <a:pPr>
              <a:lnSpc>
                <a:spcPct val="80000"/>
              </a:lnSpc>
            </a:pPr>
            <a:r>
              <a:rPr lang="sl-SI" altLang="sl-SI" sz="800"/>
              <a:t>2. Ker ni nič trajnega, nas življenje ne zadovoljuje. Ljudje nenehno hrepenijo po minljivih stvareh in se nanje navezujejo. Celo takrat, ko se doseže zadovoljstvo, to ni trajno. Ze samo spoznanje, da se bo to zadovoljstvo moralo končati, je vir trpljenja. Budistom trpljenje ne pomeni samo velike bolečine in žalosti, ki jo ljudje doživljajo, temveč tudi vse tisto. kar življenja ne napravi popolnega.</a:t>
            </a:r>
          </a:p>
          <a:p>
            <a:pPr>
              <a:lnSpc>
                <a:spcPct val="80000"/>
              </a:lnSpc>
            </a:pPr>
            <a:r>
              <a:rPr lang="sl-SI" altLang="sl-SI" sz="800"/>
              <a:t>3. Ni večne duše in to, kar ljudje imenujejo jaz, je samo skupek spreminjajočih se značilnosti. Buda primerja jaz z bojnim vozom, ki je samo skupek na določen način sestavljenih delov, in se zlahka razstavi.</a:t>
            </a:r>
            <a:endParaRPr lang="sl-SI" altLang="sl-SI" sz="800" b="1"/>
          </a:p>
          <a:p>
            <a:pPr>
              <a:lnSpc>
                <a:spcPct val="80000"/>
              </a:lnSpc>
            </a:pPr>
            <a:r>
              <a:rPr lang="sl-SI" altLang="sl-SI" sz="800" b="1"/>
              <a:t>Štiri vzvišene resnice</a:t>
            </a:r>
            <a:endParaRPr lang="sl-SI" altLang="sl-SI" sz="800"/>
          </a:p>
          <a:p>
            <a:pPr>
              <a:lnSpc>
                <a:spcPct val="80000"/>
              </a:lnSpc>
            </a:pPr>
            <a:r>
              <a:rPr lang="sl-SI" altLang="sl-SI" sz="800"/>
              <a:t>1. Vse življenje je trpljenje.</a:t>
            </a:r>
          </a:p>
          <a:p>
            <a:pPr>
              <a:lnSpc>
                <a:spcPct val="80000"/>
              </a:lnSpc>
            </a:pPr>
            <a:r>
              <a:rPr lang="sl-SI" altLang="sl-SI" sz="800"/>
              <a:t>2. Vzrok trpljenja sta hrepenenje in navezanost.</a:t>
            </a:r>
          </a:p>
          <a:p>
            <a:pPr>
              <a:lnSpc>
                <a:spcPct val="80000"/>
              </a:lnSpc>
            </a:pPr>
            <a:r>
              <a:rPr lang="sl-SI" altLang="sl-SI" sz="800"/>
              <a:t>3. Hrepenenje in navezanost lahko premagamo.</a:t>
            </a:r>
          </a:p>
          <a:p>
            <a:pPr>
              <a:lnSpc>
                <a:spcPct val="80000"/>
              </a:lnSpc>
            </a:pPr>
            <a:r>
              <a:rPr lang="sl-SI" altLang="sl-SI" sz="800"/>
              <a:t>4. Premagamo ju z izpolnjevanjem naukov osmere poti.</a:t>
            </a:r>
            <a:endParaRPr lang="sl-SI" altLang="sl-SI" sz="800" b="1"/>
          </a:p>
          <a:p>
            <a:pPr>
              <a:lnSpc>
                <a:spcPct val="80000"/>
              </a:lnSpc>
            </a:pPr>
            <a:r>
              <a:rPr lang="sl-SI" altLang="sl-SI" sz="800" b="1"/>
              <a:t>Lotos</a:t>
            </a:r>
            <a:endParaRPr lang="sl-SI" altLang="sl-SI" sz="800"/>
          </a:p>
          <a:p>
            <a:pPr>
              <a:lnSpc>
                <a:spcPct val="80000"/>
              </a:lnSpc>
            </a:pPr>
            <a:r>
              <a:rPr lang="sl-SI" altLang="sl-SI" sz="800"/>
              <a:t>Simbol budizma je lotos, ki raste iz blatnega dna ribnikov. Budisti pravijo, naj si ljudje prizadevajo postati čim bolj podobni lotosu. Blato predstavlja človekovo življenje, čistost cveta simbolizira razsvetljenje. </a:t>
            </a:r>
            <a:endParaRPr lang="sl-SI" altLang="sl-SI" sz="800" b="1"/>
          </a:p>
          <a:p>
            <a:pPr>
              <a:lnSpc>
                <a:spcPct val="80000"/>
              </a:lnSpc>
            </a:pPr>
            <a:r>
              <a:rPr lang="sl-SI" altLang="sl-SI" sz="800" b="1"/>
              <a:t>Ali obstaja Bog?</a:t>
            </a:r>
            <a:endParaRPr lang="sl-SI" altLang="sl-SI" sz="800"/>
          </a:p>
          <a:p>
            <a:pPr>
              <a:lnSpc>
                <a:spcPct val="80000"/>
              </a:lnSpc>
            </a:pPr>
            <a:r>
              <a:rPr lang="sl-SI" altLang="sl-SI" sz="800"/>
              <a:t>Budi se je zdelo najbolj potrebno najti odgovor na vprašanje trpljenja in ni izgubljal časa s praznim razglabljanjem. Ni se mu zdelo potrebno iskati odgovor na vprašanja o obstoju Boga in zakaj oziroma kako je bil ustvarjen svet. Po njegovih besedah bi bilo to, kot če bi človek, ranjen od puščice, zavrnil lajšanje bolečin, dokler ne bi izvedel, koliko peres je imela puščica ali kakšne barve so bili lasje človeka, ki jo je izstrelil.</a:t>
            </a:r>
            <a:endParaRPr lang="sl-SI" altLang="sl-SI" sz="800" b="1"/>
          </a:p>
          <a:p>
            <a:pPr>
              <a:lnSpc>
                <a:spcPct val="80000"/>
              </a:lnSpc>
            </a:pPr>
            <a:r>
              <a:rPr lang="sl-SI" altLang="sl-SI" sz="800" b="1"/>
              <a:t>Stavbe</a:t>
            </a:r>
            <a:endParaRPr lang="sl-SI" altLang="sl-SI" sz="800"/>
          </a:p>
          <a:p>
            <a:pPr>
              <a:lnSpc>
                <a:spcPct val="80000"/>
              </a:lnSpc>
            </a:pPr>
            <a:r>
              <a:rPr lang="sl-SI" altLang="sl-SI" sz="800"/>
              <a:t>V vseh budističnih deželah imajo templje, vendar za bogoslužje niso nujno potrebni. Nekatere budistične svete stavbe se imenujejo pagode. Pogosto so zgrajene kot posebno oblikovan stolp, zlasti na Japonskem in Kitajskem. Poleg templjev in pagod so tudi zgradbe imenovane stupe. Stupa je zaprta, gomilasta stavba, ki naj bi vsebovala Budove posmrtne ostanke ali prepise njegovih naukov. Često so zvonasto oblikovane. Obiskovalci se poklonijo Budi s hojo okrog stavbe.</a:t>
            </a:r>
            <a:endParaRPr lang="sl-SI" altLang="sl-SI" sz="800" b="1"/>
          </a:p>
          <a:p>
            <a:pPr>
              <a:lnSpc>
                <a:spcPct val="80000"/>
              </a:lnSpc>
            </a:pPr>
            <a:r>
              <a:rPr lang="sl-SI" altLang="sl-SI" sz="800" b="1"/>
              <a:t>Praznovanja</a:t>
            </a:r>
            <a:endParaRPr lang="sl-SI" altLang="sl-SI" sz="800"/>
          </a:p>
          <a:p>
            <a:pPr>
              <a:lnSpc>
                <a:spcPct val="80000"/>
              </a:lnSpc>
            </a:pPr>
            <a:r>
              <a:rPr lang="sl-SI" altLang="sl-SI" sz="800"/>
              <a:t>Vesak je praznovanje Budovega rojstva in v deželah teravadskega budizma tudi njegovega razsvetljenja in smrti. Budovi kipi so okrašeni in na Kitajskem jih umivajo z dišečo vodo. Darove odnesejo v samostane, tam lahko prirejajo tudi ognjemete. Vasa (umik v meditacijo) je v deževni dobi. V Budovih časih takrat ni bilo mogoče potovati, zato je menihom ukazal, naj ostanejo na enem kraju, se tam učijo in meditirajo. Med tem praznikom skušajo tudi navadni ljudje najti čas za učenje in meditacijo. Na koncu umika v meditacijo darujejo menihom nova oblačila. S praznovanjem se spominjajo tudi Budove prve pridige. V Šrilanki imajo praznik posvečenega zoba. Po cestah nosijo enega Budovih zob.</a:t>
            </a:r>
          </a:p>
        </p:txBody>
      </p:sp>
    </p:spTree>
  </p:cSld>
  <p:clrMapOvr>
    <a:masterClrMapping/>
  </p:clrMapOvr>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0</TotalTime>
  <Words>929</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Kimono</vt:lpstr>
      <vt:lpstr>BUDIZEM</vt:lpstr>
      <vt:lpstr>Življenje Bude</vt:lpstr>
      <vt:lpstr>Štiri plemenite resnice</vt:lpstr>
      <vt:lpstr>PowerPoint Presentation</vt:lpstr>
      <vt:lpstr>PowerPoint Presentation</vt:lpstr>
      <vt:lpstr>PowerPoint Presentation</vt:lpstr>
      <vt:lpstr>BESEDILO K PREDTSVITVI: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2019-06-03T09:09:47Z</dcterms:created>
  <dcterms:modified xsi:type="dcterms:W3CDTF">2019-06-03T09:09:47Z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