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58" r:id="rId6"/>
    <p:sldId id="261" r:id="rId7"/>
    <p:sldId id="259" r:id="rId8"/>
    <p:sldId id="262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2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8C46DA35-0344-43EE-A42A-21915528D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CAD8C32F-E3B2-4453-9D06-03547EF7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5090-6536-4831-BAD9-BB12C3EC4CC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47A21D75-7F59-495E-B8AE-98AE852A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1A178B4E-72D5-4F9C-AC66-15A9E1798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DDF0FBB2-8413-4F91-83CA-B02B8FDC8B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6046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E2368B8E-09C2-45D4-8FE9-ED09746E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BB7B-44A0-40E4-B92B-DEC25C632B1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4B1C55B3-2145-4E6D-8E57-EEF671CF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B404762-3795-47A0-AA8C-79B137184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F3642-0C33-4B26-B191-3D392A795E5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263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17051E-6977-42C6-AD53-F2D42D63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E1050-7630-4AFA-93BB-AF09BD6563E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0BEF3-4B71-43CD-8725-448FA0D7E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7363-1AE6-46F9-AB8E-27B46AFD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9E58C-63C4-4358-907A-5EC4CBEDF86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56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3CEA0509-D38B-48D5-B1E8-64ABA83B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0A24E-2AFD-4FB1-8E89-6FB8082F33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1BC6CD4A-A0C0-4488-A187-A33CE3538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6138BE49-8621-4631-A5F0-59F34B09F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B9BFA7D-3868-4C41-BE04-6454AC35CB8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3831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392F9A89-E731-472D-9656-46FC4A2415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EE8EEE2B-9EDC-4984-9A8D-9B279046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E66B5-ECFE-49B3-AA71-426818CC276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643F7DE4-B26B-4199-BB2C-4715C7D7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62026D48-73D2-4EE8-B930-867E97163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FB2DA-2DC7-4C3D-AB8A-6C431BD794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634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E530F404-FFC6-401A-87B8-34F2C888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958A-2573-4463-B880-D8B7B7E1CD3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24FF628E-5C96-4E1F-8C7B-8EBE28CEC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8234980-2ED9-4CD6-93D0-326099D3F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CC16D-0E4E-4789-BF4D-58BD023DD3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6451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81D161B3-4520-4F43-B6DD-C190FAFEA6D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7EABE71F-55F9-4883-AC52-B3258AF6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A380-EB06-4191-95B7-9F91071BB4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3833F68E-1B47-4281-8997-9CF8C14A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3CE45343-355A-4E63-8C05-246746EF8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3CF2089F-ECD8-4506-B060-63AEE91818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934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C4D84A1B-9EC0-4BB4-8841-B7D7460F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84B2-8E51-4E97-A75F-2FDD105B80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68399F11-2F8C-47F4-85AC-12C369C64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8B75F0-3A87-47AA-AF8E-A0C8DDB5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F9294-D1D2-4BB9-84DC-1FEA35B5057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485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2109CC45-AFBB-4BCB-939A-8D870DCD0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7A7B-84B4-44CE-A92D-502333005C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B1342E64-29E0-44A8-A5C2-285C5EF1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6715946-A3A4-49D0-8C89-9BDAA99C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07EB5-E9BA-4E22-A499-2EEB33845A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1425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7B351D96-4A50-4ACD-A939-001A1B79C7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86246361-BF9A-4F7B-B47D-B765CDCC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27FA7-9A30-4CE1-8B4F-327209B8328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AAF7D812-C590-4FA0-9BF7-7F39A183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9E81FED-143C-4EEA-9517-03AF1271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9A23D-0A62-4243-8B18-D1B1C4812EA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583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88469907-3783-465E-A596-C169D465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C4D8B-F104-4F55-A4CD-EE776941779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AA6956-07A2-4A19-A421-F44878F9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CFD72F88-8A88-47B3-B998-23A5D859C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C312-429F-4516-ADA1-7FC5E193C90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7419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D217D362-BAC7-4CEA-8A89-BCDA0AB794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61D7A747-A5C2-45CE-B1FA-F43701EA19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C696F1-59F0-4990-B3B3-82D95D06F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E8A4D2-149B-4089-A4A0-45344C3CF8E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3F570232-6B84-4CE9-936A-1A87B1959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E0B7C-9A7C-4FCB-A0B3-B1D7DC44F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A3E13"/>
                </a:solidFill>
              </a:defRPr>
            </a:lvl1pPr>
          </a:lstStyle>
          <a:p>
            <a:fld id="{1CE295AC-5976-4853-9943-410509DD8A4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419DD6B-7E24-4AC2-9B59-70137849E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9A7AE04E-F9CA-434B-91AC-3B46CEA23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99581E91-B55B-493E-B837-C9F3AA0BC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04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6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igije.com/budizem.htm" TargetMode="External"/><Relationship Id="rId7" Type="http://schemas.openxmlformats.org/officeDocument/2006/relationships/hyperlink" Target="http://www.budizem-diamantne-poti.si/" TargetMode="External"/><Relationship Id="rId2" Type="http://schemas.openxmlformats.org/officeDocument/2006/relationships/hyperlink" Target="http://www.slo-theravada.org/budizem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4.zetaboards.com/Ignis_Occultus/topic8122180/1/" TargetMode="External"/><Relationship Id="rId5" Type="http://schemas.openxmlformats.org/officeDocument/2006/relationships/hyperlink" Target="http://sl.wikipedia.org/wiki/Budizem" TargetMode="External"/><Relationship Id="rId4" Type="http://schemas.openxmlformats.org/officeDocument/2006/relationships/hyperlink" Target="http://www.dalailam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4C84A-894A-4937-A10D-5631E07E3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6600" b="1" dirty="0">
                <a:latin typeface="Bradley Hand ITC" pitchFamily="66" charset="0"/>
              </a:rPr>
              <a:t>BUDIZEM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A16343-52A5-4A86-9CB3-1BB694354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32138" y="3500438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/>
              <a:t> </a:t>
            </a:r>
            <a:endParaRPr lang="sl-SI" dirty="0"/>
          </a:p>
        </p:txBody>
      </p:sp>
      <p:pic>
        <p:nvPicPr>
          <p:cNvPr id="7170" name="Picture 2" descr="http://www.bvml.org/SBBTM/grfx/buddha.jpg">
            <a:extLst>
              <a:ext uri="{FF2B5EF4-FFF2-40B4-BE49-F238E27FC236}">
                <a16:creationId xmlns:a16="http://schemas.microsoft.com/office/drawing/2014/main" id="{75C36D9C-A1D7-41F4-8F35-EFDF12088E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133600"/>
            <a:ext cx="2232025" cy="3168650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23A6-D530-4ACF-90AA-F9943ABB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b="1" dirty="0">
                <a:latin typeface="Bradley Hand ITC" pitchFamily="66" charset="0"/>
              </a:rPr>
              <a:t>Buda</a:t>
            </a:r>
          </a:p>
        </p:txBody>
      </p:sp>
      <p:sp>
        <p:nvSpPr>
          <p:cNvPr id="11267" name="Content Placeholder 4">
            <a:extLst>
              <a:ext uri="{FF2B5EF4-FFF2-40B4-BE49-F238E27FC236}">
                <a16:creationId xmlns:a16="http://schemas.microsoft.com/office/drawing/2014/main" id="{0C7873CB-BF94-4EAB-A59E-557D43A71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Princ Sidharta Gautama Sakjaski </a:t>
            </a:r>
          </a:p>
          <a:p>
            <a:r>
              <a:rPr lang="sl-SI" altLang="sl-SI"/>
              <a:t>Indija 6. – 4. stol. pr. n. št.</a:t>
            </a:r>
          </a:p>
          <a:p>
            <a:r>
              <a:rPr lang="sl-SI" altLang="sl-SI"/>
              <a:t>Štiri srečanja ( starost, bolezen, smrt, asket )</a:t>
            </a:r>
          </a:p>
          <a:p>
            <a:r>
              <a:rPr lang="sl-SI" altLang="sl-SI"/>
              <a:t>Prebujenje, razsvetlitev</a:t>
            </a:r>
          </a:p>
          <a:p>
            <a:r>
              <a:rPr lang="sl-SI" altLang="sl-SI"/>
              <a:t>Duhovni vodja, učitelj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/>
          </a:p>
        </p:txBody>
      </p:sp>
      <p:pic>
        <p:nvPicPr>
          <p:cNvPr id="2052" name="Picture 4" descr="http://upload.wikimedia.org/wikipedia/commons/thumb/7/7c/Buddha_lantau.jpg/300px-Buddha_lantau.jpg">
            <a:extLst>
              <a:ext uri="{FF2B5EF4-FFF2-40B4-BE49-F238E27FC236}">
                <a16:creationId xmlns:a16="http://schemas.microsoft.com/office/drawing/2014/main" id="{8DC50EC6-D3FE-4109-BF49-BF8F50945D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3525838"/>
            <a:ext cx="3254375" cy="3070225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5BA3-1A97-4A27-AEC2-CC6CEC840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C3F1EA2-BFCE-428A-B6AA-F2EE20868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4 plemenite resnice ( življenje je trplenje, iskanja vira trpljenja, nirvana, pot do odrešitve (srednja pot))</a:t>
            </a:r>
          </a:p>
          <a:p>
            <a:r>
              <a:rPr lang="sl-SI" altLang="sl-SI"/>
              <a:t>Nirvana</a:t>
            </a:r>
          </a:p>
          <a:p>
            <a:r>
              <a:rPr lang="sl-SI" altLang="sl-SI"/>
              <a:t>Karma</a:t>
            </a:r>
          </a:p>
          <a:p>
            <a:r>
              <a:rPr lang="sl-SI" altLang="sl-SI"/>
              <a:t>Reinkarnacija</a:t>
            </a:r>
          </a:p>
          <a:p>
            <a:endParaRPr lang="sl-SI" altLang="sl-SI"/>
          </a:p>
        </p:txBody>
      </p:sp>
      <p:sp>
        <p:nvSpPr>
          <p:cNvPr id="12292" name="AutoShape 2" descr="http://monumentsofasia.com/wp-content/uploads/2011/07/Kamakura_Buddha_statue.jpg">
            <a:extLst>
              <a:ext uri="{FF2B5EF4-FFF2-40B4-BE49-F238E27FC236}">
                <a16:creationId xmlns:a16="http://schemas.microsoft.com/office/drawing/2014/main" id="{00BEEA67-B452-4D53-B466-B6E46DA2B7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2293" name="AutoShape 4" descr="http://monumentsofasia.com/wp-content/uploads/2011/07/Kamakura_Buddha_statue.jpg">
            <a:extLst>
              <a:ext uri="{FF2B5EF4-FFF2-40B4-BE49-F238E27FC236}">
                <a16:creationId xmlns:a16="http://schemas.microsoft.com/office/drawing/2014/main" id="{53AB90D6-10C6-4E62-8F4C-E569C5EF925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  <p:pic>
        <p:nvPicPr>
          <p:cNvPr id="12294" name="Picture 2" descr="http://republika.pl/blog_gu_603139/1108544/tr/bg-1a.jpg">
            <a:extLst>
              <a:ext uri="{FF2B5EF4-FFF2-40B4-BE49-F238E27FC236}">
                <a16:creationId xmlns:a16="http://schemas.microsoft.com/office/drawing/2014/main" id="{89823223-1DF9-4C3F-AEC3-AC93DD3E1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852738"/>
            <a:ext cx="2447925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1D905B32-CD8E-4A28-B63A-0A9387538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5545137"/>
          </a:xfrm>
        </p:spPr>
        <p:txBody>
          <a:bodyPr/>
          <a:lstStyle/>
          <a:p>
            <a:r>
              <a:rPr lang="sl-SI" altLang="sl-SI"/>
              <a:t> Sveta knjiga: Tipitaka (3 deli)</a:t>
            </a:r>
            <a:endParaRPr lang="sl-SI" altLang="sl-SI" i="1"/>
          </a:p>
          <a:p>
            <a:r>
              <a:rPr lang="sl-SI" altLang="sl-SI" i="1"/>
              <a:t>Praznik: Wesak (Budovo rojstvo, razsvetljenje in smrt) 17. 5</a:t>
            </a:r>
          </a:p>
          <a:p>
            <a:r>
              <a:rPr lang="sl-SI" altLang="sl-SI" i="1"/>
              <a:t>Stavbe: templji, pagode, stupe</a:t>
            </a:r>
          </a:p>
          <a:p>
            <a:r>
              <a:rPr lang="sl-SI" altLang="sl-SI" i="1"/>
              <a:t>Simboli budizma: lotos, kolo</a:t>
            </a:r>
          </a:p>
        </p:txBody>
      </p:sp>
      <p:pic>
        <p:nvPicPr>
          <p:cNvPr id="13315" name="Picture 8" descr="http://2leftbarefeet.files.wordpress.com/2010/12/dharma.jpg">
            <a:extLst>
              <a:ext uri="{FF2B5EF4-FFF2-40B4-BE49-F238E27FC236}">
                <a16:creationId xmlns:a16="http://schemas.microsoft.com/office/drawing/2014/main" id="{F8AAB3E3-4D51-4846-9EB3-6A927D7DE3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860800"/>
            <a:ext cx="3671888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http://www.erwinvoogt.com/overland/sacred/stupa.jpg">
            <a:extLst>
              <a:ext uri="{FF2B5EF4-FFF2-40B4-BE49-F238E27FC236}">
                <a16:creationId xmlns:a16="http://schemas.microsoft.com/office/drawing/2014/main" id="{57025900-57A7-4716-BA23-B20DEECA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860800"/>
            <a:ext cx="41370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7438E5-126D-4B94-8D73-52207D5C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b="1" dirty="0">
                <a:latin typeface="Bradley Hand ITC" pitchFamily="66" charset="0"/>
              </a:rPr>
              <a:t>5 vodil Budizma</a:t>
            </a:r>
            <a:endParaRPr lang="sl-SI" sz="4000" dirty="0">
              <a:latin typeface="Bradley Hand ITC" pitchFamily="66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4D666F4C-7A56-4DD1-8B7A-8AA8F9F04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686800" cy="5329237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Franklin Gothic Medium" panose="020B0603020102020204" pitchFamily="34" charset="0"/>
              <a:buAutoNum type="arabicPeriod"/>
            </a:pPr>
            <a:r>
              <a:rPr lang="sl-SI" altLang="sl-SI"/>
              <a:t>Vzdržati se ubijanja živih bitij.  </a:t>
            </a:r>
          </a:p>
          <a:p>
            <a:pPr marL="514350" indent="-514350">
              <a:lnSpc>
                <a:spcPct val="200000"/>
              </a:lnSpc>
              <a:buFont typeface="Franklin Gothic Medium" panose="020B0603020102020204" pitchFamily="34" charset="0"/>
              <a:buAutoNum type="arabicPeriod"/>
            </a:pPr>
            <a:r>
              <a:rPr lang="sl-SI" altLang="sl-SI"/>
              <a:t>Vzdržati se jemanja tistega, kar nam ni dano.  </a:t>
            </a:r>
          </a:p>
          <a:p>
            <a:pPr marL="514350" indent="-514350">
              <a:lnSpc>
                <a:spcPct val="200000"/>
              </a:lnSpc>
              <a:buFont typeface="Franklin Gothic Medium" panose="020B0603020102020204" pitchFamily="34" charset="0"/>
              <a:buAutoNum type="arabicPeriod"/>
            </a:pPr>
            <a:r>
              <a:rPr lang="sl-SI" altLang="sl-SI"/>
              <a:t>Vzdržati se neprimernega vedenja v spolnosti.</a:t>
            </a:r>
          </a:p>
          <a:p>
            <a:pPr marL="514350" indent="-514350">
              <a:lnSpc>
                <a:spcPct val="200000"/>
              </a:lnSpc>
              <a:buFont typeface="Franklin Gothic Medium" panose="020B0603020102020204" pitchFamily="34" charset="0"/>
              <a:buAutoNum type="arabicPeriod"/>
            </a:pPr>
            <a:r>
              <a:rPr lang="sl-SI" altLang="sl-SI"/>
              <a:t>Vzdržati se osornosti in neresnic v govoru.</a:t>
            </a:r>
          </a:p>
          <a:p>
            <a:pPr marL="514350" indent="-514350">
              <a:lnSpc>
                <a:spcPct val="200000"/>
              </a:lnSpc>
              <a:buFont typeface="Franklin Gothic Medium" panose="020B0603020102020204" pitchFamily="34" charset="0"/>
              <a:buAutoNum type="arabicPeriod"/>
            </a:pPr>
            <a:r>
              <a:rPr lang="sl-SI" altLang="sl-SI"/>
              <a:t>Vzdržati se uživanja opojnih pijač in drog.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B0FF6-EFC6-4B79-9B84-738067B8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b="1" dirty="0">
                <a:latin typeface="Bradley Hand ITC" pitchFamily="66" charset="0"/>
              </a:rPr>
              <a:t>Budizem po svetu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B8D92226-939E-4D64-ABA8-025303181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699000" cy="4983162"/>
          </a:xfrm>
        </p:spPr>
        <p:txBody>
          <a:bodyPr/>
          <a:lstStyle/>
          <a:p>
            <a:r>
              <a:rPr lang="sl-SI" altLang="sl-SI" sz="3200"/>
              <a:t>Dalai Lama 14.</a:t>
            </a:r>
          </a:p>
          <a:p>
            <a:r>
              <a:rPr lang="sl-SI" altLang="sl-SI" sz="3200"/>
              <a:t>Azija</a:t>
            </a:r>
          </a:p>
          <a:p>
            <a:r>
              <a:rPr lang="sl-SI" altLang="sl-SI" sz="3200" i="1"/>
              <a:t>Romarski kraji: </a:t>
            </a:r>
            <a:r>
              <a:rPr lang="sl-SI" altLang="sl-SI" sz="3200"/>
              <a:t>Rojstni kraj, kraj razsvetljenja, kraj prve pridige in kraj smrti.</a:t>
            </a:r>
          </a:p>
          <a:p>
            <a:r>
              <a:rPr lang="sl-SI" altLang="sl-SI" sz="3200"/>
              <a:t>3 veje: Theravada, Mahajana in Vadžrajana</a:t>
            </a:r>
          </a:p>
          <a:p>
            <a:endParaRPr lang="sl-SI" altLang="sl-SI"/>
          </a:p>
        </p:txBody>
      </p:sp>
      <p:sp>
        <p:nvSpPr>
          <p:cNvPr id="15364" name="Content Placeholder 6">
            <a:extLst>
              <a:ext uri="{FF2B5EF4-FFF2-40B4-BE49-F238E27FC236}">
                <a16:creationId xmlns:a16="http://schemas.microsoft.com/office/drawing/2014/main" id="{E646FE43-648F-4F46-99DA-39F4D98659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altLang="sl-SI"/>
          </a:p>
        </p:txBody>
      </p:sp>
      <p:pic>
        <p:nvPicPr>
          <p:cNvPr id="15365" name="Picture 2" descr="http://dalailamafilm.com/images/dalai_lama.JPG">
            <a:extLst>
              <a:ext uri="{FF2B5EF4-FFF2-40B4-BE49-F238E27FC236}">
                <a16:creationId xmlns:a16="http://schemas.microsoft.com/office/drawing/2014/main" id="{727C8F7B-7FBE-4808-BC32-6D6224978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700213"/>
            <a:ext cx="338772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3C66C-5A56-44DB-822E-9970A8EC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b="1" dirty="0">
                <a:latin typeface="Bradley Hand ITC" pitchFamily="66" charset="0"/>
              </a:rPr>
              <a:t>Budizem v Sloveniji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36DA0BF7-D11B-4967-AC4D-E757F956F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1500 budistov</a:t>
            </a:r>
          </a:p>
          <a:p>
            <a:r>
              <a:rPr lang="sl-SI" altLang="sl-SI"/>
              <a:t>Centri in društva</a:t>
            </a:r>
          </a:p>
          <a:p>
            <a:r>
              <a:rPr lang="sl-SI" altLang="sl-SI"/>
              <a:t>Budistični tempelj Dharmaling -  Ljubljana</a:t>
            </a:r>
          </a:p>
        </p:txBody>
      </p:sp>
      <p:pic>
        <p:nvPicPr>
          <p:cNvPr id="16388" name="Picture 10" descr="http://www.religionfacts.com/hinduism/images/symbols/aum-200.gif">
            <a:extLst>
              <a:ext uri="{FF2B5EF4-FFF2-40B4-BE49-F238E27FC236}">
                <a16:creationId xmlns:a16="http://schemas.microsoft.com/office/drawing/2014/main" id="{29F77624-BD43-4592-9635-7ADC9FBA4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644900"/>
            <a:ext cx="2770188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2" descr="http://www.exoticindia.com/buddha/mandala_of_om_ti72.jpg">
            <a:extLst>
              <a:ext uri="{FF2B5EF4-FFF2-40B4-BE49-F238E27FC236}">
                <a16:creationId xmlns:a16="http://schemas.microsoft.com/office/drawing/2014/main" id="{49BC4A47-F914-4DEC-8D3A-39BDC4538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429000"/>
            <a:ext cx="298767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70CE0-3723-4A2B-9D36-2DDB2F1E5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000" b="1" dirty="0">
                <a:latin typeface="Bradley Hand ITC" pitchFamily="66" charset="0"/>
              </a:rPr>
              <a:t>Viri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9E568-416F-442C-ACA5-DF3A0B159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>
                <a:hlinkClick r:id="rId2"/>
              </a:rPr>
              <a:t>-http</a:t>
            </a:r>
            <a:r>
              <a:rPr lang="sl-SI" sz="2800" dirty="0">
                <a:hlinkClick r:id="rId2"/>
              </a:rPr>
              <a:t>://www.slo-theravada.org/budizem.htm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hlinkClick r:id="rId3"/>
              </a:rPr>
              <a:t>-http://www.religije.com/budizem.htm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hlinkClick r:id="rId4"/>
              </a:rPr>
              <a:t>-http://www.dalailama.com/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hlinkClick r:id="rId5"/>
              </a:rPr>
              <a:t>-http://sl.wikipedia.org/wiki/Budizem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hlinkClick r:id="rId6"/>
              </a:rPr>
              <a:t>-http://s4.zetaboards.com/Ignis_Occultus/topic8122180/1/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>
                <a:hlinkClick r:id="rId7"/>
              </a:rPr>
              <a:t>-http://www.budizem-diamantne-poti.si/</a:t>
            </a: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/>
              <a:t>-Huston Smith: Svetovne religije, Založba obzorja, Maribor 1996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l-SI" sz="2800" dirty="0"/>
              <a:t>-Meredith S.: Šolska enciklopedija: Svetovna verstva, Tehniška založba Slovenije, Ljubljana 1996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800" dirty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sz="2800" dirty="0"/>
          </a:p>
        </p:txBody>
      </p:sp>
      <p:sp>
        <p:nvSpPr>
          <p:cNvPr id="17412" name="AutoShape 2" descr="http://monumentsofasia.com/wp-content/uploads/2011/07/Kamakura_Buddha_statue.jpg">
            <a:extLst>
              <a:ext uri="{FF2B5EF4-FFF2-40B4-BE49-F238E27FC236}">
                <a16:creationId xmlns:a16="http://schemas.microsoft.com/office/drawing/2014/main" id="{483C6D34-46BB-4253-9D3B-59AB64D955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248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Bradley Hand ITC</vt:lpstr>
      <vt:lpstr>Franklin Gothic Book</vt:lpstr>
      <vt:lpstr>Franklin Gothic Medium</vt:lpstr>
      <vt:lpstr>Wingdings 2</vt:lpstr>
      <vt:lpstr>Trek</vt:lpstr>
      <vt:lpstr>BUDIZEM</vt:lpstr>
      <vt:lpstr>Buda</vt:lpstr>
      <vt:lpstr>PowerPoint Presentation</vt:lpstr>
      <vt:lpstr>PowerPoint Presentation</vt:lpstr>
      <vt:lpstr>5 vodil Budizma</vt:lpstr>
      <vt:lpstr>Budizem po svetu</vt:lpstr>
      <vt:lpstr>Budizem v Sloveniji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2019-06-03T09:09:49Z</dcterms:created>
  <dcterms:modified xsi:type="dcterms:W3CDTF">2019-06-03T09:09:49Z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