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E37A62C7-CC0B-4462-BF97-20994E3A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C37AC-2CAA-49B6-ADFF-DE386783BB3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10AE79BC-DD87-4FB9-8C31-025BF1A42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55A89B11-6DD8-43FD-969C-677B01B1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4C3E4-4254-4B6E-B421-C611CBE8B22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9228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F9547119-A090-42CC-BD59-E91C93CBE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2CCE2-BD5E-46DB-84A2-ED065B8588D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34EC9BD1-12FD-4828-9E82-DDEE0098F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20E83BC4-2A25-4CDA-80F3-202B1306D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F83F7-221C-402F-A4C9-35C8D2B6333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03109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F3834C8-2CA8-4A8A-97AA-3C6B45FCE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FB820-71B9-471E-AB3C-DBB8BDC0637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6167FEE1-7A12-4A63-A772-66A50FC19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9EB8F166-67C0-493C-848F-6AFC60A85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ACC3F-A90E-4CA9-BBA3-24E2908A78D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3770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AFE630A1-0D90-48B9-92D8-94EF92314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F78CC-3CA8-4DBA-AA54-87C83CD015B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EDAF6D8B-1C4E-4760-9572-A7C3FA356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6127A6B7-9247-4B48-8B9F-F410ABCBB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08108-B839-49E7-8C06-A6048456D91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38553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9AB6BEF-C6FF-4AAA-86F1-060C9426E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E1A32-1825-4F6A-8640-11E1495998E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5FC16DBD-E441-44C5-835F-3448F8E1A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43618B2C-011D-45CF-B074-501CA8BC9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76809-6D7F-4CB6-9415-6A13C353AAA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2084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31AB8F34-B88D-4665-8E5B-C3C620248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7CA85-3994-4976-8509-1A20BC5D4FB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C976DD58-06CE-4154-A9DF-B88DDE345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2F5E774F-2343-48E6-95B9-F7DD98794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E323B-3AC1-461A-8B65-5868D711A07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17126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A1766E72-F90A-48C1-BAA5-E050F1C9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8650D-1D96-406E-A467-CC738960216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C7DB4EF6-9352-4474-BFE5-4928A8415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19E6E3E1-D340-4F6E-8742-CB81F9447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4D1D5-E31B-4A19-A8C8-597DA3BE7A7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5013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E32A49BB-18D9-4A65-8B23-A058EFAA6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35AE2-6D3C-4737-9FAA-841573671D2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CA870576-0D48-41FF-9968-63905D286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9C840C7A-A095-4F18-A931-BB75EFE61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B3912-5CB2-4C54-AEAA-E447AF01975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5713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F4D8C9F7-7F5F-4CD9-8298-548EB83EC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FB244-B90B-46D4-B4D5-0D8DB8BFCC5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43BC860A-92B2-4145-93FA-02546497B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FBB396B9-BF89-4E20-8AA0-A1E0B3F02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D6539-E259-43B3-B7EE-3D4C9028A16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3288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FD860655-3172-4FA4-935A-ADEFAF993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532A6-BF2E-4217-B0F5-66FF74D22EE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89644CD7-603C-4A1F-87C5-0F38EA3B9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762C4274-5675-4F10-8CBB-404A55E7D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3D75-266C-473A-9594-4070FEC134C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1863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EAE131E3-CFC2-4E4F-93B5-394D6DD33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1BFB1-FF1E-4F5E-A04B-8009C1598A7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0C9AB57B-8996-44F9-99E3-7089E5697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BDC4310C-ED07-40EB-9DC3-C050A979B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26047-0C9B-454B-9BC3-C8CCC81C7D9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5744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43DB1DEF-105E-4CE9-AFEB-EEE1E8430E3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3B97F05F-E2F5-478E-B0A3-97A99BB40C2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74E4419-4669-4E6C-90AC-FBCC11C25F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A6E020-8431-47B4-B00D-D8D7C724789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5A007612-D218-4AD7-AD2B-EE339BE98F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AD7F82C4-1D9C-4630-9C2B-41ABA15892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AF73DA70-DCBA-4A25-B051-898F50B837CE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>
            <a:extLst>
              <a:ext uri="{FF2B5EF4-FFF2-40B4-BE49-F238E27FC236}">
                <a16:creationId xmlns:a16="http://schemas.microsoft.com/office/drawing/2014/main" id="{A8241545-621B-4AA2-98FD-994FA43CAB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/>
              <a:t>Čarovništvo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EB8ACC7-8875-4669-819B-CB95F7708C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/>
              <a:t> 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grada vsebine 2">
            <a:extLst>
              <a:ext uri="{FF2B5EF4-FFF2-40B4-BE49-F238E27FC236}">
                <a16:creationId xmlns:a16="http://schemas.microsoft.com/office/drawing/2014/main" id="{C5DC3D47-E446-4FD0-A556-97B4368D8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549275"/>
            <a:ext cx="8229600" cy="5543550"/>
          </a:xfrm>
        </p:spPr>
        <p:txBody>
          <a:bodyPr/>
          <a:lstStyle/>
          <a:p>
            <a:endParaRPr lang="sl-SI" altLang="sl-SI"/>
          </a:p>
          <a:p>
            <a:r>
              <a:rPr lang="sl-SI" altLang="sl-SI"/>
              <a:t>Beseda Čarovništvo v posamezniku vzbudi različne asociacije, med katerimi so pogostejše negativne, o hudobnih in zlih čarovnicah. Dandanes različne predstave večinoma zasedajo domišljijski svet ljudskih pripovedk in pravljic, fantazijskih filmov in nadaljevank, oznaka pa se navezuje tudi na astrologijo, vedeževanje, zdravljenje in podobno.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grada vsebine 2">
            <a:extLst>
              <a:ext uri="{FF2B5EF4-FFF2-40B4-BE49-F238E27FC236}">
                <a16:creationId xmlns:a16="http://schemas.microsoft.com/office/drawing/2014/main" id="{6CE2B541-EE5F-4EAA-972C-F219FB557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Na zvezde človek naj nebi mogel vplivati, pač pa naj bi v naravi obstajale sile, ki naj bi jih bilo po tedanjem splošnem mnenju mogoče nadzorovati in usmerjati s posebnimi besedami in stavki (uroki in zagovori), kretnjami, obredi, predmeti in podobnim. Vse to naj bi odvrnilo oziroma priklicalo zlo nad živo.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EDF5D942-BD50-400E-B912-11D58CBF4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bg1">
                    <a:lumMod val="85000"/>
                    <a:lumOff val="15000"/>
                  </a:schemeClr>
                </a:solidFill>
              </a:rPr>
              <a:t>Čarovništvo so preganjali že v Srednjem veku, po tem ko ga je cerkev začela enačiti s n krivoverstvom. Sodne procese proti obtoženim čarovništva so najprej vodile inkvizicije, cerkvena sodišča, nato pa posvetna.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Officeova tema</vt:lpstr>
      <vt:lpstr>Čarovništvo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2019-06-03T09:09:50Z</dcterms:created>
  <dcterms:modified xsi:type="dcterms:W3CDTF">2019-06-03T09:09:50Z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