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sldIdLst>
    <p:sldId id="264" r:id="rId2"/>
    <p:sldId id="257" r:id="rId3"/>
    <p:sldId id="260" r:id="rId4"/>
    <p:sldId id="258" r:id="rId5"/>
    <p:sldId id="259" r:id="rId6"/>
    <p:sldId id="262" r:id="rId7"/>
    <p:sldId id="263" r:id="rId8"/>
    <p:sldId id="265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1DFBF6"/>
    <a:srgbClr val="11E58F"/>
    <a:srgbClr val="2AD9E2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40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E3C420A-5267-4FB1-970F-11B3CA7A831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3A556A02-3227-40D7-AB9A-95742BF8D69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D2AA6FDD-5373-41B2-9A69-DF21CF80AD6E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314C606D-E1A2-44C8-B422-ECB23B0D68A4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39646A9D-8A08-4B1D-9D1C-4AC7CB316968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756F7D6-9B75-494B-8850-5EBF6A8A94D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8887328A-B0A5-4139-AE2B-C3AE5C01F3A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1" name="Freeform 9">
              <a:extLst>
                <a:ext uri="{FF2B5EF4-FFF2-40B4-BE49-F238E27FC236}">
                  <a16:creationId xmlns:a16="http://schemas.microsoft.com/office/drawing/2014/main" id="{9E561365-94A4-41D5-8401-E30975D579D8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2" name="Freeform 10">
              <a:extLst>
                <a:ext uri="{FF2B5EF4-FFF2-40B4-BE49-F238E27FC236}">
                  <a16:creationId xmlns:a16="http://schemas.microsoft.com/office/drawing/2014/main" id="{27CA0D62-C156-4458-AD0B-1808A34402A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ACDFFFDB-7A8E-4130-815D-368ED691343F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4EBDDA5-F0D6-4530-928C-BE7CBEBC7E8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B54F20C-025B-4805-84D5-5EC2B7E341C8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954351F4-539A-4662-A8AA-597B44ED4065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17CF133-4368-4CF3-90AC-9CEB489870C5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3629A622-40EB-4831-882B-CBC1F5F5BC1E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AE005962-420C-4681-B8C8-DEF5C7DFD1A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7186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20" name="Rectangle 20">
            <a:extLst>
              <a:ext uri="{FF2B5EF4-FFF2-40B4-BE49-F238E27FC236}">
                <a16:creationId xmlns:a16="http://schemas.microsoft.com/office/drawing/2014/main" id="{72CB497D-0792-407F-A912-9F7B92A0B4A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1" name="Rectangle 21">
            <a:extLst>
              <a:ext uri="{FF2B5EF4-FFF2-40B4-BE49-F238E27FC236}">
                <a16:creationId xmlns:a16="http://schemas.microsoft.com/office/drawing/2014/main" id="{788453E9-00AC-4ADA-B960-ADEADC3009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2" name="Rectangle 22">
            <a:extLst>
              <a:ext uri="{FF2B5EF4-FFF2-40B4-BE49-F238E27FC236}">
                <a16:creationId xmlns:a16="http://schemas.microsoft.com/office/drawing/2014/main" id="{A2F99486-0E24-4AEF-8339-3F22F2B065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C5A1D2-D74E-4765-BC23-C8D348E46C0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1497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B425FA13-1437-4598-9CEE-F4BF587BF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58519EAC-68EB-463D-BD54-B1470145E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AD22DDF9-E998-4BAF-86EE-531FFB1197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F649F-DDC0-42B2-B23E-D7E454084BB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21004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3D481B97-6303-4401-9525-8992B7C1E9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3A9D7DBD-7A60-4EC6-A1E4-727D1F0141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E1675AD1-B41E-44AE-A9EB-9F0452466D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2C9C14-D100-41D2-9AC5-BB0EA47EE49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6037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75DDEBD6-89C5-498B-B705-E4D98A3FDF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777BC8A0-306E-4FF1-B9C6-0617A80675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22C244FD-4FD8-492E-8213-5F334739BA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6EF80-BA23-4729-B83A-CE2C4638FD4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11946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Rectangle 19">
            <a:extLst>
              <a:ext uri="{FF2B5EF4-FFF2-40B4-BE49-F238E27FC236}">
                <a16:creationId xmlns:a16="http://schemas.microsoft.com/office/drawing/2014/main" id="{9F56221D-C24E-4C26-BBC1-6170436BA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31DE0F8E-0A01-4C18-A355-4AE41EA318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0319A811-2BC1-4021-8C35-A728E308F5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27E1B8-7589-4273-916E-61916B18DA2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960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FBAAA52E-82CF-4E37-810D-417BD2CE4A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F0E0A294-C4BF-420B-A335-9F93C3C017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2B6D4345-77B1-4AD1-B62A-707DAD6383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837EC-DDDD-45DD-A624-9CA1E110897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44460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19">
            <a:extLst>
              <a:ext uri="{FF2B5EF4-FFF2-40B4-BE49-F238E27FC236}">
                <a16:creationId xmlns:a16="http://schemas.microsoft.com/office/drawing/2014/main" id="{AEFFB768-788A-4FAE-851D-AA57FD6F51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20">
            <a:extLst>
              <a:ext uri="{FF2B5EF4-FFF2-40B4-BE49-F238E27FC236}">
                <a16:creationId xmlns:a16="http://schemas.microsoft.com/office/drawing/2014/main" id="{BE9B92AE-D6DA-44E0-9129-C5624BD6AD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21">
            <a:extLst>
              <a:ext uri="{FF2B5EF4-FFF2-40B4-BE49-F238E27FC236}">
                <a16:creationId xmlns:a16="http://schemas.microsoft.com/office/drawing/2014/main" id="{115DB7BD-675A-49C0-9761-00A23A89DA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9E6C38-2503-4FD2-9783-485B50F87A1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4404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Rectangle 19">
            <a:extLst>
              <a:ext uri="{FF2B5EF4-FFF2-40B4-BE49-F238E27FC236}">
                <a16:creationId xmlns:a16="http://schemas.microsoft.com/office/drawing/2014/main" id="{E431A628-8C51-4BEC-9042-FED630D339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20">
            <a:extLst>
              <a:ext uri="{FF2B5EF4-FFF2-40B4-BE49-F238E27FC236}">
                <a16:creationId xmlns:a16="http://schemas.microsoft.com/office/drawing/2014/main" id="{B7FFD4F1-EBB0-4874-AFFB-AE66B56440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21">
            <a:extLst>
              <a:ext uri="{FF2B5EF4-FFF2-40B4-BE49-F238E27FC236}">
                <a16:creationId xmlns:a16="http://schemas.microsoft.com/office/drawing/2014/main" id="{361D01AA-20CB-4298-B98E-E411383501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AF5182-6842-4341-AF53-4FEAA4D6B7A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5686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>
            <a:extLst>
              <a:ext uri="{FF2B5EF4-FFF2-40B4-BE49-F238E27FC236}">
                <a16:creationId xmlns:a16="http://schemas.microsoft.com/office/drawing/2014/main" id="{94FA7F1C-F75C-4D32-8F86-D72E305972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20">
            <a:extLst>
              <a:ext uri="{FF2B5EF4-FFF2-40B4-BE49-F238E27FC236}">
                <a16:creationId xmlns:a16="http://schemas.microsoft.com/office/drawing/2014/main" id="{B7F5189B-907F-4B9A-A481-FA64960177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B1904CF5-2FB0-40A3-A82C-62619B679B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1593E-4A33-4637-8EF9-857F13578D8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47547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34B8E265-82B7-481F-9BBC-F3D8EB94CC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6C898316-F126-43E5-BCCE-8730CDC67A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57632361-551A-46F5-90E3-4C82861E21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65AE9A-A293-4B10-B73C-DFEB816463E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785898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172D4ABF-571A-49CB-AE1B-6F1A6916C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20">
            <a:extLst>
              <a:ext uri="{FF2B5EF4-FFF2-40B4-BE49-F238E27FC236}">
                <a16:creationId xmlns:a16="http://schemas.microsoft.com/office/drawing/2014/main" id="{3DFEC780-4B7C-4B85-A503-D295E64372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C01370AF-3514-4FE1-B892-CB78470249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CF9A9-87E8-4A9A-A20A-1FD528AD932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0149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84D0D1D7-C2B3-4ADE-92DA-2AC03E09C8F3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6147" name="Rectangle 3">
              <a:extLst>
                <a:ext uri="{FF2B5EF4-FFF2-40B4-BE49-F238E27FC236}">
                  <a16:creationId xmlns:a16="http://schemas.microsoft.com/office/drawing/2014/main" id="{95957998-CC12-4F66-9FA6-18B0B748772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48" name="Freeform 4">
              <a:extLst>
                <a:ext uri="{FF2B5EF4-FFF2-40B4-BE49-F238E27FC236}">
                  <a16:creationId xmlns:a16="http://schemas.microsoft.com/office/drawing/2014/main" id="{F573C00A-B5BA-40B3-B3F1-D6C79E903EFD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60" y="552"/>
                </a:cxn>
                <a:cxn ang="0">
                  <a:pos x="1968" y="264"/>
                </a:cxn>
                <a:cxn ang="0">
                  <a:pos x="2028" y="270"/>
                </a:cxn>
                <a:cxn ang="0">
                  <a:pos x="2661" y="528"/>
                </a:cxn>
                <a:cxn ang="0">
                  <a:pos x="2688" y="648"/>
                </a:cxn>
                <a:cxn ang="0">
                  <a:pos x="2304" y="1080"/>
                </a:cxn>
                <a:cxn ang="0">
                  <a:pos x="1584" y="1224"/>
                </a:cxn>
                <a:cxn ang="0">
                  <a:pos x="1296" y="936"/>
                </a:cxn>
                <a:cxn ang="0">
                  <a:pos x="864" y="1032"/>
                </a:cxn>
                <a:cxn ang="0">
                  <a:pos x="0" y="552"/>
                </a:cxn>
                <a:cxn ang="0">
                  <a:pos x="0" y="0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49" name="Freeform 5">
              <a:extLst>
                <a:ext uri="{FF2B5EF4-FFF2-40B4-BE49-F238E27FC236}">
                  <a16:creationId xmlns:a16="http://schemas.microsoft.com/office/drawing/2014/main" id="{0A4746D6-8CB8-4B6D-B885-FA590473909A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/>
              <a:ahLst/>
              <a:cxnLst>
                <a:cxn ang="0">
                  <a:pos x="2208" y="15"/>
                </a:cxn>
                <a:cxn ang="0">
                  <a:pos x="2088" y="57"/>
                </a:cxn>
                <a:cxn ang="0">
                  <a:pos x="1951" y="99"/>
                </a:cxn>
                <a:cxn ang="0">
                  <a:pos x="1704" y="135"/>
                </a:cxn>
                <a:cxn ang="0">
                  <a:pos x="1314" y="177"/>
                </a:cxn>
                <a:cxn ang="0">
                  <a:pos x="1176" y="189"/>
                </a:cxn>
                <a:cxn ang="0">
                  <a:pos x="1122" y="195"/>
                </a:cxn>
                <a:cxn ang="0">
                  <a:pos x="1075" y="231"/>
                </a:cxn>
                <a:cxn ang="0">
                  <a:pos x="924" y="321"/>
                </a:cxn>
                <a:cxn ang="0">
                  <a:pos x="840" y="369"/>
                </a:cxn>
                <a:cxn ang="0">
                  <a:pos x="630" y="458"/>
                </a:cxn>
                <a:cxn ang="0">
                  <a:pos x="529" y="500"/>
                </a:cxn>
                <a:cxn ang="0">
                  <a:pos x="487" y="542"/>
                </a:cxn>
                <a:cxn ang="0">
                  <a:pos x="457" y="590"/>
                </a:cxn>
                <a:cxn ang="0">
                  <a:pos x="402" y="638"/>
                </a:cxn>
                <a:cxn ang="0">
                  <a:pos x="330" y="758"/>
                </a:cxn>
                <a:cxn ang="0">
                  <a:pos x="312" y="788"/>
                </a:cxn>
                <a:cxn ang="0">
                  <a:pos x="252" y="824"/>
                </a:cxn>
                <a:cxn ang="0">
                  <a:pos x="84" y="926"/>
                </a:cxn>
                <a:cxn ang="0">
                  <a:pos x="0" y="992"/>
                </a:cxn>
                <a:cxn ang="0">
                  <a:pos x="12" y="1040"/>
                </a:cxn>
                <a:cxn ang="0">
                  <a:pos x="132" y="1034"/>
                </a:cxn>
                <a:cxn ang="0">
                  <a:pos x="336" y="980"/>
                </a:cxn>
                <a:cxn ang="0">
                  <a:pos x="529" y="896"/>
                </a:cxn>
                <a:cxn ang="0">
                  <a:pos x="576" y="872"/>
                </a:cxn>
                <a:cxn ang="0">
                  <a:pos x="714" y="848"/>
                </a:cxn>
                <a:cxn ang="0">
                  <a:pos x="966" y="794"/>
                </a:cxn>
                <a:cxn ang="0">
                  <a:pos x="1212" y="782"/>
                </a:cxn>
                <a:cxn ang="0">
                  <a:pos x="1416" y="872"/>
                </a:cxn>
                <a:cxn ang="0">
                  <a:pos x="1464" y="932"/>
                </a:cxn>
                <a:cxn ang="0">
                  <a:pos x="1440" y="992"/>
                </a:cxn>
                <a:cxn ang="0">
                  <a:pos x="1302" y="1040"/>
                </a:cxn>
                <a:cxn ang="0">
                  <a:pos x="1158" y="1100"/>
                </a:cxn>
                <a:cxn ang="0">
                  <a:pos x="1093" y="1148"/>
                </a:cxn>
                <a:cxn ang="0">
                  <a:pos x="1075" y="1208"/>
                </a:cxn>
                <a:cxn ang="0">
                  <a:pos x="1093" y="1232"/>
                </a:cxn>
                <a:cxn ang="0">
                  <a:pos x="1152" y="1226"/>
                </a:cxn>
                <a:cxn ang="0">
                  <a:pos x="1332" y="1208"/>
                </a:cxn>
                <a:cxn ang="0">
                  <a:pos x="1434" y="1184"/>
                </a:cxn>
                <a:cxn ang="0">
                  <a:pos x="1464" y="1172"/>
                </a:cxn>
                <a:cxn ang="0">
                  <a:pos x="1578" y="1130"/>
                </a:cxn>
                <a:cxn ang="0">
                  <a:pos x="1758" y="1064"/>
                </a:cxn>
                <a:cxn ang="0">
                  <a:pos x="1872" y="962"/>
                </a:cxn>
                <a:cxn ang="0">
                  <a:pos x="1986" y="800"/>
                </a:cxn>
                <a:cxn ang="0">
                  <a:pos x="2166" y="650"/>
                </a:cxn>
                <a:cxn ang="0">
                  <a:pos x="2257" y="590"/>
                </a:cxn>
                <a:cxn ang="0">
                  <a:pos x="2400" y="57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50" name="Freeform 6">
              <a:extLst>
                <a:ext uri="{FF2B5EF4-FFF2-40B4-BE49-F238E27FC236}">
                  <a16:creationId xmlns:a16="http://schemas.microsoft.com/office/drawing/2014/main" id="{F0F5B684-3F1A-40D0-AE7A-F6E4F7C745C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/>
              <a:ahLst/>
              <a:cxnLst>
                <a:cxn ang="0">
                  <a:pos x="965" y="165"/>
                </a:cxn>
                <a:cxn ang="0">
                  <a:pos x="696" y="200"/>
                </a:cxn>
                <a:cxn ang="0">
                  <a:pos x="693" y="237"/>
                </a:cxn>
                <a:cxn ang="0">
                  <a:pos x="924" y="258"/>
                </a:cxn>
                <a:cxn ang="0">
                  <a:pos x="993" y="267"/>
                </a:cxn>
                <a:cxn ang="0">
                  <a:pos x="681" y="291"/>
                </a:cxn>
                <a:cxn ang="0">
                  <a:pos x="633" y="309"/>
                </a:cxn>
                <a:cxn ang="0">
                  <a:pos x="645" y="336"/>
                </a:cxn>
                <a:cxn ang="0">
                  <a:pos x="672" y="351"/>
                </a:cxn>
                <a:cxn ang="0">
                  <a:pos x="984" y="333"/>
                </a:cxn>
                <a:cxn ang="0">
                  <a:pos x="1080" y="357"/>
                </a:cxn>
                <a:cxn ang="0">
                  <a:pos x="624" y="492"/>
                </a:cxn>
                <a:cxn ang="0">
                  <a:pos x="616" y="536"/>
                </a:cxn>
                <a:cxn ang="0">
                  <a:pos x="8" y="724"/>
                </a:cxn>
                <a:cxn ang="0">
                  <a:pos x="0" y="756"/>
                </a:cxn>
                <a:cxn ang="0">
                  <a:pos x="27" y="762"/>
                </a:cxn>
                <a:cxn ang="0">
                  <a:pos x="664" y="564"/>
                </a:cxn>
                <a:cxn ang="0">
                  <a:pos x="856" y="600"/>
                </a:cxn>
                <a:cxn ang="0">
                  <a:pos x="1158" y="507"/>
                </a:cxn>
                <a:cxn ang="0">
                  <a:pos x="1434" y="465"/>
                </a:cxn>
                <a:cxn ang="0">
                  <a:pos x="1572" y="368"/>
                </a:cxn>
                <a:cxn ang="0">
                  <a:pos x="1712" y="340"/>
                </a:cxn>
                <a:cxn ang="0">
                  <a:pos x="1856" y="328"/>
                </a:cxn>
                <a:cxn ang="0">
                  <a:pos x="1968" y="330"/>
                </a:cxn>
                <a:cxn ang="0">
                  <a:pos x="1968" y="0"/>
                </a:cxn>
                <a:cxn ang="0">
                  <a:pos x="1934" y="3"/>
                </a:cxn>
                <a:cxn ang="0">
                  <a:pos x="1832" y="5"/>
                </a:cxn>
                <a:cxn ang="0">
                  <a:pos x="1682" y="35"/>
                </a:cxn>
                <a:cxn ang="0">
                  <a:pos x="1643" y="72"/>
                </a:cxn>
                <a:cxn ang="0">
                  <a:pos x="1392" y="11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51" name="Freeform 7">
              <a:extLst>
                <a:ext uri="{FF2B5EF4-FFF2-40B4-BE49-F238E27FC236}">
                  <a16:creationId xmlns:a16="http://schemas.microsoft.com/office/drawing/2014/main" id="{90554DD7-BB4B-4A85-880B-BDCAD6EBB7BF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85" y="18"/>
                </a:cxn>
                <a:cxn ang="0">
                  <a:pos x="185" y="36"/>
                </a:cxn>
                <a:cxn ang="0">
                  <a:pos x="179" y="54"/>
                </a:cxn>
                <a:cxn ang="0">
                  <a:pos x="161" y="72"/>
                </a:cxn>
                <a:cxn ang="0">
                  <a:pos x="137" y="96"/>
                </a:cxn>
                <a:cxn ang="0">
                  <a:pos x="101" y="108"/>
                </a:cxn>
                <a:cxn ang="0">
                  <a:pos x="47" y="120"/>
                </a:cxn>
                <a:cxn ang="0">
                  <a:pos x="29" y="120"/>
                </a:cxn>
                <a:cxn ang="0">
                  <a:pos x="17" y="114"/>
                </a:cxn>
                <a:cxn ang="0">
                  <a:pos x="0" y="96"/>
                </a:cxn>
                <a:cxn ang="0">
                  <a:pos x="0" y="78"/>
                </a:cxn>
                <a:cxn ang="0">
                  <a:pos x="0" y="72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52" name="Freeform 8">
              <a:extLst>
                <a:ext uri="{FF2B5EF4-FFF2-40B4-BE49-F238E27FC236}">
                  <a16:creationId xmlns:a16="http://schemas.microsoft.com/office/drawing/2014/main" id="{13EED348-BAE8-4028-B0D2-CBA373087F48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/>
              <a:ahLst/>
              <a:cxnLst>
                <a:cxn ang="0">
                  <a:pos x="185" y="0"/>
                </a:cxn>
                <a:cxn ang="0">
                  <a:pos x="185" y="6"/>
                </a:cxn>
                <a:cxn ang="0">
                  <a:pos x="179" y="24"/>
                </a:cxn>
                <a:cxn ang="0">
                  <a:pos x="167" y="42"/>
                </a:cxn>
                <a:cxn ang="0">
                  <a:pos x="149" y="66"/>
                </a:cxn>
                <a:cxn ang="0">
                  <a:pos x="131" y="90"/>
                </a:cxn>
                <a:cxn ang="0">
                  <a:pos x="102" y="108"/>
                </a:cxn>
                <a:cxn ang="0">
                  <a:pos x="66" y="120"/>
                </a:cxn>
                <a:cxn ang="0">
                  <a:pos x="18" y="120"/>
                </a:cxn>
                <a:cxn ang="0">
                  <a:pos x="0" y="60"/>
                </a:cxn>
                <a:cxn ang="0">
                  <a:pos x="185" y="0"/>
                </a:cxn>
                <a:cxn ang="0">
                  <a:pos x="185" y="0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53" name="Freeform 9">
              <a:extLst>
                <a:ext uri="{FF2B5EF4-FFF2-40B4-BE49-F238E27FC236}">
                  <a16:creationId xmlns:a16="http://schemas.microsoft.com/office/drawing/2014/main" id="{B1A5CC95-E33A-4A11-B42D-6EE9901C7B0A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0" y="269"/>
                </a:cxn>
                <a:cxn ang="0">
                  <a:pos x="6" y="251"/>
                </a:cxn>
                <a:cxn ang="0">
                  <a:pos x="6" y="239"/>
                </a:cxn>
                <a:cxn ang="0">
                  <a:pos x="12" y="227"/>
                </a:cxn>
                <a:cxn ang="0">
                  <a:pos x="18" y="221"/>
                </a:cxn>
                <a:cxn ang="0">
                  <a:pos x="36" y="215"/>
                </a:cxn>
                <a:cxn ang="0">
                  <a:pos x="77" y="203"/>
                </a:cxn>
                <a:cxn ang="0">
                  <a:pos x="137" y="179"/>
                </a:cxn>
                <a:cxn ang="0">
                  <a:pos x="209" y="143"/>
                </a:cxn>
                <a:cxn ang="0">
                  <a:pos x="251" y="120"/>
                </a:cxn>
                <a:cxn ang="0">
                  <a:pos x="299" y="96"/>
                </a:cxn>
                <a:cxn ang="0">
                  <a:pos x="394" y="48"/>
                </a:cxn>
                <a:cxn ang="0">
                  <a:pos x="442" y="30"/>
                </a:cxn>
                <a:cxn ang="0">
                  <a:pos x="478" y="12"/>
                </a:cxn>
                <a:cxn ang="0">
                  <a:pos x="502" y="6"/>
                </a:cxn>
                <a:cxn ang="0">
                  <a:pos x="520" y="0"/>
                </a:cxn>
                <a:cxn ang="0">
                  <a:pos x="526" y="0"/>
                </a:cxn>
                <a:cxn ang="0">
                  <a:pos x="520" y="6"/>
                </a:cxn>
                <a:cxn ang="0">
                  <a:pos x="508" y="12"/>
                </a:cxn>
                <a:cxn ang="0">
                  <a:pos x="484" y="24"/>
                </a:cxn>
                <a:cxn ang="0">
                  <a:pos x="460" y="42"/>
                </a:cxn>
                <a:cxn ang="0">
                  <a:pos x="436" y="54"/>
                </a:cxn>
                <a:cxn ang="0">
                  <a:pos x="394" y="78"/>
                </a:cxn>
                <a:cxn ang="0">
                  <a:pos x="340" y="108"/>
                </a:cxn>
                <a:cxn ang="0">
                  <a:pos x="275" y="143"/>
                </a:cxn>
                <a:cxn ang="0">
                  <a:pos x="131" y="221"/>
                </a:cxn>
                <a:cxn ang="0">
                  <a:pos x="65" y="251"/>
                </a:cxn>
                <a:cxn ang="0">
                  <a:pos x="0" y="275"/>
                </a:cxn>
                <a:cxn ang="0">
                  <a:pos x="0" y="275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54" name="Freeform 10">
              <a:extLst>
                <a:ext uri="{FF2B5EF4-FFF2-40B4-BE49-F238E27FC236}">
                  <a16:creationId xmlns:a16="http://schemas.microsoft.com/office/drawing/2014/main" id="{6A380B2F-FD72-47BF-A1A3-27B1A2BAE6E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/>
              <a:ahLst/>
              <a:cxnLst>
                <a:cxn ang="0">
                  <a:pos x="48" y="216"/>
                </a:cxn>
                <a:cxn ang="0">
                  <a:pos x="30" y="252"/>
                </a:cxn>
                <a:cxn ang="0">
                  <a:pos x="12" y="282"/>
                </a:cxn>
                <a:cxn ang="0">
                  <a:pos x="6" y="300"/>
                </a:cxn>
                <a:cxn ang="0">
                  <a:pos x="0" y="306"/>
                </a:cxn>
                <a:cxn ang="0">
                  <a:pos x="48" y="276"/>
                </a:cxn>
                <a:cxn ang="0">
                  <a:pos x="84" y="252"/>
                </a:cxn>
                <a:cxn ang="0">
                  <a:pos x="108" y="234"/>
                </a:cxn>
                <a:cxn ang="0">
                  <a:pos x="120" y="228"/>
                </a:cxn>
                <a:cxn ang="0">
                  <a:pos x="126" y="228"/>
                </a:cxn>
                <a:cxn ang="0">
                  <a:pos x="144" y="222"/>
                </a:cxn>
                <a:cxn ang="0">
                  <a:pos x="168" y="216"/>
                </a:cxn>
                <a:cxn ang="0">
                  <a:pos x="198" y="204"/>
                </a:cxn>
                <a:cxn ang="0">
                  <a:pos x="275" y="180"/>
                </a:cxn>
                <a:cxn ang="0">
                  <a:pos x="371" y="156"/>
                </a:cxn>
                <a:cxn ang="0">
                  <a:pos x="461" y="126"/>
                </a:cxn>
                <a:cxn ang="0">
                  <a:pos x="544" y="102"/>
                </a:cxn>
                <a:cxn ang="0">
                  <a:pos x="574" y="90"/>
                </a:cxn>
                <a:cxn ang="0">
                  <a:pos x="604" y="84"/>
                </a:cxn>
                <a:cxn ang="0">
                  <a:pos x="622" y="78"/>
                </a:cxn>
                <a:cxn ang="0">
                  <a:pos x="628" y="72"/>
                </a:cxn>
                <a:cxn ang="0">
                  <a:pos x="634" y="66"/>
                </a:cxn>
                <a:cxn ang="0">
                  <a:pos x="652" y="60"/>
                </a:cxn>
                <a:cxn ang="0">
                  <a:pos x="694" y="30"/>
                </a:cxn>
                <a:cxn ang="0">
                  <a:pos x="712" y="18"/>
                </a:cxn>
                <a:cxn ang="0">
                  <a:pos x="718" y="6"/>
                </a:cxn>
                <a:cxn ang="0">
                  <a:pos x="712" y="0"/>
                </a:cxn>
                <a:cxn ang="0">
                  <a:pos x="688" y="0"/>
                </a:cxn>
                <a:cxn ang="0">
                  <a:pos x="628" y="0"/>
                </a:cxn>
                <a:cxn ang="0">
                  <a:pos x="580" y="0"/>
                </a:cxn>
                <a:cxn ang="0">
                  <a:pos x="544" y="0"/>
                </a:cxn>
                <a:cxn ang="0">
                  <a:pos x="514" y="18"/>
                </a:cxn>
                <a:cxn ang="0">
                  <a:pos x="485" y="42"/>
                </a:cxn>
                <a:cxn ang="0">
                  <a:pos x="467" y="54"/>
                </a:cxn>
                <a:cxn ang="0">
                  <a:pos x="449" y="60"/>
                </a:cxn>
                <a:cxn ang="0">
                  <a:pos x="425" y="60"/>
                </a:cxn>
                <a:cxn ang="0">
                  <a:pos x="389" y="66"/>
                </a:cxn>
                <a:cxn ang="0">
                  <a:pos x="347" y="84"/>
                </a:cxn>
                <a:cxn ang="0">
                  <a:pos x="311" y="108"/>
                </a:cxn>
                <a:cxn ang="0">
                  <a:pos x="287" y="126"/>
                </a:cxn>
                <a:cxn ang="0">
                  <a:pos x="275" y="132"/>
                </a:cxn>
                <a:cxn ang="0">
                  <a:pos x="257" y="138"/>
                </a:cxn>
                <a:cxn ang="0">
                  <a:pos x="221" y="138"/>
                </a:cxn>
                <a:cxn ang="0">
                  <a:pos x="186" y="138"/>
                </a:cxn>
                <a:cxn ang="0">
                  <a:pos x="180" y="138"/>
                </a:cxn>
                <a:cxn ang="0">
                  <a:pos x="174" y="138"/>
                </a:cxn>
                <a:cxn ang="0">
                  <a:pos x="114" y="162"/>
                </a:cxn>
                <a:cxn ang="0">
                  <a:pos x="48" y="216"/>
                </a:cxn>
                <a:cxn ang="0">
                  <a:pos x="48" y="216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55" name="Freeform 11">
              <a:extLst>
                <a:ext uri="{FF2B5EF4-FFF2-40B4-BE49-F238E27FC236}">
                  <a16:creationId xmlns:a16="http://schemas.microsoft.com/office/drawing/2014/main" id="{087805CD-470B-431D-BD05-FAF4E05BD288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/>
              <a:ahLst/>
              <a:cxnLst>
                <a:cxn ang="0">
                  <a:pos x="2231" y="54"/>
                </a:cxn>
                <a:cxn ang="0">
                  <a:pos x="2189" y="54"/>
                </a:cxn>
                <a:cxn ang="0">
                  <a:pos x="2147" y="66"/>
                </a:cxn>
                <a:cxn ang="0">
                  <a:pos x="2021" y="101"/>
                </a:cxn>
                <a:cxn ang="0">
                  <a:pos x="1956" y="119"/>
                </a:cxn>
                <a:cxn ang="0">
                  <a:pos x="1860" y="167"/>
                </a:cxn>
                <a:cxn ang="0">
                  <a:pos x="1836" y="245"/>
                </a:cxn>
                <a:cxn ang="0">
                  <a:pos x="1842" y="305"/>
                </a:cxn>
                <a:cxn ang="0">
                  <a:pos x="1758" y="317"/>
                </a:cxn>
                <a:cxn ang="0">
                  <a:pos x="1597" y="263"/>
                </a:cxn>
                <a:cxn ang="0">
                  <a:pos x="1507" y="257"/>
                </a:cxn>
                <a:cxn ang="0">
                  <a:pos x="1399" y="311"/>
                </a:cxn>
                <a:cxn ang="0">
                  <a:pos x="1334" y="353"/>
                </a:cxn>
                <a:cxn ang="0">
                  <a:pos x="1310" y="359"/>
                </a:cxn>
                <a:cxn ang="0">
                  <a:pos x="1214" y="371"/>
                </a:cxn>
                <a:cxn ang="0">
                  <a:pos x="1160" y="365"/>
                </a:cxn>
                <a:cxn ang="0">
                  <a:pos x="1053" y="371"/>
                </a:cxn>
                <a:cxn ang="0">
                  <a:pos x="957" y="383"/>
                </a:cxn>
                <a:cxn ang="0">
                  <a:pos x="921" y="401"/>
                </a:cxn>
                <a:cxn ang="0">
                  <a:pos x="819" y="419"/>
                </a:cxn>
                <a:cxn ang="0">
                  <a:pos x="778" y="419"/>
                </a:cxn>
                <a:cxn ang="0">
                  <a:pos x="664" y="437"/>
                </a:cxn>
                <a:cxn ang="0">
                  <a:pos x="598" y="473"/>
                </a:cxn>
                <a:cxn ang="0">
                  <a:pos x="503" y="467"/>
                </a:cxn>
                <a:cxn ang="0">
                  <a:pos x="431" y="491"/>
                </a:cxn>
                <a:cxn ang="0">
                  <a:pos x="413" y="539"/>
                </a:cxn>
                <a:cxn ang="0">
                  <a:pos x="347" y="569"/>
                </a:cxn>
                <a:cxn ang="0">
                  <a:pos x="222" y="599"/>
                </a:cxn>
                <a:cxn ang="0">
                  <a:pos x="138" y="647"/>
                </a:cxn>
                <a:cxn ang="0">
                  <a:pos x="108" y="659"/>
                </a:cxn>
                <a:cxn ang="0">
                  <a:pos x="0" y="671"/>
                </a:cxn>
                <a:cxn ang="0">
                  <a:pos x="84" y="695"/>
                </a:cxn>
                <a:cxn ang="0">
                  <a:pos x="263" y="653"/>
                </a:cxn>
                <a:cxn ang="0">
                  <a:pos x="473" y="569"/>
                </a:cxn>
                <a:cxn ang="0">
                  <a:pos x="568" y="521"/>
                </a:cxn>
                <a:cxn ang="0">
                  <a:pos x="646" y="515"/>
                </a:cxn>
                <a:cxn ang="0">
                  <a:pos x="873" y="461"/>
                </a:cxn>
                <a:cxn ang="0">
                  <a:pos x="1148" y="425"/>
                </a:cxn>
                <a:cxn ang="0">
                  <a:pos x="1292" y="461"/>
                </a:cxn>
                <a:cxn ang="0">
                  <a:pos x="1417" y="533"/>
                </a:cxn>
                <a:cxn ang="0">
                  <a:pos x="1435" y="617"/>
                </a:cxn>
                <a:cxn ang="0">
                  <a:pos x="1376" y="653"/>
                </a:cxn>
                <a:cxn ang="0">
                  <a:pos x="1226" y="701"/>
                </a:cxn>
                <a:cxn ang="0">
                  <a:pos x="1112" y="755"/>
                </a:cxn>
                <a:cxn ang="0">
                  <a:pos x="1065" y="809"/>
                </a:cxn>
                <a:cxn ang="0">
                  <a:pos x="1077" y="869"/>
                </a:cxn>
                <a:cxn ang="0">
                  <a:pos x="1106" y="881"/>
                </a:cxn>
                <a:cxn ang="0">
                  <a:pos x="1208" y="869"/>
                </a:cxn>
                <a:cxn ang="0">
                  <a:pos x="1388" y="857"/>
                </a:cxn>
                <a:cxn ang="0">
                  <a:pos x="1441" y="851"/>
                </a:cxn>
                <a:cxn ang="0">
                  <a:pos x="1483" y="833"/>
                </a:cxn>
                <a:cxn ang="0">
                  <a:pos x="1675" y="743"/>
                </a:cxn>
                <a:cxn ang="0">
                  <a:pos x="1806" y="689"/>
                </a:cxn>
                <a:cxn ang="0">
                  <a:pos x="1884" y="581"/>
                </a:cxn>
                <a:cxn ang="0">
                  <a:pos x="2039" y="389"/>
                </a:cxn>
                <a:cxn ang="0">
                  <a:pos x="2207" y="269"/>
                </a:cxn>
                <a:cxn ang="0">
                  <a:pos x="2249" y="239"/>
                </a:cxn>
                <a:cxn ang="0">
                  <a:pos x="2392" y="0"/>
                </a:cxn>
                <a:cxn ang="0">
                  <a:pos x="2302" y="36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56" name="Freeform 12">
              <a:extLst>
                <a:ext uri="{FF2B5EF4-FFF2-40B4-BE49-F238E27FC236}">
                  <a16:creationId xmlns:a16="http://schemas.microsoft.com/office/drawing/2014/main" id="{1872BB6E-0764-48FA-94FE-8CDDAC84CF2A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/>
              <a:ahLst/>
              <a:cxnLst>
                <a:cxn ang="0">
                  <a:pos x="30" y="245"/>
                </a:cxn>
                <a:cxn ang="0">
                  <a:pos x="18" y="251"/>
                </a:cxn>
                <a:cxn ang="0">
                  <a:pos x="6" y="257"/>
                </a:cxn>
                <a:cxn ang="0">
                  <a:pos x="0" y="257"/>
                </a:cxn>
                <a:cxn ang="0">
                  <a:pos x="305" y="113"/>
                </a:cxn>
                <a:cxn ang="0">
                  <a:pos x="520" y="0"/>
                </a:cxn>
                <a:cxn ang="0">
                  <a:pos x="526" y="6"/>
                </a:cxn>
                <a:cxn ang="0">
                  <a:pos x="544" y="18"/>
                </a:cxn>
                <a:cxn ang="0">
                  <a:pos x="550" y="24"/>
                </a:cxn>
                <a:cxn ang="0">
                  <a:pos x="550" y="36"/>
                </a:cxn>
                <a:cxn ang="0">
                  <a:pos x="544" y="42"/>
                </a:cxn>
                <a:cxn ang="0">
                  <a:pos x="526" y="54"/>
                </a:cxn>
                <a:cxn ang="0">
                  <a:pos x="514" y="60"/>
                </a:cxn>
                <a:cxn ang="0">
                  <a:pos x="502" y="66"/>
                </a:cxn>
                <a:cxn ang="0">
                  <a:pos x="448" y="84"/>
                </a:cxn>
                <a:cxn ang="0">
                  <a:pos x="382" y="113"/>
                </a:cxn>
                <a:cxn ang="0">
                  <a:pos x="305" y="143"/>
                </a:cxn>
                <a:cxn ang="0">
                  <a:pos x="227" y="173"/>
                </a:cxn>
                <a:cxn ang="0">
                  <a:pos x="149" y="203"/>
                </a:cxn>
                <a:cxn ang="0">
                  <a:pos x="83" y="227"/>
                </a:cxn>
                <a:cxn ang="0">
                  <a:pos x="30" y="245"/>
                </a:cxn>
                <a:cxn ang="0">
                  <a:pos x="30" y="245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57" name="Freeform 13">
              <a:extLst>
                <a:ext uri="{FF2B5EF4-FFF2-40B4-BE49-F238E27FC236}">
                  <a16:creationId xmlns:a16="http://schemas.microsoft.com/office/drawing/2014/main" id="{B1E032DB-5264-402E-BE39-AD12A10D105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58" name="Freeform 14">
              <a:extLst>
                <a:ext uri="{FF2B5EF4-FFF2-40B4-BE49-F238E27FC236}">
                  <a16:creationId xmlns:a16="http://schemas.microsoft.com/office/drawing/2014/main" id="{8DA1DA7A-76CC-4A2A-9500-A45A8530943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/>
              <a:ahLst/>
              <a:cxnLst>
                <a:cxn ang="0">
                  <a:pos x="659" y="6"/>
                </a:cxn>
                <a:cxn ang="0">
                  <a:pos x="588" y="42"/>
                </a:cxn>
                <a:cxn ang="0">
                  <a:pos x="515" y="84"/>
                </a:cxn>
                <a:cxn ang="0">
                  <a:pos x="509" y="90"/>
                </a:cxn>
                <a:cxn ang="0">
                  <a:pos x="485" y="102"/>
                </a:cxn>
                <a:cxn ang="0">
                  <a:pos x="455" y="120"/>
                </a:cxn>
                <a:cxn ang="0">
                  <a:pos x="425" y="138"/>
                </a:cxn>
                <a:cxn ang="0">
                  <a:pos x="371" y="168"/>
                </a:cxn>
                <a:cxn ang="0">
                  <a:pos x="306" y="198"/>
                </a:cxn>
                <a:cxn ang="0">
                  <a:pos x="186" y="251"/>
                </a:cxn>
                <a:cxn ang="0">
                  <a:pos x="131" y="269"/>
                </a:cxn>
                <a:cxn ang="0">
                  <a:pos x="89" y="287"/>
                </a:cxn>
                <a:cxn ang="0">
                  <a:pos x="53" y="305"/>
                </a:cxn>
                <a:cxn ang="0">
                  <a:pos x="36" y="311"/>
                </a:cxn>
                <a:cxn ang="0">
                  <a:pos x="12" y="329"/>
                </a:cxn>
                <a:cxn ang="0">
                  <a:pos x="0" y="353"/>
                </a:cxn>
                <a:cxn ang="0">
                  <a:pos x="0" y="371"/>
                </a:cxn>
                <a:cxn ang="0">
                  <a:pos x="0" y="383"/>
                </a:cxn>
                <a:cxn ang="0">
                  <a:pos x="0" y="383"/>
                </a:cxn>
                <a:cxn ang="0">
                  <a:pos x="12" y="371"/>
                </a:cxn>
                <a:cxn ang="0">
                  <a:pos x="30" y="353"/>
                </a:cxn>
                <a:cxn ang="0">
                  <a:pos x="53" y="335"/>
                </a:cxn>
                <a:cxn ang="0">
                  <a:pos x="77" y="317"/>
                </a:cxn>
                <a:cxn ang="0">
                  <a:pos x="101" y="311"/>
                </a:cxn>
                <a:cxn ang="0">
                  <a:pos x="131" y="299"/>
                </a:cxn>
                <a:cxn ang="0">
                  <a:pos x="204" y="269"/>
                </a:cxn>
                <a:cxn ang="0">
                  <a:pos x="240" y="251"/>
                </a:cxn>
                <a:cxn ang="0">
                  <a:pos x="270" y="239"/>
                </a:cxn>
                <a:cxn ang="0">
                  <a:pos x="294" y="228"/>
                </a:cxn>
                <a:cxn ang="0">
                  <a:pos x="312" y="222"/>
                </a:cxn>
                <a:cxn ang="0">
                  <a:pos x="330" y="210"/>
                </a:cxn>
                <a:cxn ang="0">
                  <a:pos x="365" y="186"/>
                </a:cxn>
                <a:cxn ang="0">
                  <a:pos x="419" y="156"/>
                </a:cxn>
                <a:cxn ang="0">
                  <a:pos x="473" y="120"/>
                </a:cxn>
                <a:cxn ang="0">
                  <a:pos x="527" y="90"/>
                </a:cxn>
                <a:cxn ang="0">
                  <a:pos x="576" y="60"/>
                </a:cxn>
                <a:cxn ang="0">
                  <a:pos x="612" y="42"/>
                </a:cxn>
                <a:cxn ang="0">
                  <a:pos x="629" y="36"/>
                </a:cxn>
                <a:cxn ang="0">
                  <a:pos x="647" y="30"/>
                </a:cxn>
                <a:cxn ang="0">
                  <a:pos x="677" y="18"/>
                </a:cxn>
                <a:cxn ang="0">
                  <a:pos x="701" y="6"/>
                </a:cxn>
                <a:cxn ang="0">
                  <a:pos x="713" y="0"/>
                </a:cxn>
                <a:cxn ang="0">
                  <a:pos x="713" y="0"/>
                </a:cxn>
                <a:cxn ang="0">
                  <a:pos x="659" y="6"/>
                </a:cxn>
                <a:cxn ang="0">
                  <a:pos x="716" y="63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59" name="Freeform 15">
              <a:extLst>
                <a:ext uri="{FF2B5EF4-FFF2-40B4-BE49-F238E27FC236}">
                  <a16:creationId xmlns:a16="http://schemas.microsoft.com/office/drawing/2014/main" id="{427BDF77-D525-4608-9FAF-F15CC3656594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/>
              <a:ahLst/>
              <a:cxnLst>
                <a:cxn ang="0">
                  <a:pos x="6" y="225"/>
                </a:cxn>
                <a:cxn ang="0">
                  <a:pos x="0" y="195"/>
                </a:cxn>
                <a:cxn ang="0">
                  <a:pos x="315" y="0"/>
                </a:cxn>
                <a:cxn ang="0">
                  <a:pos x="303" y="27"/>
                </a:cxn>
                <a:cxn ang="0">
                  <a:pos x="318" y="42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60" name="Freeform 16">
              <a:extLst>
                <a:ext uri="{FF2B5EF4-FFF2-40B4-BE49-F238E27FC236}">
                  <a16:creationId xmlns:a16="http://schemas.microsoft.com/office/drawing/2014/main" id="{61573BA5-CAD9-43EE-BB6A-C10EFC7E0E06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/>
              <a:ahLst/>
              <a:cxnLst>
                <a:cxn ang="0">
                  <a:pos x="1050" y="657"/>
                </a:cxn>
                <a:cxn ang="0">
                  <a:pos x="1581" y="690"/>
                </a:cxn>
                <a:cxn ang="0">
                  <a:pos x="1671" y="723"/>
                </a:cxn>
                <a:cxn ang="0">
                  <a:pos x="1176" y="621"/>
                </a:cxn>
                <a:cxn ang="0">
                  <a:pos x="1854" y="567"/>
                </a:cxn>
                <a:cxn ang="0">
                  <a:pos x="1869" y="612"/>
                </a:cxn>
                <a:cxn ang="0">
                  <a:pos x="2103" y="861"/>
                </a:cxn>
                <a:cxn ang="0">
                  <a:pos x="1883" y="520"/>
                </a:cxn>
                <a:cxn ang="0">
                  <a:pos x="1842" y="490"/>
                </a:cxn>
                <a:cxn ang="0">
                  <a:pos x="1770" y="466"/>
                </a:cxn>
                <a:cxn ang="0">
                  <a:pos x="1740" y="448"/>
                </a:cxn>
                <a:cxn ang="0">
                  <a:pos x="1758" y="436"/>
                </a:cxn>
                <a:cxn ang="0">
                  <a:pos x="1830" y="430"/>
                </a:cxn>
                <a:cxn ang="0">
                  <a:pos x="1877" y="424"/>
                </a:cxn>
                <a:cxn ang="0">
                  <a:pos x="1955" y="394"/>
                </a:cxn>
                <a:cxn ang="0">
                  <a:pos x="2052" y="396"/>
                </a:cxn>
                <a:cxn ang="0">
                  <a:pos x="2253" y="732"/>
                </a:cxn>
                <a:cxn ang="0">
                  <a:pos x="2415" y="933"/>
                </a:cxn>
                <a:cxn ang="0">
                  <a:pos x="2397" y="828"/>
                </a:cxn>
                <a:cxn ang="0">
                  <a:pos x="2088" y="400"/>
                </a:cxn>
                <a:cxn ang="0">
                  <a:pos x="2046" y="346"/>
                </a:cxn>
                <a:cxn ang="0">
                  <a:pos x="1997" y="304"/>
                </a:cxn>
                <a:cxn ang="0">
                  <a:pos x="1967" y="286"/>
                </a:cxn>
                <a:cxn ang="0">
                  <a:pos x="1973" y="286"/>
                </a:cxn>
                <a:cxn ang="0">
                  <a:pos x="2009" y="286"/>
                </a:cxn>
                <a:cxn ang="0">
                  <a:pos x="2082" y="322"/>
                </a:cxn>
                <a:cxn ang="0">
                  <a:pos x="2199" y="384"/>
                </a:cxn>
                <a:cxn ang="0">
                  <a:pos x="2394" y="448"/>
                </a:cxn>
                <a:cxn ang="0">
                  <a:pos x="2595" y="516"/>
                </a:cxn>
                <a:cxn ang="0">
                  <a:pos x="2388" y="424"/>
                </a:cxn>
                <a:cxn ang="0">
                  <a:pos x="2219" y="340"/>
                </a:cxn>
                <a:cxn ang="0">
                  <a:pos x="2052" y="280"/>
                </a:cxn>
                <a:cxn ang="0">
                  <a:pos x="1955" y="262"/>
                </a:cxn>
                <a:cxn ang="0">
                  <a:pos x="1877" y="274"/>
                </a:cxn>
                <a:cxn ang="0">
                  <a:pos x="1752" y="274"/>
                </a:cxn>
                <a:cxn ang="0">
                  <a:pos x="1661" y="292"/>
                </a:cxn>
                <a:cxn ang="0">
                  <a:pos x="1607" y="316"/>
                </a:cxn>
                <a:cxn ang="0">
                  <a:pos x="1589" y="322"/>
                </a:cxn>
                <a:cxn ang="0">
                  <a:pos x="1409" y="358"/>
                </a:cxn>
                <a:cxn ang="0">
                  <a:pos x="1152" y="442"/>
                </a:cxn>
                <a:cxn ang="0">
                  <a:pos x="966" y="460"/>
                </a:cxn>
                <a:cxn ang="0">
                  <a:pos x="870" y="442"/>
                </a:cxn>
                <a:cxn ang="0">
                  <a:pos x="828" y="430"/>
                </a:cxn>
                <a:cxn ang="0">
                  <a:pos x="743" y="388"/>
                </a:cxn>
                <a:cxn ang="0">
                  <a:pos x="636" y="334"/>
                </a:cxn>
                <a:cxn ang="0">
                  <a:pos x="467" y="256"/>
                </a:cxn>
                <a:cxn ang="0">
                  <a:pos x="0" y="0"/>
                </a:cxn>
                <a:cxn ang="0">
                  <a:pos x="585" y="390"/>
                </a:cxn>
                <a:cxn ang="0">
                  <a:pos x="849" y="543"/>
                </a:cxn>
                <a:cxn ang="0">
                  <a:pos x="897" y="621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  <p:sp>
          <p:nvSpPr>
            <p:cNvPr id="6161" name="Freeform 17">
              <a:extLst>
                <a:ext uri="{FF2B5EF4-FFF2-40B4-BE49-F238E27FC236}">
                  <a16:creationId xmlns:a16="http://schemas.microsoft.com/office/drawing/2014/main" id="{357FCBE4-5E3B-4790-913B-684828AD976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/>
              <a:ahLst/>
              <a:cxnLst>
                <a:cxn ang="0">
                  <a:pos x="2370" y="72"/>
                </a:cxn>
                <a:cxn ang="0">
                  <a:pos x="2597" y="198"/>
                </a:cxn>
                <a:cxn ang="0">
                  <a:pos x="2639" y="276"/>
                </a:cxn>
                <a:cxn ang="0">
                  <a:pos x="2453" y="264"/>
                </a:cxn>
                <a:cxn ang="0">
                  <a:pos x="2297" y="204"/>
                </a:cxn>
                <a:cxn ang="0">
                  <a:pos x="2112" y="66"/>
                </a:cxn>
                <a:cxn ang="0">
                  <a:pos x="2088" y="72"/>
                </a:cxn>
                <a:cxn ang="0">
                  <a:pos x="2106" y="114"/>
                </a:cxn>
                <a:cxn ang="0">
                  <a:pos x="2412" y="552"/>
                </a:cxn>
                <a:cxn ang="0">
                  <a:pos x="2279" y="564"/>
                </a:cxn>
                <a:cxn ang="0">
                  <a:pos x="2189" y="492"/>
                </a:cxn>
                <a:cxn ang="0">
                  <a:pos x="2058" y="330"/>
                </a:cxn>
                <a:cxn ang="0">
                  <a:pos x="1991" y="234"/>
                </a:cxn>
                <a:cxn ang="0">
                  <a:pos x="1949" y="174"/>
                </a:cxn>
                <a:cxn ang="0">
                  <a:pos x="1824" y="132"/>
                </a:cxn>
                <a:cxn ang="0">
                  <a:pos x="1794" y="144"/>
                </a:cxn>
                <a:cxn ang="0">
                  <a:pos x="1895" y="222"/>
                </a:cxn>
                <a:cxn ang="0">
                  <a:pos x="1943" y="366"/>
                </a:cxn>
                <a:cxn ang="0">
                  <a:pos x="2064" y="630"/>
                </a:cxn>
                <a:cxn ang="0">
                  <a:pos x="2052" y="695"/>
                </a:cxn>
                <a:cxn ang="0">
                  <a:pos x="1955" y="683"/>
                </a:cxn>
                <a:cxn ang="0">
                  <a:pos x="1913" y="636"/>
                </a:cxn>
                <a:cxn ang="0">
                  <a:pos x="1703" y="312"/>
                </a:cxn>
                <a:cxn ang="0">
                  <a:pos x="1637" y="276"/>
                </a:cxn>
                <a:cxn ang="0">
                  <a:pos x="1643" y="318"/>
                </a:cxn>
                <a:cxn ang="0">
                  <a:pos x="1673" y="408"/>
                </a:cxn>
                <a:cxn ang="0">
                  <a:pos x="1716" y="779"/>
                </a:cxn>
                <a:cxn ang="0">
                  <a:pos x="1691" y="737"/>
                </a:cxn>
                <a:cxn ang="0">
                  <a:pos x="1613" y="582"/>
                </a:cxn>
                <a:cxn ang="0">
                  <a:pos x="1494" y="480"/>
                </a:cxn>
                <a:cxn ang="0">
                  <a:pos x="1248" y="528"/>
                </a:cxn>
                <a:cxn ang="0">
                  <a:pos x="996" y="630"/>
                </a:cxn>
                <a:cxn ang="0">
                  <a:pos x="714" y="534"/>
                </a:cxn>
                <a:cxn ang="0">
                  <a:pos x="198" y="288"/>
                </a:cxn>
                <a:cxn ang="0">
                  <a:pos x="0" y="460"/>
                </a:cxn>
                <a:cxn ang="0">
                  <a:pos x="288" y="570"/>
                </a:cxn>
                <a:cxn ang="0">
                  <a:pos x="461" y="654"/>
                </a:cxn>
                <a:cxn ang="0">
                  <a:pos x="725" y="755"/>
                </a:cxn>
                <a:cxn ang="0">
                  <a:pos x="966" y="791"/>
                </a:cxn>
                <a:cxn ang="0">
                  <a:pos x="1176" y="779"/>
                </a:cxn>
                <a:cxn ang="0">
                  <a:pos x="1278" y="791"/>
                </a:cxn>
                <a:cxn ang="0">
                  <a:pos x="1404" y="845"/>
                </a:cxn>
                <a:cxn ang="0">
                  <a:pos x="1416" y="887"/>
                </a:cxn>
                <a:cxn ang="0">
                  <a:pos x="1361" y="923"/>
                </a:cxn>
                <a:cxn ang="0">
                  <a:pos x="1385" y="1007"/>
                </a:cxn>
                <a:cxn ang="0">
                  <a:pos x="1494" y="1085"/>
                </a:cxn>
                <a:cxn ang="0">
                  <a:pos x="1697" y="1043"/>
                </a:cxn>
                <a:cxn ang="0">
                  <a:pos x="1812" y="989"/>
                </a:cxn>
                <a:cxn ang="0">
                  <a:pos x="1973" y="917"/>
                </a:cxn>
                <a:cxn ang="0">
                  <a:pos x="2201" y="899"/>
                </a:cxn>
                <a:cxn ang="0">
                  <a:pos x="2364" y="863"/>
                </a:cxn>
                <a:cxn ang="0">
                  <a:pos x="2400" y="743"/>
                </a:cxn>
                <a:cxn ang="0">
                  <a:pos x="2471" y="701"/>
                </a:cxn>
                <a:cxn ang="0">
                  <a:pos x="2621" y="504"/>
                </a:cxn>
                <a:cxn ang="0">
                  <a:pos x="2693" y="374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l-SI"/>
            </a:p>
          </p:txBody>
        </p:sp>
      </p:grpSp>
      <p:sp>
        <p:nvSpPr>
          <p:cNvPr id="6162" name="Rectangle 18">
            <a:extLst>
              <a:ext uri="{FF2B5EF4-FFF2-40B4-BE49-F238E27FC236}">
                <a16:creationId xmlns:a16="http://schemas.microsoft.com/office/drawing/2014/main" id="{056A3161-352C-4C3A-8EBF-6E22266752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6163" name="Rectangle 19">
            <a:extLst>
              <a:ext uri="{FF2B5EF4-FFF2-40B4-BE49-F238E27FC236}">
                <a16:creationId xmlns:a16="http://schemas.microsoft.com/office/drawing/2014/main" id="{E406CE92-A33B-4C39-B2F4-CE9EE4B4C74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164" name="Rectangle 20">
            <a:extLst>
              <a:ext uri="{FF2B5EF4-FFF2-40B4-BE49-F238E27FC236}">
                <a16:creationId xmlns:a16="http://schemas.microsoft.com/office/drawing/2014/main" id="{A4C4C795-0A64-43F0-8373-7AD8C2EFC1F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165" name="Rectangle 21">
            <a:extLst>
              <a:ext uri="{FF2B5EF4-FFF2-40B4-BE49-F238E27FC236}">
                <a16:creationId xmlns:a16="http://schemas.microsoft.com/office/drawing/2014/main" id="{BA17382B-78E1-4D82-B564-C677E73F1C6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7E98B5F-875F-40DE-B361-69AD7D1ADB93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166" name="Rectangle 22">
            <a:extLst>
              <a:ext uri="{FF2B5EF4-FFF2-40B4-BE49-F238E27FC236}">
                <a16:creationId xmlns:a16="http://schemas.microsoft.com/office/drawing/2014/main" id="{D1D05662-A9E0-4373-B264-A7198F396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ld.si/wp-content/uploads/2010/12/CP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pravo-za-naravo.si/datoteke/2009/12/varuh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si/imgres?imgurl=http://www.os-lipnica.si/wp-content/uploads/dan-%C4%8Dlovekovih-pravic.jpg&amp;imgrefurl=http://www.os-lipnica.si/%3Fp%3D2302&amp;usg=__XwlNE7nhchJDYJKI41A4DcS8mEc=&amp;h=363&amp;w=413&amp;sz=40&amp;hl=sl&amp;start=2&amp;zoom=1&amp;tbnid=f_9F4oHymZUjeM:&amp;tbnh=110&amp;tbnw=125&amp;ei=jFh8T_K2OOHE4gS36vSUDQ&amp;prev=/search%3Fq%3D%25C4%258Dlovekove%2Bpravice%26um%3D1%26hl%3Dsl%26sa%3DN%26rlz%3D1T4ADBS_enSI323SI331%26tbm%3Disch&amp;um=1&amp;itbs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si/imgres?imgurl=http://www.tunisia-live.net/wp-content/uploads/2011/08/110810humanrights.jpg&amp;imgrefurl=http://www.tunisia-live.net/2011/08/10/human-rights-learning-and-integration-changing-the-tunisian-mindset/&amp;usg=__BFB0r94ygst2iGgtPTXpCJFJjXs=&amp;h=299&amp;w=300&amp;sz=17&amp;hl=sl&amp;start=9&amp;zoom=1&amp;tbnid=9OPkEzu-GJ4y0M:&amp;tbnh=116&amp;tbnw=116&amp;ei=jFh8T_K2OOHE4gS36vSUDQ&amp;prev=/search%3Fq%3D%25C4%258Dlovekove%2Bpravice%26um%3D1%26hl%3Dsl%26sa%3DN%26rlz%3D1T4ADBS_enSI323SI331%26tbm%3Disch&amp;um=1&amp;itbs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usembassykyiv.files.wordpress.com/2011/04/human-rights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si/imgres?imgurl=http://cdn1.siol.net/sn/img/09/301/633923134282699369_zdenka_cebasek_travnik1.jpg&amp;imgrefurl=http://www.siol.net/novice/slovenija/2009/10/varuhinja_clovekovih_pravic_danes_v_novi_gorici.aspx&amp;usg=__nhF3jPObYsZgS7tJPlGzoVMU4aM=&amp;h=350&amp;w=625&amp;sz=36&amp;hl=sl&amp;start=6&amp;zoom=1&amp;tbnid=4P1bUnlgVJmXVM:&amp;tbnh=76&amp;tbnw=136&amp;ei=tlZ8T42BMIrP4QTy3LXNDA&amp;prev=/search%3Fq%3Dvaruh%2B%25C4%258Dlovekove%2Bpravice%26um%3D1%26hl%3Dsl%26sa%3DN%26rlz%3D1T4ADBS_enSI323SI331%26tbm%3Disch&amp;um=1&amp;itbs=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1632F72-32A1-42F5-BC4C-219B10097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74638"/>
            <a:ext cx="8507412" cy="1930400"/>
          </a:xfrm>
        </p:spPr>
        <p:txBody>
          <a:bodyPr/>
          <a:lstStyle/>
          <a:p>
            <a:pPr>
              <a:defRPr/>
            </a:pPr>
            <a:r>
              <a:rPr lang="sl-SI" sz="6600" dirty="0">
                <a:solidFill>
                  <a:srgbClr val="1DFBF6"/>
                </a:solidFill>
                <a:latin typeface="Kristen ITC" pitchFamily="66" charset="0"/>
              </a:rPr>
              <a:t>ČLOVEKOVE PRAVICE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F9EA3D18-3F02-4463-905D-8F4381839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sl-SI" dirty="0"/>
          </a:p>
          <a:p>
            <a:pPr>
              <a:defRPr/>
            </a:pPr>
            <a:endParaRPr lang="sl-SI" dirty="0"/>
          </a:p>
          <a:p>
            <a:pPr>
              <a:defRPr/>
            </a:pPr>
            <a:endParaRPr lang="sl-SI" dirty="0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9D96DE5-3796-4B16-8AC9-64738C811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dirty="0">
                <a:solidFill>
                  <a:schemeClr val="hlink"/>
                </a:solidFill>
                <a:latin typeface="Kristen ITC" pitchFamily="66" charset="0"/>
              </a:rPr>
              <a:t>KAJ  SO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882E498-125E-4CE0-9C43-6DC44D22D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>
                <a:latin typeface="Papyrus"/>
              </a:rPr>
              <a:t>Pravice vseh ljudi</a:t>
            </a:r>
          </a:p>
          <a:p>
            <a:pPr eaLnBrk="1" hangingPunct="1">
              <a:defRPr/>
            </a:pPr>
            <a:r>
              <a:rPr lang="sl-SI" dirty="0">
                <a:latin typeface="Papyrus"/>
              </a:rPr>
              <a:t>S pravicami imajo ljudje tudi dolžnosti, ki jih morajo izpolnjevati, da bi bili upravičeni do pravic</a:t>
            </a:r>
            <a:endParaRPr lang="sl-SI" dirty="0"/>
          </a:p>
          <a:p>
            <a:pPr eaLnBrk="1" hangingPunct="1">
              <a:defRPr/>
            </a:pPr>
            <a:endParaRPr lang="sl-SI" dirty="0">
              <a:latin typeface="Elephant" pitchFamily="18" charset="0"/>
            </a:endParaRPr>
          </a:p>
          <a:p>
            <a:pPr eaLnBrk="1" hangingPunct="1">
              <a:defRPr/>
            </a:pPr>
            <a:endParaRPr lang="sl-SI" dirty="0">
              <a:latin typeface="Elephant" pitchFamily="18" charset="0"/>
            </a:endParaRP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5056973B-DF46-4515-8F10-D9BE096A3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1350" y="2971800"/>
            <a:ext cx="2413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/>
            <a:r>
              <a:rPr lang="sl-SI" altLang="sl-SI"/>
              <a:t> </a:t>
            </a:r>
          </a:p>
          <a:p>
            <a:pPr algn="ctr" eaLnBrk="1" hangingPunct="1"/>
            <a:br>
              <a:rPr lang="sl-SI" altLang="sl-SI"/>
            </a:br>
            <a:endParaRPr lang="sl-SI" altLang="sl-SI"/>
          </a:p>
        </p:txBody>
      </p:sp>
      <p:pic>
        <p:nvPicPr>
          <p:cNvPr id="4101" name="Picture 6" descr="CP-230x230">
            <a:hlinkClick r:id="rId2"/>
            <a:extLst>
              <a:ext uri="{FF2B5EF4-FFF2-40B4-BE49-F238E27FC236}">
                <a16:creationId xmlns:a16="http://schemas.microsoft.com/office/drawing/2014/main" id="{3FC73C36-5B97-4B7E-9487-1EC7FCD8E6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1556">
            <a:off x="296863" y="3870325"/>
            <a:ext cx="2828925" cy="282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8" descr="Logo Varuha">
            <a:hlinkClick r:id="rId4"/>
            <a:extLst>
              <a:ext uri="{FF2B5EF4-FFF2-40B4-BE49-F238E27FC236}">
                <a16:creationId xmlns:a16="http://schemas.microsoft.com/office/drawing/2014/main" id="{09D13A8B-303A-4D55-AAE1-3B881E840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85490">
            <a:off x="5934075" y="3711575"/>
            <a:ext cx="2909888" cy="290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F85E606-139F-43A2-8CB0-4BDBBBAE53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>
                <a:solidFill>
                  <a:srgbClr val="11E58F"/>
                </a:solidFill>
                <a:latin typeface="Kristen ITC" pitchFamily="66" charset="0"/>
              </a:rPr>
              <a:t>ČLOVEKOVE PRAVICE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AFF4ABC-7E71-4204-836E-596D649FF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>
                <a:latin typeface="Papyrus"/>
              </a:rPr>
              <a:t>30 členov</a:t>
            </a:r>
          </a:p>
          <a:p>
            <a:pPr eaLnBrk="1" hangingPunct="1">
              <a:defRPr/>
            </a:pPr>
            <a:r>
              <a:rPr lang="sl-SI" dirty="0">
                <a:latin typeface="Papyrus"/>
              </a:rPr>
              <a:t>Temeljijo na enakosti,dolžnostih in pravičnosti</a:t>
            </a:r>
          </a:p>
          <a:p>
            <a:pPr eaLnBrk="1" hangingPunct="1">
              <a:defRPr/>
            </a:pPr>
            <a:r>
              <a:rPr lang="sl-SI" dirty="0">
                <a:latin typeface="Papyrus"/>
              </a:rPr>
              <a:t>Cilj - Zagotoviti vsakemu človeku dostojno življenje na zemlji.</a:t>
            </a:r>
          </a:p>
          <a:p>
            <a:pPr eaLnBrk="1" hangingPunct="1">
              <a:defRPr/>
            </a:pPr>
            <a:endParaRPr lang="sl-SI" dirty="0"/>
          </a:p>
        </p:txBody>
      </p:sp>
      <p:pic>
        <p:nvPicPr>
          <p:cNvPr id="5124" name="Picture 5" descr="ANd9GcSnE0OTTQ9-S8B5X91SYX1EymGBbTcrp5wvUY__mFbawrjTG298JI6k_g">
            <a:hlinkClick r:id="rId2"/>
            <a:extLst>
              <a:ext uri="{FF2B5EF4-FFF2-40B4-BE49-F238E27FC236}">
                <a16:creationId xmlns:a16="http://schemas.microsoft.com/office/drawing/2014/main" id="{E22C1AC7-1723-4059-8AE8-B004384C87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60971">
            <a:off x="841375" y="4292600"/>
            <a:ext cx="3211513" cy="282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7" descr="ANd9GcSjX2HfDgPtlhaBXOsFJMxtA96RcT8IhKXUI3B_ZlNWuPFT27xljQLZ9kY">
            <a:hlinkClick r:id="rId4"/>
            <a:extLst>
              <a:ext uri="{FF2B5EF4-FFF2-40B4-BE49-F238E27FC236}">
                <a16:creationId xmlns:a16="http://schemas.microsoft.com/office/drawing/2014/main" id="{C169CF56-9729-4A8D-977E-4B8848E01B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164554">
            <a:off x="5097463" y="4098925"/>
            <a:ext cx="2771775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51E172B-F037-46CE-B679-809C60B8D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>
                <a:solidFill>
                  <a:schemeClr val="hlink"/>
                </a:solidFill>
                <a:latin typeface="Kristen ITC" pitchFamily="66" charset="0"/>
              </a:rPr>
              <a:t>KJE JIH NAJDEMO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B8F1E05-3CC5-4DF4-BFB9-A628E4C786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>
                <a:latin typeface="Papyrus"/>
              </a:rPr>
              <a:t>V ustavi RS</a:t>
            </a:r>
          </a:p>
          <a:p>
            <a:pPr eaLnBrk="1" hangingPunct="1">
              <a:defRPr/>
            </a:pPr>
            <a:r>
              <a:rPr lang="sl-SI" dirty="0">
                <a:latin typeface="Papyrus"/>
              </a:rPr>
              <a:t>V deklaraciji o človekovih pravicah</a:t>
            </a:r>
          </a:p>
          <a:p>
            <a:pPr eaLnBrk="1" hangingPunct="1">
              <a:defRPr/>
            </a:pPr>
            <a:r>
              <a:rPr lang="sl-SI" dirty="0">
                <a:latin typeface="Papyrus"/>
              </a:rPr>
              <a:t>V različnih konvencijah</a:t>
            </a:r>
          </a:p>
          <a:p>
            <a:pPr eaLnBrk="1" hangingPunct="1">
              <a:defRPr/>
            </a:pPr>
            <a:endParaRPr lang="sl-SI" dirty="0"/>
          </a:p>
          <a:p>
            <a:pPr eaLnBrk="1" hangingPunct="1">
              <a:defRPr/>
            </a:pPr>
            <a:endParaRPr lang="sl-SI" dirty="0"/>
          </a:p>
        </p:txBody>
      </p:sp>
      <p:pic>
        <p:nvPicPr>
          <p:cNvPr id="6148" name="Picture 5" descr="human-rights">
            <a:hlinkClick r:id="rId2"/>
            <a:extLst>
              <a:ext uri="{FF2B5EF4-FFF2-40B4-BE49-F238E27FC236}">
                <a16:creationId xmlns:a16="http://schemas.microsoft.com/office/drawing/2014/main" id="{9B89AC5C-5603-4485-8311-0B85BEE8A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579002">
            <a:off x="4067175" y="2852738"/>
            <a:ext cx="5076825" cy="312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DDFF6B4-0050-4D90-B1B9-6B7E669797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sz="4000" dirty="0">
                <a:solidFill>
                  <a:srgbClr val="11E58F"/>
                </a:solidFill>
                <a:latin typeface="Kristen ITC" pitchFamily="66" charset="0"/>
              </a:rPr>
              <a:t>VARUH ČLOVEKOVIH PRAVIC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7A1F29E-7546-4EF9-A02F-44EA44C88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>
                <a:latin typeface="Papyrus"/>
              </a:rPr>
              <a:t>Predstavnik ki varuje človekove pravice</a:t>
            </a:r>
          </a:p>
          <a:p>
            <a:pPr eaLnBrk="1" hangingPunct="1">
              <a:defRPr/>
            </a:pPr>
            <a:r>
              <a:rPr lang="sl-SI" dirty="0">
                <a:latin typeface="Papyrus"/>
              </a:rPr>
              <a:t>Institucija varuha človekovih pravic se je na državni ravni razširila na 110 držav na svetu</a:t>
            </a:r>
          </a:p>
          <a:p>
            <a:pPr eaLnBrk="1" hangingPunct="1">
              <a:defRPr/>
            </a:pPr>
            <a:r>
              <a:rPr lang="sl-SI" dirty="0">
                <a:latin typeface="Papyrus"/>
              </a:rPr>
              <a:t>državnim organom posreduje predloge in mnenja</a:t>
            </a:r>
          </a:p>
          <a:p>
            <a:pPr eaLnBrk="1" hangingPunct="1">
              <a:defRPr/>
            </a:pPr>
            <a:endParaRPr lang="sl-SI" dirty="0">
              <a:latin typeface="Papyrus"/>
            </a:endParaRPr>
          </a:p>
          <a:p>
            <a:pPr eaLnBrk="1" hangingPunct="1">
              <a:buFontTx/>
              <a:buNone/>
              <a:defRPr/>
            </a:pPr>
            <a:endParaRPr lang="sl-SI" dirty="0">
              <a:latin typeface="Papyrus"/>
            </a:endParaRPr>
          </a:p>
          <a:p>
            <a:pPr eaLnBrk="1" hangingPunct="1">
              <a:buFontTx/>
              <a:buNone/>
              <a:defRPr/>
            </a:pPr>
            <a:r>
              <a:rPr lang="sl-SI" dirty="0">
                <a:latin typeface="Papyrus"/>
              </a:rPr>
              <a:t>Zdenka Čebašek-Travnik</a:t>
            </a:r>
          </a:p>
        </p:txBody>
      </p:sp>
      <p:pic>
        <p:nvPicPr>
          <p:cNvPr id="7172" name="Picture 5" descr="ANd9GcRHRrOnynn4Jz3TMaaeYG7ZdnhgKd5q_8B8i4dZ6zzNUKpzePHoW3BePMza">
            <a:hlinkClick r:id="rId2"/>
            <a:extLst>
              <a:ext uri="{FF2B5EF4-FFF2-40B4-BE49-F238E27FC236}">
                <a16:creationId xmlns:a16="http://schemas.microsoft.com/office/drawing/2014/main" id="{7935FE15-C3A1-4B93-BE95-0BE96AA67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0" y="4403725"/>
            <a:ext cx="403225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89D1EE-3E27-4C5E-A234-3EFBF515C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>
                <a:solidFill>
                  <a:srgbClr val="11E58F"/>
                </a:solidFill>
                <a:latin typeface="Kristen ITC" pitchFamily="66" charset="0"/>
              </a:rPr>
              <a:t>KRŠENJE ČLOVEKOVIH PRAVIC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B218DF21-0B6C-46B0-9A8D-36A71F992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dirty="0">
                <a:latin typeface="Papyrus"/>
              </a:rPr>
              <a:t>Izbris je ena najhujših kršitev človekovih pravic</a:t>
            </a:r>
          </a:p>
          <a:p>
            <a:pPr eaLnBrk="1" hangingPunct="1">
              <a:defRPr/>
            </a:pPr>
            <a:r>
              <a:rPr lang="sl-SI" dirty="0">
                <a:latin typeface="Papyrus"/>
              </a:rPr>
              <a:t>“č</a:t>
            </a:r>
            <a:r>
              <a:rPr lang="sl-SI" b="1" dirty="0">
                <a:latin typeface="Papyrus"/>
              </a:rPr>
              <a:t>lovekove pravice so tvoje in moje" je eno od gesel človekovih </a:t>
            </a:r>
            <a:r>
              <a:rPr lang="sl-SI" dirty="0">
                <a:latin typeface="Papyrus"/>
              </a:rPr>
              <a:t>pravic</a:t>
            </a:r>
            <a:endParaRPr lang="sl-SI" dirty="0"/>
          </a:p>
          <a:p>
            <a:pPr eaLnBrk="1" hangingPunct="1">
              <a:defRPr/>
            </a:pPr>
            <a:endParaRPr lang="sl-SI" dirty="0">
              <a:latin typeface="Papyrus"/>
            </a:endParaRPr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144AEA-8CB0-4DD0-9A1D-42C677512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sl-SI" dirty="0">
              <a:solidFill>
                <a:srgbClr val="11E58F"/>
              </a:solidFill>
              <a:latin typeface="Kristen ITC" pitchFamily="66" charset="0"/>
            </a:endParaRP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031A0321-D236-41BC-9037-DB663C390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l-SI" b="1" dirty="0">
                <a:latin typeface="Papyrus"/>
              </a:rPr>
              <a:t>Diskriminacija</a:t>
            </a:r>
            <a:r>
              <a:rPr lang="sl-SI" dirty="0">
                <a:latin typeface="Papyrus"/>
              </a:rPr>
              <a:t> -neenako obravnavanje posameznika oz. posameznice v primerjavi z nekom drugim zaradi narodnosti, rase, etničnega porekla,spola, zdravstvenega stanja itd.</a:t>
            </a:r>
          </a:p>
        </p:txBody>
      </p:sp>
    </p:spTree>
  </p:cSld>
  <p:clrMapOvr>
    <a:masterClrMapping/>
  </p:clrMapOvr>
  <p:transition>
    <p:comb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252751-7434-43EE-91A6-C89FF5101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sl-SI" dirty="0"/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2D04AAE5-602C-4C6D-A865-96DAB04C0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sl-SI" sz="9600" dirty="0">
                <a:solidFill>
                  <a:srgbClr val="000099"/>
                </a:solidFill>
                <a:latin typeface="Lucida Handwriting" pitchFamily="66" charset="0"/>
              </a:rPr>
              <a:t>    KONEC    </a:t>
            </a:r>
          </a:p>
          <a:p>
            <a:pPr>
              <a:buFontTx/>
              <a:buNone/>
              <a:defRPr/>
            </a:pPr>
            <a:endParaRPr lang="sl-SI" sz="9600" dirty="0"/>
          </a:p>
          <a:p>
            <a:pPr>
              <a:buFontTx/>
              <a:buNone/>
              <a:defRPr/>
            </a:pPr>
            <a:r>
              <a:rPr lang="sl-SI" sz="9600" dirty="0"/>
              <a:t>     </a:t>
            </a:r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Ekipno delo">
  <a:themeElements>
    <a:clrScheme name="Ekipno delo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Ekipno del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kipno delo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no delo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no delo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ipno delo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no delo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no delo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no delo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ipno delo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ipno delo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0</TotalTime>
  <Words>145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Elephant</vt:lpstr>
      <vt:lpstr>Garamond</vt:lpstr>
      <vt:lpstr>Kristen ITC</vt:lpstr>
      <vt:lpstr>Lucida Handwriting</vt:lpstr>
      <vt:lpstr>Papyrus</vt:lpstr>
      <vt:lpstr>Ekipno delo</vt:lpstr>
      <vt:lpstr>ČLOVEKOVE PRAVICE</vt:lpstr>
      <vt:lpstr>KAJ  SO</vt:lpstr>
      <vt:lpstr>ČLOVEKOVE PRAVICE</vt:lpstr>
      <vt:lpstr>KJE JIH NAJDEMO</vt:lpstr>
      <vt:lpstr>VARUH ČLOVEKOVIH PRAVIC</vt:lpstr>
      <vt:lpstr>KRŠENJE ČLOVEKOVIH PRAVIC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2019-06-03T09:09:52Z</dcterms:created>
  <dcterms:modified xsi:type="dcterms:W3CDTF">2019-06-03T09:09:52Z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