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k 14">
            <a:extLst>
              <a:ext uri="{FF2B5EF4-FFF2-40B4-BE49-F238E27FC236}">
                <a16:creationId xmlns:a16="http://schemas.microsoft.com/office/drawing/2014/main" id="{E3F63119-AE0D-4943-9676-DC63A055680D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endParaRPr lang="en-US" altLang="sl-SI"/>
          </a:p>
        </p:txBody>
      </p:sp>
      <p:sp>
        <p:nvSpPr>
          <p:cNvPr id="5" name="Pravokotnik 18">
            <a:extLst>
              <a:ext uri="{FF2B5EF4-FFF2-40B4-BE49-F238E27FC236}">
                <a16:creationId xmlns:a16="http://schemas.microsoft.com/office/drawing/2014/main" id="{62960619-AEE6-4864-8D7C-997BB0814368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endParaRPr lang="en-US" altLang="sl-SI"/>
          </a:p>
        </p:txBody>
      </p:sp>
      <p:sp>
        <p:nvSpPr>
          <p:cNvPr id="6" name="Pravokotnik 17">
            <a:extLst>
              <a:ext uri="{FF2B5EF4-FFF2-40B4-BE49-F238E27FC236}">
                <a16:creationId xmlns:a16="http://schemas.microsoft.com/office/drawing/2014/main" id="{7BD4115B-E66B-4AB1-8CE2-0A81905DE4AF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endParaRPr lang="en-US" altLang="sl-SI"/>
          </a:p>
        </p:txBody>
      </p:sp>
      <p:sp>
        <p:nvSpPr>
          <p:cNvPr id="7" name="Pravokotnik 15">
            <a:extLst>
              <a:ext uri="{FF2B5EF4-FFF2-40B4-BE49-F238E27FC236}">
                <a16:creationId xmlns:a16="http://schemas.microsoft.com/office/drawing/2014/main" id="{24BC8CEC-B40F-4531-9016-52611299939A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endParaRPr lang="en-US" altLang="sl-SI"/>
          </a:p>
        </p:txBody>
      </p:sp>
      <p:sp>
        <p:nvSpPr>
          <p:cNvPr id="10" name="Pravokotnik 11">
            <a:extLst>
              <a:ext uri="{FF2B5EF4-FFF2-40B4-BE49-F238E27FC236}">
                <a16:creationId xmlns:a16="http://schemas.microsoft.com/office/drawing/2014/main" id="{96711400-CF89-4534-B093-5A8DD7136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aven konektor 6">
            <a:extLst>
              <a:ext uri="{FF2B5EF4-FFF2-40B4-BE49-F238E27FC236}">
                <a16:creationId xmlns:a16="http://schemas.microsoft.com/office/drawing/2014/main" id="{3E9350AD-3E81-44C5-A2CF-52F8E1127B77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Pravokotnik 9">
            <a:extLst>
              <a:ext uri="{FF2B5EF4-FFF2-40B4-BE49-F238E27FC236}">
                <a16:creationId xmlns:a16="http://schemas.microsoft.com/office/drawing/2014/main" id="{B8113631-1A1A-458B-889E-01FD082135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Elipsa 12">
            <a:extLst>
              <a:ext uri="{FF2B5EF4-FFF2-40B4-BE49-F238E27FC236}">
                <a16:creationId xmlns:a16="http://schemas.microsoft.com/office/drawing/2014/main" id="{7BFF6ACA-9D30-4271-8245-BDBC3930958D}"/>
              </a:ext>
            </a:extLst>
          </p:cNvPr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3">
            <a:extLst>
              <a:ext uri="{FF2B5EF4-FFF2-40B4-BE49-F238E27FC236}">
                <a16:creationId xmlns:a16="http://schemas.microsoft.com/office/drawing/2014/main" id="{B23B0653-60F5-45BC-9572-3FED1E6F6C64}"/>
              </a:ext>
            </a:extLst>
          </p:cNvPr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l-SI"/>
              <a:t>Kliknite, če želite urediti slog podnaslova matrice</a:t>
            </a:r>
            <a:endParaRPr lang="en-US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15" name="Ograda datuma 27">
            <a:extLst>
              <a:ext uri="{FF2B5EF4-FFF2-40B4-BE49-F238E27FC236}">
                <a16:creationId xmlns:a16="http://schemas.microsoft.com/office/drawing/2014/main" id="{CEBD4BB7-BE53-460D-A437-2F31F5084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EE487-FF7D-49DE-92FA-36336D6E6571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16" name="Ograda noge 16">
            <a:extLst>
              <a:ext uri="{FF2B5EF4-FFF2-40B4-BE49-F238E27FC236}">
                <a16:creationId xmlns:a16="http://schemas.microsoft.com/office/drawing/2014/main" id="{A030C762-BD81-47B6-B4A4-052383000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7" name="Ograda številke diapozitiva 28">
            <a:extLst>
              <a:ext uri="{FF2B5EF4-FFF2-40B4-BE49-F238E27FC236}">
                <a16:creationId xmlns:a16="http://schemas.microsoft.com/office/drawing/2014/main" id="{F6D34C53-7FE5-4FE5-B0A8-0F8E5DA23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67B4DE50-4C37-4266-AA2C-8B7DE611F46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500781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53D83812-6ACA-4F0B-9F62-5AE53284C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6FA3B-0152-4CD5-B021-4C1E2E389456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F84A20C5-DC08-4981-BA2A-CA8859441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7EAD25EB-98BA-42CA-AB5A-9BC1FB483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F1D28B-224F-4CB3-BAD0-41B6C921840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396868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k 6">
            <a:extLst>
              <a:ext uri="{FF2B5EF4-FFF2-40B4-BE49-F238E27FC236}">
                <a16:creationId xmlns:a16="http://schemas.microsoft.com/office/drawing/2014/main" id="{D13C5F98-3E37-4D57-8172-A25B33E8579E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endParaRPr lang="en-US" altLang="sl-SI"/>
          </a:p>
        </p:txBody>
      </p:sp>
      <p:sp>
        <p:nvSpPr>
          <p:cNvPr id="5" name="Pravokotnik 7">
            <a:extLst>
              <a:ext uri="{FF2B5EF4-FFF2-40B4-BE49-F238E27FC236}">
                <a16:creationId xmlns:a16="http://schemas.microsoft.com/office/drawing/2014/main" id="{A1F620C4-B2A0-4921-AE21-8D7E69A9921F}"/>
              </a:ext>
            </a:extLst>
          </p:cNvPr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endParaRPr lang="en-US" altLang="sl-SI"/>
          </a:p>
        </p:txBody>
      </p:sp>
      <p:sp>
        <p:nvSpPr>
          <p:cNvPr id="6" name="Pravokotnik 8">
            <a:extLst>
              <a:ext uri="{FF2B5EF4-FFF2-40B4-BE49-F238E27FC236}">
                <a16:creationId xmlns:a16="http://schemas.microsoft.com/office/drawing/2014/main" id="{8FDC7B66-D596-4CEA-A09B-0DA55C98C6B1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endParaRPr lang="en-US" altLang="sl-SI"/>
          </a:p>
        </p:txBody>
      </p:sp>
      <p:sp>
        <p:nvSpPr>
          <p:cNvPr id="7" name="Pravokotnik 9">
            <a:extLst>
              <a:ext uri="{FF2B5EF4-FFF2-40B4-BE49-F238E27FC236}">
                <a16:creationId xmlns:a16="http://schemas.microsoft.com/office/drawing/2014/main" id="{B007DFD0-12C7-4967-9408-3F9C1DF1BCAF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endParaRPr lang="en-US" altLang="sl-SI"/>
          </a:p>
        </p:txBody>
      </p:sp>
      <p:sp>
        <p:nvSpPr>
          <p:cNvPr id="8" name="Pravokotnik 10">
            <a:extLst>
              <a:ext uri="{FF2B5EF4-FFF2-40B4-BE49-F238E27FC236}">
                <a16:creationId xmlns:a16="http://schemas.microsoft.com/office/drawing/2014/main" id="{B66C9E75-4CCD-4917-82C8-D0086A05AD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Pravokotnik 11">
            <a:extLst>
              <a:ext uri="{FF2B5EF4-FFF2-40B4-BE49-F238E27FC236}">
                <a16:creationId xmlns:a16="http://schemas.microsoft.com/office/drawing/2014/main" id="{B2CF525B-6169-4C8F-9556-315FF5360C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Raven konektor 12">
            <a:extLst>
              <a:ext uri="{FF2B5EF4-FFF2-40B4-BE49-F238E27FC236}">
                <a16:creationId xmlns:a16="http://schemas.microsoft.com/office/drawing/2014/main" id="{9EC119DC-B334-4AFC-9652-A6BE0FCF08D7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Elipsa 13">
            <a:extLst>
              <a:ext uri="{FF2B5EF4-FFF2-40B4-BE49-F238E27FC236}">
                <a16:creationId xmlns:a16="http://schemas.microsoft.com/office/drawing/2014/main" id="{6039AE68-DE42-45FF-98DC-5809A06E111E}"/>
              </a:ext>
            </a:extLst>
          </p:cNvPr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Elipsa 14">
            <a:extLst>
              <a:ext uri="{FF2B5EF4-FFF2-40B4-BE49-F238E27FC236}">
                <a16:creationId xmlns:a16="http://schemas.microsoft.com/office/drawing/2014/main" id="{324005D3-205D-42F5-A017-5DD405BB5F2E}"/>
              </a:ext>
            </a:extLst>
          </p:cNvPr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13" name="Ograda številke diapozitiva 5">
            <a:extLst>
              <a:ext uri="{FF2B5EF4-FFF2-40B4-BE49-F238E27FC236}">
                <a16:creationId xmlns:a16="http://schemas.microsoft.com/office/drawing/2014/main" id="{888BD342-6AE6-40C1-9DEA-B40A3289EE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8229F532-9FDC-4636-BEFD-F76848A39706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14" name="Ograda datuma 3">
            <a:extLst>
              <a:ext uri="{FF2B5EF4-FFF2-40B4-BE49-F238E27FC236}">
                <a16:creationId xmlns:a16="http://schemas.microsoft.com/office/drawing/2014/main" id="{03CB3BDD-4603-4883-BA3E-1A1831AEDFB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1EB93-1B1D-42B8-A435-1147B11EF162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15" name="Ograda noge 4">
            <a:extLst>
              <a:ext uri="{FF2B5EF4-FFF2-40B4-BE49-F238E27FC236}">
                <a16:creationId xmlns:a16="http://schemas.microsoft.com/office/drawing/2014/main" id="{150F8CEF-0F99-4103-AEDF-066C6E1D15F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096232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8" name="Ograda vsebine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065F5A08-3F3D-444F-ACF1-EF4D08BB9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397E6-5B21-41B1-9DD6-648E628E9E81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31812EDF-BB64-442B-BCE7-CBFC1C396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DBA414A5-3E4E-4140-BC2B-E28809795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F37548E1-C9AD-4233-B13F-A581F0AD93D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0410464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k 16">
            <a:extLst>
              <a:ext uri="{FF2B5EF4-FFF2-40B4-BE49-F238E27FC236}">
                <a16:creationId xmlns:a16="http://schemas.microsoft.com/office/drawing/2014/main" id="{DAA960C2-35EC-4841-AC8F-023E640F212A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endParaRPr lang="en-US" altLang="sl-SI"/>
          </a:p>
        </p:txBody>
      </p:sp>
      <p:sp>
        <p:nvSpPr>
          <p:cNvPr id="5" name="Pravokotnik 14">
            <a:extLst>
              <a:ext uri="{FF2B5EF4-FFF2-40B4-BE49-F238E27FC236}">
                <a16:creationId xmlns:a16="http://schemas.microsoft.com/office/drawing/2014/main" id="{F6E863CA-34CF-4EB9-B43E-2A9A498DA056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endParaRPr lang="en-US" altLang="sl-SI"/>
          </a:p>
        </p:txBody>
      </p:sp>
      <p:sp>
        <p:nvSpPr>
          <p:cNvPr id="6" name="Pravokotnik 15">
            <a:extLst>
              <a:ext uri="{FF2B5EF4-FFF2-40B4-BE49-F238E27FC236}">
                <a16:creationId xmlns:a16="http://schemas.microsoft.com/office/drawing/2014/main" id="{B315C560-0609-4696-8D5F-1CEF56593CB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endParaRPr lang="en-US" altLang="sl-SI"/>
          </a:p>
        </p:txBody>
      </p:sp>
      <p:sp>
        <p:nvSpPr>
          <p:cNvPr id="7" name="Pravokotnik 17">
            <a:extLst>
              <a:ext uri="{FF2B5EF4-FFF2-40B4-BE49-F238E27FC236}">
                <a16:creationId xmlns:a16="http://schemas.microsoft.com/office/drawing/2014/main" id="{AB3C62F4-98C2-43B1-B2B0-87D8CF216AD4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endParaRPr lang="en-US" altLang="sl-SI"/>
          </a:p>
        </p:txBody>
      </p:sp>
      <p:sp>
        <p:nvSpPr>
          <p:cNvPr id="8" name="Pravokotnik 18">
            <a:extLst>
              <a:ext uri="{FF2B5EF4-FFF2-40B4-BE49-F238E27FC236}">
                <a16:creationId xmlns:a16="http://schemas.microsoft.com/office/drawing/2014/main" id="{59F98E3E-4131-42D6-8E5E-90F9EDF5CC06}"/>
              </a:ext>
            </a:extLst>
          </p:cNvPr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endParaRPr lang="en-US" altLang="sl-SI"/>
          </a:p>
        </p:txBody>
      </p:sp>
      <p:sp>
        <p:nvSpPr>
          <p:cNvPr id="9" name="Pravokotnik 11">
            <a:extLst>
              <a:ext uri="{FF2B5EF4-FFF2-40B4-BE49-F238E27FC236}">
                <a16:creationId xmlns:a16="http://schemas.microsoft.com/office/drawing/2014/main" id="{3EB57787-E625-43F8-8CB6-8B71E2AD2A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endParaRPr lang="en-US" altLang="sl-SI"/>
          </a:p>
        </p:txBody>
      </p:sp>
      <p:sp>
        <p:nvSpPr>
          <p:cNvPr id="10" name="Pravokotnik 12">
            <a:extLst>
              <a:ext uri="{FF2B5EF4-FFF2-40B4-BE49-F238E27FC236}">
                <a16:creationId xmlns:a16="http://schemas.microsoft.com/office/drawing/2014/main" id="{11B06C79-76EE-4A84-A569-CBB5A5A155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Pravokotnik 13">
            <a:extLst>
              <a:ext uri="{FF2B5EF4-FFF2-40B4-BE49-F238E27FC236}">
                <a16:creationId xmlns:a16="http://schemas.microsoft.com/office/drawing/2014/main" id="{FB1AF8FD-2592-4D68-9C71-F02B57194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Raven konektor 7">
            <a:extLst>
              <a:ext uri="{FF2B5EF4-FFF2-40B4-BE49-F238E27FC236}">
                <a16:creationId xmlns:a16="http://schemas.microsoft.com/office/drawing/2014/main" id="{198DDE56-E069-4D36-8359-8E8E2EEAFEA5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Elipsa 9">
            <a:extLst>
              <a:ext uri="{FF2B5EF4-FFF2-40B4-BE49-F238E27FC236}">
                <a16:creationId xmlns:a16="http://schemas.microsoft.com/office/drawing/2014/main" id="{8B3A9CE1-9152-4390-86D0-88901AE8DD39}"/>
              </a:ext>
            </a:extLst>
          </p:cNvPr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0">
            <a:extLst>
              <a:ext uri="{FF2B5EF4-FFF2-40B4-BE49-F238E27FC236}">
                <a16:creationId xmlns:a16="http://schemas.microsoft.com/office/drawing/2014/main" id="{70E35DF5-33BE-4DF6-A278-CEE80F8872BE}"/>
              </a:ext>
            </a:extLst>
          </p:cNvPr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15" name="Ograda noge 4">
            <a:extLst>
              <a:ext uri="{FF2B5EF4-FFF2-40B4-BE49-F238E27FC236}">
                <a16:creationId xmlns:a16="http://schemas.microsoft.com/office/drawing/2014/main" id="{C02F9FC7-6F2F-4181-A712-11906E65B1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6" name="Ograda datuma 3">
            <a:extLst>
              <a:ext uri="{FF2B5EF4-FFF2-40B4-BE49-F238E27FC236}">
                <a16:creationId xmlns:a16="http://schemas.microsoft.com/office/drawing/2014/main" id="{8F3125F1-A152-4620-8027-DE459851B04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6D8D1-712E-4851-9AAE-09D44A429E50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17" name="Ograda številke diapozitiva 5">
            <a:extLst>
              <a:ext uri="{FF2B5EF4-FFF2-40B4-BE49-F238E27FC236}">
                <a16:creationId xmlns:a16="http://schemas.microsoft.com/office/drawing/2014/main" id="{3A115E9D-1EF6-40BB-B816-94359CDE6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020C7569-49E6-4A7F-B92E-81BA943F478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9195272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aven konektor 7">
            <a:extLst>
              <a:ext uri="{FF2B5EF4-FFF2-40B4-BE49-F238E27FC236}">
                <a16:creationId xmlns:a16="http://schemas.microsoft.com/office/drawing/2014/main" id="{1ADBA585-2194-4FDA-8AA7-07D7ED657E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10" name="Ograda vsebine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12" name="Ograda vsebine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6" name="Ograda datuma 4">
            <a:extLst>
              <a:ext uri="{FF2B5EF4-FFF2-40B4-BE49-F238E27FC236}">
                <a16:creationId xmlns:a16="http://schemas.microsoft.com/office/drawing/2014/main" id="{AF97E39A-0053-4F89-ADAD-B5DF4E8666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F35A2-7A65-477B-8B42-8F25A1C8FA9C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7" name="Ograda noge 5">
            <a:extLst>
              <a:ext uri="{FF2B5EF4-FFF2-40B4-BE49-F238E27FC236}">
                <a16:creationId xmlns:a16="http://schemas.microsoft.com/office/drawing/2014/main" id="{D9D07BC4-6298-4883-B691-C30FDC319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Ograda številke diapozitiva 6">
            <a:extLst>
              <a:ext uri="{FF2B5EF4-FFF2-40B4-BE49-F238E27FC236}">
                <a16:creationId xmlns:a16="http://schemas.microsoft.com/office/drawing/2014/main" id="{34BFCE03-306E-4338-9CA7-F71A286A0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0516F0-C176-4951-B87B-A1CFA3D5DA0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0248528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rimerjav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aven konektor 9">
            <a:extLst>
              <a:ext uri="{FF2B5EF4-FFF2-40B4-BE49-F238E27FC236}">
                <a16:creationId xmlns:a16="http://schemas.microsoft.com/office/drawing/2014/main" id="{A4BF6351-495F-4130-AB8D-9AE5B068238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8" name="Pravokotnik 19">
            <a:extLst>
              <a:ext uri="{FF2B5EF4-FFF2-40B4-BE49-F238E27FC236}">
                <a16:creationId xmlns:a16="http://schemas.microsoft.com/office/drawing/2014/main" id="{8ADFEFD4-5A91-4876-A9A6-15A8D55AB0A1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endParaRPr lang="en-US" altLang="sl-SI"/>
          </a:p>
        </p:txBody>
      </p:sp>
      <p:sp>
        <p:nvSpPr>
          <p:cNvPr id="9" name="Pravokotnik 18">
            <a:extLst>
              <a:ext uri="{FF2B5EF4-FFF2-40B4-BE49-F238E27FC236}">
                <a16:creationId xmlns:a16="http://schemas.microsoft.com/office/drawing/2014/main" id="{A62B9DFF-582A-43F9-A990-5F399B17D916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endParaRPr lang="en-US" altLang="sl-SI"/>
          </a:p>
        </p:txBody>
      </p:sp>
      <p:sp>
        <p:nvSpPr>
          <p:cNvPr id="10" name="Pravokotnik 20">
            <a:extLst>
              <a:ext uri="{FF2B5EF4-FFF2-40B4-BE49-F238E27FC236}">
                <a16:creationId xmlns:a16="http://schemas.microsoft.com/office/drawing/2014/main" id="{45A8A4F0-8AC1-470B-A2A6-F3D10E1543B4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endParaRPr lang="en-US" altLang="sl-SI"/>
          </a:p>
        </p:txBody>
      </p:sp>
      <p:sp>
        <p:nvSpPr>
          <p:cNvPr id="11" name="Pravokotnik 21">
            <a:extLst>
              <a:ext uri="{FF2B5EF4-FFF2-40B4-BE49-F238E27FC236}">
                <a16:creationId xmlns:a16="http://schemas.microsoft.com/office/drawing/2014/main" id="{C258892A-AE83-43B8-B5A3-849784F452F6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endParaRPr lang="en-US" altLang="sl-SI"/>
          </a:p>
        </p:txBody>
      </p:sp>
      <p:sp>
        <p:nvSpPr>
          <p:cNvPr id="12" name="Pravokotnik 10">
            <a:extLst>
              <a:ext uri="{FF2B5EF4-FFF2-40B4-BE49-F238E27FC236}">
                <a16:creationId xmlns:a16="http://schemas.microsoft.com/office/drawing/2014/main" id="{E4B884F2-D5C0-4814-AC14-952323B042DA}"/>
              </a:ext>
            </a:extLst>
          </p:cNvPr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Pravokotnik 12">
            <a:extLst>
              <a:ext uri="{FF2B5EF4-FFF2-40B4-BE49-F238E27FC236}">
                <a16:creationId xmlns:a16="http://schemas.microsoft.com/office/drawing/2014/main" id="{A6257FE6-B089-48B1-AAE7-0038410EF5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Raven konektor 14">
            <a:extLst>
              <a:ext uri="{FF2B5EF4-FFF2-40B4-BE49-F238E27FC236}">
                <a16:creationId xmlns:a16="http://schemas.microsoft.com/office/drawing/2014/main" id="{27CA1D56-3AF8-4654-9DB0-8F97070BC17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Pravokotnik 17">
            <a:extLst>
              <a:ext uri="{FF2B5EF4-FFF2-40B4-BE49-F238E27FC236}">
                <a16:creationId xmlns:a16="http://schemas.microsoft.com/office/drawing/2014/main" id="{63894292-C54A-4BDA-A2F2-C94850C12D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6" name="Elipsa 24">
            <a:extLst>
              <a:ext uri="{FF2B5EF4-FFF2-40B4-BE49-F238E27FC236}">
                <a16:creationId xmlns:a16="http://schemas.microsoft.com/office/drawing/2014/main" id="{B609F605-E6F9-4941-B46C-1BD66A00A319}"/>
              </a:ext>
            </a:extLst>
          </p:cNvPr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Elipsa 26">
            <a:extLst>
              <a:ext uri="{FF2B5EF4-FFF2-40B4-BE49-F238E27FC236}">
                <a16:creationId xmlns:a16="http://schemas.microsoft.com/office/drawing/2014/main" id="{1D0349B3-662D-467B-B3FB-E7837BF1703E}"/>
              </a:ext>
            </a:extLst>
          </p:cNvPr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24" name="Ograda vsebine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26" name="Ograda vsebine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23" name="Naslov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18" name="Ograda datuma 6">
            <a:extLst>
              <a:ext uri="{FF2B5EF4-FFF2-40B4-BE49-F238E27FC236}">
                <a16:creationId xmlns:a16="http://schemas.microsoft.com/office/drawing/2014/main" id="{B0397F65-014F-4608-A5A9-D9646F815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34EDD-774D-4219-84D5-2CC2A1413569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19" name="Ograda noge 7">
            <a:extLst>
              <a:ext uri="{FF2B5EF4-FFF2-40B4-BE49-F238E27FC236}">
                <a16:creationId xmlns:a16="http://schemas.microsoft.com/office/drawing/2014/main" id="{47081C52-7ABE-4A66-BD2A-A778772AC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0" name="Ograda številke diapozitiva 8">
            <a:extLst>
              <a:ext uri="{FF2B5EF4-FFF2-40B4-BE49-F238E27FC236}">
                <a16:creationId xmlns:a16="http://schemas.microsoft.com/office/drawing/2014/main" id="{9B62E444-B6C5-422E-8195-2076C894A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B3E6092F-9DF5-47AC-9D31-B40F17026FE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436309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datuma 2">
            <a:extLst>
              <a:ext uri="{FF2B5EF4-FFF2-40B4-BE49-F238E27FC236}">
                <a16:creationId xmlns:a16="http://schemas.microsoft.com/office/drawing/2014/main" id="{6A377F75-C9CF-472E-9A55-23730B133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EA37B-E326-46BE-8922-F9428B0A1F81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4" name="Ograda noge 3">
            <a:extLst>
              <a:ext uri="{FF2B5EF4-FFF2-40B4-BE49-F238E27FC236}">
                <a16:creationId xmlns:a16="http://schemas.microsoft.com/office/drawing/2014/main" id="{95A907E7-D31D-4773-AE42-F0D16DAFC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4">
            <a:extLst>
              <a:ext uri="{FF2B5EF4-FFF2-40B4-BE49-F238E27FC236}">
                <a16:creationId xmlns:a16="http://schemas.microsoft.com/office/drawing/2014/main" id="{39D8EF5F-7C46-4F99-B397-21929E071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08488AB2-2E21-4F14-B529-52856CED61E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817390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6">
            <a:extLst>
              <a:ext uri="{FF2B5EF4-FFF2-40B4-BE49-F238E27FC236}">
                <a16:creationId xmlns:a16="http://schemas.microsoft.com/office/drawing/2014/main" id="{AE3F814D-ED67-46D5-A543-FC72A3918DFB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endParaRPr lang="en-US" altLang="sl-SI"/>
          </a:p>
        </p:txBody>
      </p:sp>
      <p:sp>
        <p:nvSpPr>
          <p:cNvPr id="3" name="Pravokotnik 7">
            <a:extLst>
              <a:ext uri="{FF2B5EF4-FFF2-40B4-BE49-F238E27FC236}">
                <a16:creationId xmlns:a16="http://schemas.microsoft.com/office/drawing/2014/main" id="{AE96476F-94CE-4599-A595-8846A2D606D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endParaRPr lang="en-US" altLang="sl-SI"/>
          </a:p>
        </p:txBody>
      </p:sp>
      <p:sp>
        <p:nvSpPr>
          <p:cNvPr id="4" name="Pravokotnik 9">
            <a:extLst>
              <a:ext uri="{FF2B5EF4-FFF2-40B4-BE49-F238E27FC236}">
                <a16:creationId xmlns:a16="http://schemas.microsoft.com/office/drawing/2014/main" id="{59538E99-1ABB-4E2D-803D-64BE63707A61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endParaRPr lang="en-US" altLang="sl-SI"/>
          </a:p>
        </p:txBody>
      </p:sp>
      <p:sp>
        <p:nvSpPr>
          <p:cNvPr id="5" name="Pravokotnik 8">
            <a:extLst>
              <a:ext uri="{FF2B5EF4-FFF2-40B4-BE49-F238E27FC236}">
                <a16:creationId xmlns:a16="http://schemas.microsoft.com/office/drawing/2014/main" id="{BFE11249-B1C4-4C87-ACD9-BED9135348ED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endParaRPr lang="en-US" altLang="sl-SI"/>
          </a:p>
        </p:txBody>
      </p:sp>
      <p:sp>
        <p:nvSpPr>
          <p:cNvPr id="6" name="Pravokotnik 4">
            <a:extLst>
              <a:ext uri="{FF2B5EF4-FFF2-40B4-BE49-F238E27FC236}">
                <a16:creationId xmlns:a16="http://schemas.microsoft.com/office/drawing/2014/main" id="{37B71C45-3B12-4660-B785-8DE338E482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Pravokotnik 5">
            <a:extLst>
              <a:ext uri="{FF2B5EF4-FFF2-40B4-BE49-F238E27FC236}">
                <a16:creationId xmlns:a16="http://schemas.microsoft.com/office/drawing/2014/main" id="{32BC54F7-B80A-4B39-ABF2-7004F021E2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Ograda datuma 1">
            <a:extLst>
              <a:ext uri="{FF2B5EF4-FFF2-40B4-BE49-F238E27FC236}">
                <a16:creationId xmlns:a16="http://schemas.microsoft.com/office/drawing/2014/main" id="{5B5985AF-36F7-4E0E-A6C9-CF8D4BFED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CB301-2A41-4DE5-9DE3-12E4FF174787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9" name="Ograda noge 2">
            <a:extLst>
              <a:ext uri="{FF2B5EF4-FFF2-40B4-BE49-F238E27FC236}">
                <a16:creationId xmlns:a16="http://schemas.microsoft.com/office/drawing/2014/main" id="{2E82D0D3-66BC-431C-99F6-F0D0A020D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" name="Ograda številke diapozitiva 3">
            <a:extLst>
              <a:ext uri="{FF2B5EF4-FFF2-40B4-BE49-F238E27FC236}">
                <a16:creationId xmlns:a16="http://schemas.microsoft.com/office/drawing/2014/main" id="{CEE67244-9C71-4FF5-A2AF-544A04643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4652D7-EBE1-468D-8E0C-2FAACF70330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750380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otnik 18">
            <a:extLst>
              <a:ext uri="{FF2B5EF4-FFF2-40B4-BE49-F238E27FC236}">
                <a16:creationId xmlns:a16="http://schemas.microsoft.com/office/drawing/2014/main" id="{86C89B4E-6D7F-4403-826F-92FEC41D7F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Pravokotnik 14">
            <a:extLst>
              <a:ext uri="{FF2B5EF4-FFF2-40B4-BE49-F238E27FC236}">
                <a16:creationId xmlns:a16="http://schemas.microsoft.com/office/drawing/2014/main" id="{F10B0BCA-EB39-4958-8FD9-B971746CB4EB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endParaRPr lang="en-US" altLang="sl-SI"/>
          </a:p>
        </p:txBody>
      </p:sp>
      <p:sp>
        <p:nvSpPr>
          <p:cNvPr id="7" name="Pravokotnik 17">
            <a:extLst>
              <a:ext uri="{FF2B5EF4-FFF2-40B4-BE49-F238E27FC236}">
                <a16:creationId xmlns:a16="http://schemas.microsoft.com/office/drawing/2014/main" id="{7F027F25-BC4A-4C36-9A20-CDAC56E10656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endParaRPr lang="en-US" altLang="sl-SI"/>
          </a:p>
        </p:txBody>
      </p:sp>
      <p:sp>
        <p:nvSpPr>
          <p:cNvPr id="8" name="Pravokotnik 15">
            <a:extLst>
              <a:ext uri="{FF2B5EF4-FFF2-40B4-BE49-F238E27FC236}">
                <a16:creationId xmlns:a16="http://schemas.microsoft.com/office/drawing/2014/main" id="{E7416AB3-2F77-4DBD-9187-5B42F98D829E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endParaRPr lang="en-US" altLang="sl-SI"/>
          </a:p>
        </p:txBody>
      </p:sp>
      <p:sp>
        <p:nvSpPr>
          <p:cNvPr id="9" name="Pravokotnik 16">
            <a:extLst>
              <a:ext uri="{FF2B5EF4-FFF2-40B4-BE49-F238E27FC236}">
                <a16:creationId xmlns:a16="http://schemas.microsoft.com/office/drawing/2014/main" id="{9BDD0AA6-3A78-46EB-A51B-8912F58A764D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endParaRPr lang="en-US" altLang="sl-SI"/>
          </a:p>
        </p:txBody>
      </p:sp>
      <p:sp>
        <p:nvSpPr>
          <p:cNvPr id="10" name="Pravokotnik 12">
            <a:extLst>
              <a:ext uri="{FF2B5EF4-FFF2-40B4-BE49-F238E27FC236}">
                <a16:creationId xmlns:a16="http://schemas.microsoft.com/office/drawing/2014/main" id="{D0C920B5-C68B-4A7E-AF02-9C6C8805B1D4}"/>
              </a:ext>
            </a:extLst>
          </p:cNvPr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ravokotnik 7">
            <a:extLst>
              <a:ext uri="{FF2B5EF4-FFF2-40B4-BE49-F238E27FC236}">
                <a16:creationId xmlns:a16="http://schemas.microsoft.com/office/drawing/2014/main" id="{417A73CC-FFBF-4079-822A-D11A75E4B3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Raven konektor 8">
            <a:extLst>
              <a:ext uri="{FF2B5EF4-FFF2-40B4-BE49-F238E27FC236}">
                <a16:creationId xmlns:a16="http://schemas.microsoft.com/office/drawing/2014/main" id="{A6C65185-E334-47D6-A4DE-238CE8B55DE8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Elipsa 9">
            <a:extLst>
              <a:ext uri="{FF2B5EF4-FFF2-40B4-BE49-F238E27FC236}">
                <a16:creationId xmlns:a16="http://schemas.microsoft.com/office/drawing/2014/main" id="{AB6C0E64-AC35-4155-87DD-3230250F5F60}"/>
              </a:ext>
            </a:extLst>
          </p:cNvPr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0">
            <a:extLst>
              <a:ext uri="{FF2B5EF4-FFF2-40B4-BE49-F238E27FC236}">
                <a16:creationId xmlns:a16="http://schemas.microsoft.com/office/drawing/2014/main" id="{50659C34-56F0-489F-BBAE-B96BB0E65B02}"/>
              </a:ext>
            </a:extLst>
          </p:cNvPr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Pravokotnik 20">
            <a:extLst>
              <a:ext uri="{FF2B5EF4-FFF2-40B4-BE49-F238E27FC236}">
                <a16:creationId xmlns:a16="http://schemas.microsoft.com/office/drawing/2014/main" id="{CA4E99FE-34A2-4120-89B7-D44945CF9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20" name="Ograda vsebine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16" name="Ograda številke diapozitiva 6">
            <a:extLst>
              <a:ext uri="{FF2B5EF4-FFF2-40B4-BE49-F238E27FC236}">
                <a16:creationId xmlns:a16="http://schemas.microsoft.com/office/drawing/2014/main" id="{B23F9715-0585-429B-BE8C-CE24F6A3E4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44AC1E9B-E1C8-449C-8620-01CD3188F89B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17" name="Ograda datuma 4">
            <a:extLst>
              <a:ext uri="{FF2B5EF4-FFF2-40B4-BE49-F238E27FC236}">
                <a16:creationId xmlns:a16="http://schemas.microsoft.com/office/drawing/2014/main" id="{6FF66305-FC6E-4C21-A955-E6DAC89BE12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9B873-BD72-4C01-9900-F0511F21AA57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18" name="Ograda noge 5">
            <a:extLst>
              <a:ext uri="{FF2B5EF4-FFF2-40B4-BE49-F238E27FC236}">
                <a16:creationId xmlns:a16="http://schemas.microsoft.com/office/drawing/2014/main" id="{936BDF7F-C761-43B7-8837-B83203B311E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288093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aven konektor 20">
            <a:extLst>
              <a:ext uri="{FF2B5EF4-FFF2-40B4-BE49-F238E27FC236}">
                <a16:creationId xmlns:a16="http://schemas.microsoft.com/office/drawing/2014/main" id="{4E78D627-615F-4162-8ED1-A2A624F0C380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Pravokotnik 18">
            <a:extLst>
              <a:ext uri="{FF2B5EF4-FFF2-40B4-BE49-F238E27FC236}">
                <a16:creationId xmlns:a16="http://schemas.microsoft.com/office/drawing/2014/main" id="{33BB58F3-332A-4C8F-96A5-F9F0C9D56CB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endParaRPr lang="en-US" altLang="sl-SI"/>
          </a:p>
        </p:txBody>
      </p:sp>
      <p:sp>
        <p:nvSpPr>
          <p:cNvPr id="7" name="Pravokotnik 15">
            <a:extLst>
              <a:ext uri="{FF2B5EF4-FFF2-40B4-BE49-F238E27FC236}">
                <a16:creationId xmlns:a16="http://schemas.microsoft.com/office/drawing/2014/main" id="{4AE6A09F-5B13-49E0-9C40-B0F1AF0BA563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endParaRPr lang="en-US" altLang="sl-SI"/>
          </a:p>
        </p:txBody>
      </p:sp>
      <p:sp>
        <p:nvSpPr>
          <p:cNvPr id="8" name="Pravokotnik 16">
            <a:extLst>
              <a:ext uri="{FF2B5EF4-FFF2-40B4-BE49-F238E27FC236}">
                <a16:creationId xmlns:a16="http://schemas.microsoft.com/office/drawing/2014/main" id="{4EE726D5-9CF3-46A4-95EA-ACC52C31DDA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endParaRPr lang="en-US" altLang="sl-SI"/>
          </a:p>
        </p:txBody>
      </p:sp>
      <p:sp>
        <p:nvSpPr>
          <p:cNvPr id="9" name="Pravokotnik 17">
            <a:extLst>
              <a:ext uri="{FF2B5EF4-FFF2-40B4-BE49-F238E27FC236}">
                <a16:creationId xmlns:a16="http://schemas.microsoft.com/office/drawing/2014/main" id="{F9EB36DA-F67D-44DF-955C-6C22487C97D0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endParaRPr lang="en-US" altLang="sl-SI"/>
          </a:p>
        </p:txBody>
      </p:sp>
      <p:sp>
        <p:nvSpPr>
          <p:cNvPr id="10" name="Pravokotnik 19">
            <a:extLst>
              <a:ext uri="{FF2B5EF4-FFF2-40B4-BE49-F238E27FC236}">
                <a16:creationId xmlns:a16="http://schemas.microsoft.com/office/drawing/2014/main" id="{E2FBBD6E-4845-4655-A30B-7FE386F2A1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Pravokotnik 7">
            <a:extLst>
              <a:ext uri="{FF2B5EF4-FFF2-40B4-BE49-F238E27FC236}">
                <a16:creationId xmlns:a16="http://schemas.microsoft.com/office/drawing/2014/main" id="{04266F44-FBA0-47F5-8D35-0561FF8C9AA1}"/>
              </a:ext>
            </a:extLst>
          </p:cNvPr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Pravokotnik 14">
            <a:extLst>
              <a:ext uri="{FF2B5EF4-FFF2-40B4-BE49-F238E27FC236}">
                <a16:creationId xmlns:a16="http://schemas.microsoft.com/office/drawing/2014/main" id="{5A237921-05F5-441A-82BC-66F0A1150C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Elipsa 11">
            <a:extLst>
              <a:ext uri="{FF2B5EF4-FFF2-40B4-BE49-F238E27FC236}">
                <a16:creationId xmlns:a16="http://schemas.microsoft.com/office/drawing/2014/main" id="{7FE8E553-2ED2-4896-8E7B-FD7F8743A562}"/>
              </a:ext>
            </a:extLst>
          </p:cNvPr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2">
            <a:extLst>
              <a:ext uri="{FF2B5EF4-FFF2-40B4-BE49-F238E27FC236}">
                <a16:creationId xmlns:a16="http://schemas.microsoft.com/office/drawing/2014/main" id="{75D1C02C-8208-4ADC-8FF0-ABDAD8DD74D2}"/>
              </a:ext>
            </a:extLst>
          </p:cNvPr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Pravokotnik 21">
            <a:extLst>
              <a:ext uri="{FF2B5EF4-FFF2-40B4-BE49-F238E27FC236}">
                <a16:creationId xmlns:a16="http://schemas.microsoft.com/office/drawing/2014/main" id="{E9F817C7-63D8-453D-B92F-FE13B0A540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sl-SI" noProof="0"/>
              <a:t>Kliknite ikono, če želite dodati sliko</a:t>
            </a:r>
            <a:endParaRPr lang="en-US" noProof="0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16" name="Ograda številke diapozitiva 6">
            <a:extLst>
              <a:ext uri="{FF2B5EF4-FFF2-40B4-BE49-F238E27FC236}">
                <a16:creationId xmlns:a16="http://schemas.microsoft.com/office/drawing/2014/main" id="{7C32D5A3-4945-45AE-AABD-F276F984845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FDDA8D56-5024-441F-9231-AA0503161180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17" name="Ograda datuma 4">
            <a:extLst>
              <a:ext uri="{FF2B5EF4-FFF2-40B4-BE49-F238E27FC236}">
                <a16:creationId xmlns:a16="http://schemas.microsoft.com/office/drawing/2014/main" id="{239BF969-4B45-4F65-B6A1-7A86DC1E2171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6F2C4-10F7-4D81-B5DC-118CA4FA1B81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18" name="Ograda noge 5">
            <a:extLst>
              <a:ext uri="{FF2B5EF4-FFF2-40B4-BE49-F238E27FC236}">
                <a16:creationId xmlns:a16="http://schemas.microsoft.com/office/drawing/2014/main" id="{D24D064C-1B22-4562-86FB-9F30BACF6C3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39926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ravokotnik 16">
            <a:extLst>
              <a:ext uri="{FF2B5EF4-FFF2-40B4-BE49-F238E27FC236}">
                <a16:creationId xmlns:a16="http://schemas.microsoft.com/office/drawing/2014/main" id="{4EC83586-535A-4CF2-A361-F63882DAEC4F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endParaRPr lang="en-US" altLang="sl-SI"/>
          </a:p>
        </p:txBody>
      </p:sp>
      <p:sp>
        <p:nvSpPr>
          <p:cNvPr id="1027" name="Pravokotnik 15">
            <a:extLst>
              <a:ext uri="{FF2B5EF4-FFF2-40B4-BE49-F238E27FC236}">
                <a16:creationId xmlns:a16="http://schemas.microsoft.com/office/drawing/2014/main" id="{87019A19-0653-4702-A6AD-86803608F482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endParaRPr lang="en-US" altLang="sl-SI"/>
          </a:p>
        </p:txBody>
      </p:sp>
      <p:sp>
        <p:nvSpPr>
          <p:cNvPr id="1028" name="Pravokotnik 17">
            <a:extLst>
              <a:ext uri="{FF2B5EF4-FFF2-40B4-BE49-F238E27FC236}">
                <a16:creationId xmlns:a16="http://schemas.microsoft.com/office/drawing/2014/main" id="{68A42652-8B08-4012-A7DF-78B3447FBC29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endParaRPr lang="en-US" altLang="sl-SI"/>
          </a:p>
        </p:txBody>
      </p:sp>
      <p:sp>
        <p:nvSpPr>
          <p:cNvPr id="1029" name="Pravokotnik 18">
            <a:extLst>
              <a:ext uri="{FF2B5EF4-FFF2-40B4-BE49-F238E27FC236}">
                <a16:creationId xmlns:a16="http://schemas.microsoft.com/office/drawing/2014/main" id="{B228F00E-A715-48E8-B6C2-B1F70F81DD19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endParaRPr lang="en-US" altLang="sl-SI"/>
          </a:p>
        </p:txBody>
      </p:sp>
      <p:sp>
        <p:nvSpPr>
          <p:cNvPr id="9" name="Pravokotnik 8">
            <a:extLst>
              <a:ext uri="{FF2B5EF4-FFF2-40B4-BE49-F238E27FC236}">
                <a16:creationId xmlns:a16="http://schemas.microsoft.com/office/drawing/2014/main" id="{C1747A96-ED1B-4F16-8436-0AF61950C1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Ograda datuma 13">
            <a:extLst>
              <a:ext uri="{FF2B5EF4-FFF2-40B4-BE49-F238E27FC236}">
                <a16:creationId xmlns:a16="http://schemas.microsoft.com/office/drawing/2014/main" id="{87008AEF-8953-46B3-A127-4EF25DF626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20548FB-0E10-47CD-8923-864BD8A746C9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3" name="Ograda noge 2">
            <a:extLst>
              <a:ext uri="{FF2B5EF4-FFF2-40B4-BE49-F238E27FC236}">
                <a16:creationId xmlns:a16="http://schemas.microsoft.com/office/drawing/2014/main" id="{D9933DD7-7450-4C45-B345-3C9B4E022F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Pravokotnik 7">
            <a:extLst>
              <a:ext uri="{FF2B5EF4-FFF2-40B4-BE49-F238E27FC236}">
                <a16:creationId xmlns:a16="http://schemas.microsoft.com/office/drawing/2014/main" id="{B094606F-BE76-41CF-A645-69CFA98923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Raven konektor 9">
            <a:extLst>
              <a:ext uri="{FF2B5EF4-FFF2-40B4-BE49-F238E27FC236}">
                <a16:creationId xmlns:a16="http://schemas.microsoft.com/office/drawing/2014/main" id="{0B15B5B0-DF5E-4837-94BA-17AF774FA5A4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Elipsa 11">
            <a:extLst>
              <a:ext uri="{FF2B5EF4-FFF2-40B4-BE49-F238E27FC236}">
                <a16:creationId xmlns:a16="http://schemas.microsoft.com/office/drawing/2014/main" id="{3E39C191-D996-4259-A3F0-EB1E114B3DAF}"/>
              </a:ext>
            </a:extLst>
          </p:cNvPr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Elipsa 14">
            <a:extLst>
              <a:ext uri="{FF2B5EF4-FFF2-40B4-BE49-F238E27FC236}">
                <a16:creationId xmlns:a16="http://schemas.microsoft.com/office/drawing/2014/main" id="{87CE612C-B888-453B-8E5B-858402AE8421}"/>
              </a:ext>
            </a:extLst>
          </p:cNvPr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grada številke diapozitiva 22">
            <a:extLst>
              <a:ext uri="{FF2B5EF4-FFF2-40B4-BE49-F238E27FC236}">
                <a16:creationId xmlns:a16="http://schemas.microsoft.com/office/drawing/2014/main" id="{8398A484-BDC0-4657-8483-344F74E5E6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>
                <a:solidFill>
                  <a:srgbClr val="7B9899"/>
                </a:solidFill>
              </a:defRPr>
            </a:lvl1pPr>
          </a:lstStyle>
          <a:p>
            <a:fld id="{61C00DBB-D85B-4404-94EB-E5D1475F26BF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1038" name="Ograda naslova 21">
            <a:extLst>
              <a:ext uri="{FF2B5EF4-FFF2-40B4-BE49-F238E27FC236}">
                <a16:creationId xmlns:a16="http://schemas.microsoft.com/office/drawing/2014/main" id="{9AB4970F-D40D-4F8A-9283-617E78CFA5F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  <a:endParaRPr lang="en-US" altLang="sl-SI"/>
          </a:p>
        </p:txBody>
      </p:sp>
      <p:sp>
        <p:nvSpPr>
          <p:cNvPr id="1039" name="Ograda besedila 12">
            <a:extLst>
              <a:ext uri="{FF2B5EF4-FFF2-40B4-BE49-F238E27FC236}">
                <a16:creationId xmlns:a16="http://schemas.microsoft.com/office/drawing/2014/main" id="{46250154-FED5-46B0-873D-2FC20EFE7F0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  <a:endParaRPr lang="en-US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anose="05020102010507070707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anose="05000000000000000000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>
            <a:extLst>
              <a:ext uri="{FF2B5EF4-FFF2-40B4-BE49-F238E27FC236}">
                <a16:creationId xmlns:a16="http://schemas.microsoft.com/office/drawing/2014/main" id="{823B4FFC-0397-4C47-A136-A714C23831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sl-SI" dirty="0"/>
          </a:p>
        </p:txBody>
      </p:sp>
      <p:sp>
        <p:nvSpPr>
          <p:cNvPr id="13315" name="Naslov 1">
            <a:extLst>
              <a:ext uri="{FF2B5EF4-FFF2-40B4-BE49-F238E27FC236}">
                <a16:creationId xmlns:a16="http://schemas.microsoft.com/office/drawing/2014/main" id="{1F783E4D-04A3-427F-BFBE-5BA51E828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3" y="765175"/>
            <a:ext cx="7772400" cy="1752600"/>
          </a:xfrm>
        </p:spPr>
        <p:txBody>
          <a:bodyPr/>
          <a:lstStyle/>
          <a:p>
            <a:r>
              <a:rPr lang="sl-SI" altLang="sl-SI" sz="5000">
                <a:solidFill>
                  <a:srgbClr val="7030A0"/>
                </a:solidFill>
              </a:rPr>
              <a:t>DEMOKRACIJA IN DEJANSKE MOŽNOSTI ODLOČANJA</a:t>
            </a:r>
          </a:p>
        </p:txBody>
      </p:sp>
      <p:pic>
        <p:nvPicPr>
          <p:cNvPr id="13316" name="Slika 3" descr="knopnikop.jpg">
            <a:extLst>
              <a:ext uri="{FF2B5EF4-FFF2-40B4-BE49-F238E27FC236}">
                <a16:creationId xmlns:a16="http://schemas.microsoft.com/office/drawing/2014/main" id="{05754C79-A97B-41F4-94E5-88A8BF0293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997200"/>
            <a:ext cx="3030538" cy="315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Slika 4" descr="jiopojp.jpg">
            <a:extLst>
              <a:ext uri="{FF2B5EF4-FFF2-40B4-BE49-F238E27FC236}">
                <a16:creationId xmlns:a16="http://schemas.microsoft.com/office/drawing/2014/main" id="{05382157-407C-4528-905F-13C4CD112B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644900"/>
            <a:ext cx="2771775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Slika 5" descr="jopčjop.jpg">
            <a:extLst>
              <a:ext uri="{FF2B5EF4-FFF2-40B4-BE49-F238E27FC236}">
                <a16:creationId xmlns:a16="http://schemas.microsoft.com/office/drawing/2014/main" id="{06FB3497-560A-450F-A51A-660A363C6A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773238"/>
            <a:ext cx="2252662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slov 1">
            <a:extLst>
              <a:ext uri="{FF2B5EF4-FFF2-40B4-BE49-F238E27FC236}">
                <a16:creationId xmlns:a16="http://schemas.microsoft.com/office/drawing/2014/main" id="{69982DB8-2A64-4393-9DE6-42B8F98A4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altLang="sl-SI">
              <a:solidFill>
                <a:srgbClr val="7B9899"/>
              </a:solidFill>
            </a:endParaRPr>
          </a:p>
        </p:txBody>
      </p:sp>
      <p:sp>
        <p:nvSpPr>
          <p:cNvPr id="14339" name="Ograda vsebine 2">
            <a:extLst>
              <a:ext uri="{FF2B5EF4-FFF2-40B4-BE49-F238E27FC236}">
                <a16:creationId xmlns:a16="http://schemas.microsoft.com/office/drawing/2014/main" id="{D0289793-2A42-4014-A24A-0E9FC104A4F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23850" y="2286000"/>
            <a:ext cx="8504238" cy="4572000"/>
          </a:xfrm>
        </p:spPr>
        <p:txBody>
          <a:bodyPr/>
          <a:lstStyle/>
          <a:p>
            <a:pPr>
              <a:buClr>
                <a:srgbClr val="477CE7"/>
              </a:buClr>
            </a:pPr>
            <a:r>
              <a:rPr lang="sl-SI" altLang="sl-SI"/>
              <a:t> Predstavniki pluralističnega pristopa v okviru funkcionalizma- so prepričani, da demokratični sistem daje možnost vsem državljanom, da sodelujejo na volitvah.</a:t>
            </a:r>
          </a:p>
          <a:p>
            <a:pPr>
              <a:buClr>
                <a:srgbClr val="477CE7"/>
              </a:buClr>
            </a:pPr>
            <a:r>
              <a:rPr lang="sl-SI" altLang="sl-SI"/>
              <a:t>Vsi državljani so enaki pred zakonom, imajo enake temeljne in politične pravice.</a:t>
            </a:r>
          </a:p>
          <a:p>
            <a:pPr>
              <a:buClr>
                <a:srgbClr val="477CE7"/>
              </a:buClr>
            </a:pPr>
            <a:endParaRPr lang="sl-SI" altLang="sl-SI"/>
          </a:p>
        </p:txBody>
      </p:sp>
      <p:pic>
        <p:nvPicPr>
          <p:cNvPr id="14340" name="Slika 3" descr="vuhjikh b.jpg">
            <a:extLst>
              <a:ext uri="{FF2B5EF4-FFF2-40B4-BE49-F238E27FC236}">
                <a16:creationId xmlns:a16="http://schemas.microsoft.com/office/drawing/2014/main" id="{1DFA8863-502F-4B6E-B00F-D1A66E119B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33375"/>
            <a:ext cx="1778000" cy="190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Slika 4" descr="xfthzcgzhj.jpg">
            <a:extLst>
              <a:ext uri="{FF2B5EF4-FFF2-40B4-BE49-F238E27FC236}">
                <a16:creationId xmlns:a16="http://schemas.microsoft.com/office/drawing/2014/main" id="{41197CA7-EE82-41C9-A3C8-B0C7E2510D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404813"/>
            <a:ext cx="280035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Slika 5" descr="srzj.jpg">
            <a:extLst>
              <a:ext uri="{FF2B5EF4-FFF2-40B4-BE49-F238E27FC236}">
                <a16:creationId xmlns:a16="http://schemas.microsoft.com/office/drawing/2014/main" id="{48F9F8DC-9304-4E1E-B8C7-D1D7227B71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4724400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slov 1">
            <a:extLst>
              <a:ext uri="{FF2B5EF4-FFF2-40B4-BE49-F238E27FC236}">
                <a16:creationId xmlns:a16="http://schemas.microsoft.com/office/drawing/2014/main" id="{D681C1EA-10A0-406C-BD81-CCBF29858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altLang="sl-SI">
              <a:solidFill>
                <a:srgbClr val="7B9899"/>
              </a:solidFill>
            </a:endParaRPr>
          </a:p>
        </p:txBody>
      </p:sp>
      <p:sp>
        <p:nvSpPr>
          <p:cNvPr id="15363" name="Ograda vsebine 2">
            <a:extLst>
              <a:ext uri="{FF2B5EF4-FFF2-40B4-BE49-F238E27FC236}">
                <a16:creationId xmlns:a16="http://schemas.microsoft.com/office/drawing/2014/main" id="{E0FBFC5F-C86F-4CC5-99C9-D7BE2D6C952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50825" y="2492375"/>
            <a:ext cx="8504238" cy="4365625"/>
          </a:xfrm>
        </p:spPr>
        <p:txBody>
          <a:bodyPr/>
          <a:lstStyle/>
          <a:p>
            <a:pPr>
              <a:buClr>
                <a:srgbClr val="449ED6"/>
              </a:buClr>
            </a:pPr>
            <a:r>
              <a:rPr lang="sl-SI" altLang="sl-SI"/>
              <a:t> Teorije elit, ki večinoma izhajajo iz konfliktne perspektive se delijo na vladajočo manjšin in vladano večino. </a:t>
            </a:r>
          </a:p>
          <a:p>
            <a:pPr>
              <a:buClr>
                <a:srgbClr val="449ED6"/>
              </a:buClr>
            </a:pPr>
            <a:r>
              <a:rPr lang="sl-SI" altLang="sl-SI"/>
              <a:t>Wallerstein  trdi, da je vladavina                             manjšine značilna za večino                                          današnjih političnih sistemov.                                                             Zatrjuje tudi, da je politika v                              demokratičnem večstrankarskem                          sistemu draga igra.</a:t>
            </a:r>
          </a:p>
        </p:txBody>
      </p:sp>
      <p:pic>
        <p:nvPicPr>
          <p:cNvPr id="15364" name="Slika 6" descr="zuvokb.jpg">
            <a:extLst>
              <a:ext uri="{FF2B5EF4-FFF2-40B4-BE49-F238E27FC236}">
                <a16:creationId xmlns:a16="http://schemas.microsoft.com/office/drawing/2014/main" id="{C88C056B-A2ED-4A9A-9AC0-20F7D72417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3860800"/>
            <a:ext cx="2293937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Slika 7" descr="vhuikvhb.jpg">
            <a:extLst>
              <a:ext uri="{FF2B5EF4-FFF2-40B4-BE49-F238E27FC236}">
                <a16:creationId xmlns:a16="http://schemas.microsoft.com/office/drawing/2014/main" id="{463513B3-576B-413B-84B6-E8F2540510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1638" y="188913"/>
            <a:ext cx="2740025" cy="230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slov 1">
            <a:extLst>
              <a:ext uri="{FF2B5EF4-FFF2-40B4-BE49-F238E27FC236}">
                <a16:creationId xmlns:a16="http://schemas.microsoft.com/office/drawing/2014/main" id="{22013ECB-9045-49AC-8229-98A3087C9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altLang="sl-SI">
              <a:solidFill>
                <a:srgbClr val="7B9899"/>
              </a:solidFill>
            </a:endParaRPr>
          </a:p>
        </p:txBody>
      </p:sp>
      <p:pic>
        <p:nvPicPr>
          <p:cNvPr id="4" name="Ograda vsebine 3" descr="IMG_0002.jpg">
            <a:extLst>
              <a:ext uri="{FF2B5EF4-FFF2-40B4-BE49-F238E27FC236}">
                <a16:creationId xmlns:a16="http://schemas.microsoft.com/office/drawing/2014/main" id="{F71F30C1-71AE-4003-B857-B996EB3347C4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t="1897" r="1853"/>
          <a:stretch>
            <a:fillRect/>
          </a:stretch>
        </p:blipFill>
        <p:spPr>
          <a:xfrm>
            <a:off x="1581150" y="620713"/>
            <a:ext cx="5870575" cy="5603875"/>
          </a:xfrm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slov 1">
            <a:extLst>
              <a:ext uri="{FF2B5EF4-FFF2-40B4-BE49-F238E27FC236}">
                <a16:creationId xmlns:a16="http://schemas.microsoft.com/office/drawing/2014/main" id="{81085A78-E526-4D5B-A311-D07BD6BBB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altLang="sl-SI">
              <a:solidFill>
                <a:srgbClr val="7B9899"/>
              </a:solidFill>
            </a:endParaRPr>
          </a:p>
        </p:txBody>
      </p:sp>
      <p:sp>
        <p:nvSpPr>
          <p:cNvPr id="17411" name="Ograda vsebine 2">
            <a:extLst>
              <a:ext uri="{FF2B5EF4-FFF2-40B4-BE49-F238E27FC236}">
                <a16:creationId xmlns:a16="http://schemas.microsoft.com/office/drawing/2014/main" id="{481C3752-CDAD-426C-B061-25CFE1228D0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Clr>
                <a:srgbClr val="3989E1"/>
              </a:buClr>
            </a:pPr>
            <a:r>
              <a:rPr lang="sl-SI" altLang="sl-SI"/>
              <a:t>V politiki se odloča o zadevah, ki se neposredno nanašajo na vse.</a:t>
            </a:r>
          </a:p>
          <a:p>
            <a:pPr>
              <a:buClr>
                <a:srgbClr val="3989E1"/>
              </a:buClr>
            </a:pPr>
            <a:r>
              <a:rPr lang="sl-SI" altLang="sl-SI"/>
              <a:t>Kvote so sistem, ki obvezujejo politične stranke, pa tudi morebitne neodvisne, nestrankarske liste, da na svojih kandidatnih listah zagotovijo določen delež nujne zastopanosti vsakega spola.</a:t>
            </a:r>
          </a:p>
        </p:txBody>
      </p:sp>
      <p:pic>
        <p:nvPicPr>
          <p:cNvPr id="17412" name="Slika 3" descr="kjg,b.jkb.jpg">
            <a:extLst>
              <a:ext uri="{FF2B5EF4-FFF2-40B4-BE49-F238E27FC236}">
                <a16:creationId xmlns:a16="http://schemas.microsoft.com/office/drawing/2014/main" id="{DD3F4059-2FA9-4B85-9EA6-346EEB3624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88913"/>
            <a:ext cx="197008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Slika 4" descr="kjhgfbxchjk.jpg">
            <a:extLst>
              <a:ext uri="{FF2B5EF4-FFF2-40B4-BE49-F238E27FC236}">
                <a16:creationId xmlns:a16="http://schemas.microsoft.com/office/drawing/2014/main" id="{06E654D3-05B4-437A-B3F8-16353EF345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3860800"/>
            <a:ext cx="1600200" cy="235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Slika 5" descr="xfzhxb.jpg">
            <a:extLst>
              <a:ext uri="{FF2B5EF4-FFF2-40B4-BE49-F238E27FC236}">
                <a16:creationId xmlns:a16="http://schemas.microsoft.com/office/drawing/2014/main" id="{1DCA0A1E-6CD8-4E12-8CDD-35D10A6246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4437063"/>
            <a:ext cx="2581275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Slika 6" descr="dzh.jpg">
            <a:extLst>
              <a:ext uri="{FF2B5EF4-FFF2-40B4-BE49-F238E27FC236}">
                <a16:creationId xmlns:a16="http://schemas.microsoft.com/office/drawing/2014/main" id="{5E9652D3-3389-4332-97C6-67CC5CDBF02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5084763"/>
            <a:ext cx="132080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stno">
  <a:themeElements>
    <a:clrScheme name="Mestn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Mestn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stn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132</Words>
  <Application>Microsoft Office PowerPoint</Application>
  <PresentationFormat>On-screen Show (4:3)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Georgia</vt:lpstr>
      <vt:lpstr>Wingdings</vt:lpstr>
      <vt:lpstr>Wingdings 2</vt:lpstr>
      <vt:lpstr>Mestno</vt:lpstr>
      <vt:lpstr>DEMOKRACIJA IN DEJANSKE MOŽNOSTI ODLOČANJA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2019-06-03T09:09:53Z</dcterms:created>
  <dcterms:modified xsi:type="dcterms:W3CDTF">2019-06-03T09:09:53Z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